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29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137.xml"/>
  <Override ContentType="application/vnd.openxmlformats-officedocument.presentationml.slideLayout+xml" PartName="/ppt/slideLayouts/slideLayout120.xml"/>
  <Override ContentType="application/vnd.openxmlformats-officedocument.presentationml.slideLayout+xml" PartName="/ppt/slideLayouts/slideLayout9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98.xml"/>
  <Override ContentType="application/vnd.openxmlformats-officedocument.presentationml.slideLayout+xml" PartName="/ppt/slideLayouts/slideLayout110.xml"/>
  <Override ContentType="application/vnd.openxmlformats-officedocument.presentationml.slideLayout+xml" PartName="/ppt/slideLayouts/slideLayout153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145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2.xml"/>
  <Override ContentType="application/vnd.openxmlformats-officedocument.presentationml.slideLayout+xml" PartName="/ppt/slideLayouts/slideLayout119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135.xml"/>
  <Override ContentType="application/vnd.openxmlformats-officedocument.presentationml.slideLayout+xml" PartName="/ppt/slideLayouts/slideLayout12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04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147.xml"/>
  <Override ContentType="application/vnd.openxmlformats-officedocument.presentationml.slideLayout+xml" PartName="/ppt/slideLayouts/slideLayout117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151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59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116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150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33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0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149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10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12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127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57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114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144.xml"/>
  <Override ContentType="application/vnd.openxmlformats-officedocument.presentationml.slideLayout+xml" PartName="/ppt/slideLayouts/slideLayout131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155.xml"/>
  <Override ContentType="application/vnd.openxmlformats-officedocument.presentationml.slideLayout+xml" PartName="/ppt/slideLayouts/slideLayout142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25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112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10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138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97.xml"/>
  <Override ContentType="application/vnd.openxmlformats-officedocument.presentationml.slideLayout+xml" PartName="/ppt/slideLayouts/slideLayout111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146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54.xml"/>
  <Override ContentType="application/vnd.openxmlformats-officedocument.presentationml.slideLayout+xml" PartName="/ppt/slideLayouts/slideLayout103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128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101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99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136.xml"/>
  <Override ContentType="application/vnd.openxmlformats-officedocument.presentationml.slideLayout+xml" PartName="/ppt/slideLayouts/slideLayout152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05.xml"/>
  <Override ContentType="application/vnd.openxmlformats-officedocument.presentationml.slideLayout+xml" PartName="/ppt/slideLayouts/slideLayout118.xml"/>
  <Override ContentType="application/vnd.openxmlformats-officedocument.presentationml.slideLayout+xml" PartName="/ppt/slideLayouts/slideLayout148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34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121.xml"/>
  <Override ContentType="application/vnd.openxmlformats-officedocument.presentationml.slideLayout+xml" PartName="/ppt/slideLayouts/slideLayout14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107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124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09.xml"/>
  <Override ContentType="application/vnd.openxmlformats-officedocument.presentationml.slideLayout+xml" PartName="/ppt/slideLayouts/slideLayout15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115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132.xml"/>
  <Override ContentType="application/vnd.openxmlformats-officedocument.presentationml.slideLayout+xml" PartName="/ppt/slideLayouts/slideLayout100.xml"/>
  <Override ContentType="application/vnd.openxmlformats-officedocument.presentationml.slideLayout+xml" PartName="/ppt/slideLayouts/slideLayout130.xml"/>
  <Override ContentType="application/vnd.openxmlformats-officedocument.presentationml.slideLayout+xml" PartName="/ppt/slideLayouts/slideLayout143.xml"/>
  <Override ContentType="application/vnd.openxmlformats-officedocument.presentationml.slideLayout+xml" PartName="/ppt/slideLayouts/slideLayout113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126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39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6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807" r:id="rId4"/>
    <p:sldMasterId id="2147483808" r:id="rId5"/>
    <p:sldMasterId id="214748380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5143500" cx="9144000"/>
  <p:notesSz cx="6858000" cy="9144000"/>
  <p:embeddedFontLst>
    <p:embeddedFont>
      <p:font typeface="Albert Sans"/>
      <p:regular r:id="rId17"/>
      <p:bold r:id="rId18"/>
      <p:italic r:id="rId19"/>
      <p:boldItalic r:id="rId20"/>
    </p:embeddedFont>
    <p:embeddedFont>
      <p:font typeface="Nanum Myeongj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20" Type="http://schemas.openxmlformats.org/officeDocument/2006/relationships/font" Target="fonts/AlbertSans-boldItalic.fntdata"/><Relationship Id="rId22" Type="http://schemas.openxmlformats.org/officeDocument/2006/relationships/font" Target="fonts/NanumMyeongjo-bold.fntdata"/><Relationship Id="rId21" Type="http://schemas.openxmlformats.org/officeDocument/2006/relationships/font" Target="fonts/NanumMyeongjo-regular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AlbertSans-regular.fntdata"/><Relationship Id="rId16" Type="http://schemas.openxmlformats.org/officeDocument/2006/relationships/slide" Target="slides/slide9.xml"/><Relationship Id="rId19" Type="http://schemas.openxmlformats.org/officeDocument/2006/relationships/font" Target="fonts/AlbertSans-italic.fntdata"/><Relationship Id="rId18" Type="http://schemas.openxmlformats.org/officeDocument/2006/relationships/font" Target="fonts/Albert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33115bf98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" name="Google Shape;1063;g33115bf98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33115bf98df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33115bf98df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33115bf98df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33115bf98df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g33115bf98df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1" name="Google Shape;1101;g33115bf98df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g33115bf98df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8" name="Google Shape;1108;g33115bf98df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33115bf98df_0_8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4" name="Google Shape;1144;g33115bf98df_0_8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g33115bf98df_3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8" name="Google Shape;1168;g33115bf98df_3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g33115bf98df_3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5" name="Google Shape;1175;g33115bf98df_3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g33115bf98df_3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2" name="Google Shape;1182;g33115bf98df_3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0" name="Google Shape;10;p2"/>
          <p:cNvSpPr txBox="1"/>
          <p:nvPr>
            <p:ph type="title"/>
          </p:nvPr>
        </p:nvSpPr>
        <p:spPr>
          <a:xfrm>
            <a:off x="3780304" y="889050"/>
            <a:ext cx="4446900" cy="18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7200"/>
              <a:buFont typeface="Nanum Myeongjo"/>
              <a:buNone/>
              <a:defRPr sz="7200"/>
            </a:lvl1pPr>
            <a:lvl2pPr lvl="1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3" type="title"/>
          </p:nvPr>
        </p:nvSpPr>
        <p:spPr>
          <a:xfrm>
            <a:off x="3821131" y="380700"/>
            <a:ext cx="27432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400"/>
              <a:buFont typeface="Albert Sans"/>
              <a:buNone/>
              <a:defRPr b="1" sz="1400">
                <a:solidFill>
                  <a:srgbClr val="6FA8DC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829943" y="4016050"/>
            <a:ext cx="1309200" cy="9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b="0" sz="1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9pPr>
          </a:lstStyle>
          <a:p/>
        </p:txBody>
      </p:sp>
      <p:sp>
        <p:nvSpPr>
          <p:cNvPr id="13" name="Google Shape;13;p2"/>
          <p:cNvSpPr txBox="1"/>
          <p:nvPr>
            <p:ph idx="4" type="subTitle"/>
          </p:nvPr>
        </p:nvSpPr>
        <p:spPr>
          <a:xfrm>
            <a:off x="5258968" y="4016050"/>
            <a:ext cx="1309200" cy="9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b="0" sz="1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9pPr>
          </a:lstStyle>
          <a:p/>
        </p:txBody>
      </p:sp>
      <p:sp>
        <p:nvSpPr>
          <p:cNvPr id="14" name="Google Shape;14;p2"/>
          <p:cNvSpPr/>
          <p:nvPr>
            <p:ph idx="5" type="pic"/>
          </p:nvPr>
        </p:nvSpPr>
        <p:spPr>
          <a:xfrm>
            <a:off x="228600" y="223475"/>
            <a:ext cx="2857200" cy="2348100"/>
          </a:xfrm>
          <a:prstGeom prst="round2SameRect">
            <a:avLst>
              <a:gd fmla="val 4621" name="adj1"/>
              <a:gd fmla="val 0" name="adj2"/>
            </a:avLst>
          </a:prstGeom>
          <a:noFill/>
          <a:ln>
            <a:noFill/>
          </a:ln>
        </p:spPr>
      </p:sp>
      <p:sp>
        <p:nvSpPr>
          <p:cNvPr id="15" name="Google Shape;15;p2"/>
          <p:cNvSpPr/>
          <p:nvPr>
            <p:ph idx="6" type="pic"/>
          </p:nvPr>
        </p:nvSpPr>
        <p:spPr>
          <a:xfrm rot="10800000">
            <a:off x="228600" y="2564446"/>
            <a:ext cx="2857200" cy="2348100"/>
          </a:xfrm>
          <a:prstGeom prst="round2SameRect">
            <a:avLst>
              <a:gd fmla="val 5506" name="adj1"/>
              <a:gd fmla="val 0" name="adj2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allery">
  <p:cSld name="CUSTOM_3_1">
    <p:bg>
      <p:bgPr>
        <a:solidFill>
          <a:schemeClr val="lt2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/>
          <p:nvPr>
            <p:ph idx="2" type="pic"/>
          </p:nvPr>
        </p:nvSpPr>
        <p:spPr>
          <a:xfrm>
            <a:off x="114275" y="114300"/>
            <a:ext cx="2919900" cy="2424300"/>
          </a:xfrm>
          <a:prstGeom prst="roundRect">
            <a:avLst>
              <a:gd fmla="val 2134" name="adj"/>
            </a:avLst>
          </a:prstGeom>
          <a:noFill/>
          <a:ln>
            <a:noFill/>
          </a:ln>
        </p:spPr>
      </p:sp>
      <p:sp>
        <p:nvSpPr>
          <p:cNvPr id="63" name="Google Shape;63;p11"/>
          <p:cNvSpPr/>
          <p:nvPr>
            <p:ph idx="3" type="pic"/>
          </p:nvPr>
        </p:nvSpPr>
        <p:spPr>
          <a:xfrm>
            <a:off x="3117080" y="114300"/>
            <a:ext cx="2919900" cy="2424300"/>
          </a:xfrm>
          <a:prstGeom prst="roundRect">
            <a:avLst>
              <a:gd fmla="val 2134" name="adj"/>
            </a:avLst>
          </a:prstGeom>
          <a:noFill/>
          <a:ln>
            <a:noFill/>
          </a:ln>
        </p:spPr>
      </p:sp>
      <p:sp>
        <p:nvSpPr>
          <p:cNvPr id="64" name="Google Shape;64;p11"/>
          <p:cNvSpPr/>
          <p:nvPr>
            <p:ph idx="4" type="pic"/>
          </p:nvPr>
        </p:nvSpPr>
        <p:spPr>
          <a:xfrm>
            <a:off x="114275" y="2604796"/>
            <a:ext cx="2919900" cy="2424300"/>
          </a:xfrm>
          <a:prstGeom prst="roundRect">
            <a:avLst>
              <a:gd fmla="val 2134" name="adj"/>
            </a:avLst>
          </a:prstGeom>
          <a:noFill/>
          <a:ln>
            <a:noFill/>
          </a:ln>
        </p:spPr>
      </p:sp>
      <p:sp>
        <p:nvSpPr>
          <p:cNvPr id="65" name="Google Shape;65;p11"/>
          <p:cNvSpPr/>
          <p:nvPr>
            <p:ph idx="5" type="pic"/>
          </p:nvPr>
        </p:nvSpPr>
        <p:spPr>
          <a:xfrm>
            <a:off x="3117080" y="2604796"/>
            <a:ext cx="2919900" cy="2424300"/>
          </a:xfrm>
          <a:prstGeom prst="roundRect">
            <a:avLst>
              <a:gd fmla="val 2134" name="adj"/>
            </a:avLst>
          </a:prstGeom>
          <a:noFill/>
          <a:ln>
            <a:noFill/>
          </a:ln>
        </p:spPr>
      </p:sp>
      <p:sp>
        <p:nvSpPr>
          <p:cNvPr id="66" name="Google Shape;66;p11"/>
          <p:cNvSpPr/>
          <p:nvPr>
            <p:ph idx="6" type="pic"/>
          </p:nvPr>
        </p:nvSpPr>
        <p:spPr>
          <a:xfrm>
            <a:off x="6109898" y="114300"/>
            <a:ext cx="2919900" cy="2424300"/>
          </a:xfrm>
          <a:prstGeom prst="roundRect">
            <a:avLst>
              <a:gd fmla="val 2134" name="adj"/>
            </a:avLst>
          </a:prstGeom>
          <a:noFill/>
          <a:ln>
            <a:noFill/>
          </a:ln>
        </p:spPr>
      </p:sp>
      <p:sp>
        <p:nvSpPr>
          <p:cNvPr id="67" name="Google Shape;67;p11"/>
          <p:cNvSpPr/>
          <p:nvPr>
            <p:ph idx="7" type="pic"/>
          </p:nvPr>
        </p:nvSpPr>
        <p:spPr>
          <a:xfrm>
            <a:off x="6109898" y="2604796"/>
            <a:ext cx="2919900" cy="2424300"/>
          </a:xfrm>
          <a:prstGeom prst="roundRect">
            <a:avLst>
              <a:gd fmla="val 2134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10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1" name="Google Shape;651;p102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2" name="Google Shape;652;p102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3" name="Google Shape;653;p102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4" name="Google Shape;654;p102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55" name="Google Shape;655;p102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56" name="Google Shape;656;p102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57" name="Google Shape;657;p102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_1"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10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0" name="Google Shape;660;p103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1" name="Google Shape;661;p103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2" name="Google Shape;662;p103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3" name="Google Shape;663;p103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4" name="Google Shape;664;p103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65" name="Google Shape;665;p103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66" name="Google Shape;666;p103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67" name="Google Shape;667;p103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68" name="Google Shape;668;p103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1" name="Google Shape;671;p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2" name="Google Shape;672;p104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_1"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105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75" name="Google Shape;675;p105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676" name="Google Shape;676;p105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677" name="Google Shape;677;p105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78" name="Google Shape;678;p10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9" name="Google Shape;679;p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0" name="Google Shape;680;p105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81" name="Google Shape;681;p105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_1"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106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4" name="Google Shape;684;p106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685" name="Google Shape;685;p106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686" name="Google Shape;686;p106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7" name="Google Shape;687;p106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688" name="Google Shape;688;p106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9" name="Google Shape;689;p10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0" name="Google Shape;690;p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1" name="Google Shape;691;p106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92" name="Google Shape;692;p106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93" name="Google Shape;693;p106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_2"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107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696" name="Google Shape;696;p10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10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9" name="Google Shape;699;p108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700" name="Google Shape;700;p108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701" name="Google Shape;701;p108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702" name="Google Shape;702;p108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703" name="Google Shape;703;p108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704" name="Google Shape;704;p108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705" name="Google Shape;705;p108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6" name="Google Shape;706;p108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707" name="Google Shape;707;p108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708" name="Google Shape;708;p108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 type="title">
  <p:cSld name="TITLE"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110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14" name="Google Shape;714;p110"/>
          <p:cNvSpPr txBox="1"/>
          <p:nvPr>
            <p:ph type="title"/>
          </p:nvPr>
        </p:nvSpPr>
        <p:spPr>
          <a:xfrm>
            <a:off x="3780304" y="889050"/>
            <a:ext cx="4446900" cy="18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7200"/>
              <a:buFont typeface="Nanum Myeongjo"/>
              <a:buNone/>
              <a:defRPr sz="7200"/>
            </a:lvl1pPr>
            <a:lvl2pPr lvl="1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5" name="Google Shape;715;p110"/>
          <p:cNvSpPr txBox="1"/>
          <p:nvPr>
            <p:ph idx="3" type="title"/>
          </p:nvPr>
        </p:nvSpPr>
        <p:spPr>
          <a:xfrm>
            <a:off x="3821131" y="380700"/>
            <a:ext cx="27432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bert Sans"/>
              <a:buNone/>
              <a:defRPr b="1" sz="1400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6" name="Google Shape;716;p110"/>
          <p:cNvSpPr txBox="1"/>
          <p:nvPr>
            <p:ph idx="1" type="subTitle"/>
          </p:nvPr>
        </p:nvSpPr>
        <p:spPr>
          <a:xfrm>
            <a:off x="3829943" y="4016050"/>
            <a:ext cx="1309200" cy="9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b="0" sz="1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9pPr>
          </a:lstStyle>
          <a:p/>
        </p:txBody>
      </p:sp>
      <p:sp>
        <p:nvSpPr>
          <p:cNvPr id="717" name="Google Shape;717;p110"/>
          <p:cNvSpPr txBox="1"/>
          <p:nvPr>
            <p:ph idx="4" type="subTitle"/>
          </p:nvPr>
        </p:nvSpPr>
        <p:spPr>
          <a:xfrm>
            <a:off x="5258968" y="4016050"/>
            <a:ext cx="1309200" cy="9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b="0" sz="1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9pPr>
          </a:lstStyle>
          <a:p/>
        </p:txBody>
      </p:sp>
      <p:sp>
        <p:nvSpPr>
          <p:cNvPr id="718" name="Google Shape;718;p110"/>
          <p:cNvSpPr/>
          <p:nvPr>
            <p:ph idx="5" type="pic"/>
          </p:nvPr>
        </p:nvSpPr>
        <p:spPr>
          <a:xfrm>
            <a:off x="228600" y="223475"/>
            <a:ext cx="2857200" cy="2348100"/>
          </a:xfrm>
          <a:prstGeom prst="round2SameRect">
            <a:avLst>
              <a:gd fmla="val 4621" name="adj1"/>
              <a:gd fmla="val 0" name="adj2"/>
            </a:avLst>
          </a:prstGeom>
          <a:noFill/>
          <a:ln>
            <a:noFill/>
          </a:ln>
        </p:spPr>
      </p:sp>
      <p:sp>
        <p:nvSpPr>
          <p:cNvPr id="719" name="Google Shape;719;p110"/>
          <p:cNvSpPr/>
          <p:nvPr>
            <p:ph idx="6" type="pic"/>
          </p:nvPr>
        </p:nvSpPr>
        <p:spPr>
          <a:xfrm rot="10800000">
            <a:off x="228600" y="2564446"/>
            <a:ext cx="2857200" cy="2348100"/>
          </a:xfrm>
          <a:prstGeom prst="round2SameRect">
            <a:avLst>
              <a:gd fmla="val 5506" name="adj1"/>
              <a:gd fmla="val 0" name="adj2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</p15:sldGuideLst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- List of 4" type="secHead">
  <p:cSld name="SECTION_HEADER"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111"/>
          <p:cNvSpPr txBox="1"/>
          <p:nvPr>
            <p:ph type="title"/>
          </p:nvPr>
        </p:nvSpPr>
        <p:spPr>
          <a:xfrm>
            <a:off x="948175" y="797675"/>
            <a:ext cx="2852100" cy="26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bert Sans"/>
              <a:buNone/>
              <a:defRPr sz="4800"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2" name="Google Shape;722;p111"/>
          <p:cNvSpPr txBox="1"/>
          <p:nvPr>
            <p:ph idx="2" type="title"/>
          </p:nvPr>
        </p:nvSpPr>
        <p:spPr>
          <a:xfrm>
            <a:off x="4469650" y="936450"/>
            <a:ext cx="4440300" cy="81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3" name="Google Shape;723;p111"/>
          <p:cNvSpPr txBox="1"/>
          <p:nvPr>
            <p:ph idx="3" type="title"/>
          </p:nvPr>
        </p:nvSpPr>
        <p:spPr>
          <a:xfrm>
            <a:off x="4469650" y="1754050"/>
            <a:ext cx="4440300" cy="81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4" name="Google Shape;724;p111"/>
          <p:cNvSpPr txBox="1"/>
          <p:nvPr>
            <p:ph idx="4" type="title"/>
          </p:nvPr>
        </p:nvSpPr>
        <p:spPr>
          <a:xfrm>
            <a:off x="4469650" y="2574700"/>
            <a:ext cx="4440300" cy="81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5" name="Google Shape;725;p111"/>
          <p:cNvSpPr txBox="1"/>
          <p:nvPr>
            <p:ph idx="5" type="title"/>
          </p:nvPr>
        </p:nvSpPr>
        <p:spPr>
          <a:xfrm>
            <a:off x="4454025" y="3395350"/>
            <a:ext cx="4453200" cy="81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6" name="Google Shape;726;p111"/>
          <p:cNvSpPr/>
          <p:nvPr>
            <p:ph idx="6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Divider Purple">
  <p:cSld name="CUSTOM">
    <p:bg>
      <p:bgPr>
        <a:solidFill>
          <a:schemeClr val="lt2"/>
        </a:solidFill>
      </p:bgPr>
    </p:bg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112"/>
          <p:cNvSpPr txBox="1"/>
          <p:nvPr>
            <p:ph type="title"/>
          </p:nvPr>
        </p:nvSpPr>
        <p:spPr>
          <a:xfrm>
            <a:off x="884890" y="1024150"/>
            <a:ext cx="6123900" cy="14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Nanum Myeongjo"/>
              <a:buNone/>
              <a:defRPr sz="9600">
                <a:solidFill>
                  <a:schemeClr val="dk2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9" name="Google Shape;729;p112"/>
          <p:cNvSpPr txBox="1"/>
          <p:nvPr>
            <p:ph idx="1" type="subTitle"/>
          </p:nvPr>
        </p:nvSpPr>
        <p:spPr>
          <a:xfrm>
            <a:off x="966811" y="321575"/>
            <a:ext cx="230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0" name="Google Shape;730;p112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31" name="Google Shape;731;p112"/>
          <p:cNvSpPr txBox="1"/>
          <p:nvPr>
            <p:ph idx="3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 Text">
  <p:cSld name="CUSTOM_4"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idx="1" type="body"/>
          </p:nvPr>
        </p:nvSpPr>
        <p:spPr>
          <a:xfrm>
            <a:off x="970234" y="770775"/>
            <a:ext cx="3729900" cy="1613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70" name="Google Shape;70;p12"/>
          <p:cNvSpPr txBox="1"/>
          <p:nvPr>
            <p:ph type="title"/>
          </p:nvPr>
        </p:nvSpPr>
        <p:spPr>
          <a:xfrm>
            <a:off x="956138" y="327150"/>
            <a:ext cx="27432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bert Sans"/>
              <a:buNone/>
              <a:defRPr b="1" sz="1400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2" type="body"/>
          </p:nvPr>
        </p:nvSpPr>
        <p:spPr>
          <a:xfrm>
            <a:off x="5235225" y="824225"/>
            <a:ext cx="3321600" cy="3470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●"/>
              <a:defRPr u="none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u="none"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u="none"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u="none"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u="none"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u="none"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u="none"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u="none"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400"/>
              <a:buChar char="■"/>
              <a:defRPr u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" name="Google Shape;72;p12"/>
          <p:cNvSpPr/>
          <p:nvPr>
            <p:ph idx="3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3" name="Google Shape;73;p12"/>
          <p:cNvSpPr txBox="1"/>
          <p:nvPr>
            <p:ph idx="4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Divider Green">
  <p:cSld name="CUSTOM_5">
    <p:bg>
      <p:bgPr>
        <a:solidFill>
          <a:schemeClr val="accent1"/>
        </a:solidFill>
      </p:bgPr>
    </p:bg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113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34" name="Google Shape;734;p113"/>
          <p:cNvSpPr txBox="1"/>
          <p:nvPr>
            <p:ph type="title"/>
          </p:nvPr>
        </p:nvSpPr>
        <p:spPr>
          <a:xfrm>
            <a:off x="884890" y="1024150"/>
            <a:ext cx="6123900" cy="14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Nanum Myeongjo"/>
              <a:buNone/>
              <a:defRPr sz="9600">
                <a:solidFill>
                  <a:schemeClr val="dk2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5" name="Google Shape;735;p113"/>
          <p:cNvSpPr txBox="1"/>
          <p:nvPr>
            <p:ph idx="1" type="subTitle"/>
          </p:nvPr>
        </p:nvSpPr>
        <p:spPr>
          <a:xfrm>
            <a:off x="966811" y="321575"/>
            <a:ext cx="230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6" name="Google Shape;736;p113"/>
          <p:cNvSpPr txBox="1"/>
          <p:nvPr>
            <p:ph idx="3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Divider Teal">
  <p:cSld name="CUSTOM_5_1">
    <p:bg>
      <p:bgPr>
        <a:solidFill>
          <a:schemeClr val="accent2"/>
        </a:solidFill>
      </p:bgPr>
    </p:bg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114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39" name="Google Shape;739;p114"/>
          <p:cNvSpPr txBox="1"/>
          <p:nvPr>
            <p:ph type="title"/>
          </p:nvPr>
        </p:nvSpPr>
        <p:spPr>
          <a:xfrm>
            <a:off x="884890" y="1024150"/>
            <a:ext cx="6123900" cy="14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Nanum Myeongjo"/>
              <a:buNone/>
              <a:defRPr sz="9600">
                <a:solidFill>
                  <a:schemeClr val="dk2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0" name="Google Shape;740;p114"/>
          <p:cNvSpPr txBox="1"/>
          <p:nvPr>
            <p:ph idx="1" type="subTitle"/>
          </p:nvPr>
        </p:nvSpPr>
        <p:spPr>
          <a:xfrm>
            <a:off x="966811" y="321575"/>
            <a:ext cx="230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1" name="Google Shape;741;p114"/>
          <p:cNvSpPr txBox="1"/>
          <p:nvPr>
            <p:ph idx="3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Divider Blue">
  <p:cSld name="CUSTOM_5_1_1">
    <p:bg>
      <p:bgPr>
        <a:solidFill>
          <a:schemeClr val="accent4"/>
        </a:solidFill>
      </p:bgPr>
    </p:bg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115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44" name="Google Shape;744;p115"/>
          <p:cNvSpPr txBox="1"/>
          <p:nvPr>
            <p:ph type="title"/>
          </p:nvPr>
        </p:nvSpPr>
        <p:spPr>
          <a:xfrm>
            <a:off x="884890" y="1024150"/>
            <a:ext cx="6123900" cy="14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5" name="Google Shape;745;p115"/>
          <p:cNvSpPr txBox="1"/>
          <p:nvPr>
            <p:ph idx="1" type="subTitle"/>
          </p:nvPr>
        </p:nvSpPr>
        <p:spPr>
          <a:xfrm>
            <a:off x="966811" y="321575"/>
            <a:ext cx="230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6" name="Google Shape;746;p115"/>
          <p:cNvSpPr txBox="1"/>
          <p:nvPr>
            <p:ph idx="3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ll Quote">
  <p:cSld name="CUSTOM_1">
    <p:bg>
      <p:bgPr>
        <a:solidFill>
          <a:schemeClr val="lt1"/>
        </a:solidFill>
      </p:bgPr>
    </p:bg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116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49" name="Google Shape;749;p116"/>
          <p:cNvSpPr txBox="1"/>
          <p:nvPr>
            <p:ph idx="1" type="subTitle"/>
          </p:nvPr>
        </p:nvSpPr>
        <p:spPr>
          <a:xfrm>
            <a:off x="4627750" y="1204950"/>
            <a:ext cx="2489700" cy="3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50" name="Google Shape;750;p116"/>
          <p:cNvSpPr txBox="1"/>
          <p:nvPr>
            <p:ph idx="3" type="body"/>
          </p:nvPr>
        </p:nvSpPr>
        <p:spPr>
          <a:xfrm>
            <a:off x="4627750" y="1592350"/>
            <a:ext cx="2539200" cy="16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751" name="Google Shape;751;p116"/>
          <p:cNvSpPr/>
          <p:nvPr>
            <p:ph idx="4" type="pic"/>
          </p:nvPr>
        </p:nvSpPr>
        <p:spPr>
          <a:xfrm rot="-5400000">
            <a:off x="1529325" y="1257825"/>
            <a:ext cx="3114600" cy="2619600"/>
          </a:xfrm>
          <a:prstGeom prst="round2SameRect">
            <a:avLst>
              <a:gd fmla="val 3848" name="adj1"/>
              <a:gd fmla="val 0" name="adj2"/>
            </a:avLst>
          </a:prstGeom>
          <a:noFill/>
          <a:ln>
            <a:noFill/>
          </a:ln>
        </p:spPr>
      </p:sp>
      <p:sp>
        <p:nvSpPr>
          <p:cNvPr id="752" name="Google Shape;752;p116"/>
          <p:cNvSpPr txBox="1"/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636">
          <p15:clr>
            <a:srgbClr val="E46962"/>
          </p15:clr>
        </p15:guide>
        <p15:guide id="2" orient="horz" pos="2604">
          <p15:clr>
            <a:srgbClr val="E46962"/>
          </p15:clr>
        </p15:guide>
      </p15:sldGuideLst>
    </p:ext>
  </p:extLst>
</p:sldLayout>
</file>

<file path=ppt/slideLayouts/slideLayout1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Page Image">
  <p:cSld name="CUSTOM_2">
    <p:bg>
      <p:bgPr>
        <a:solidFill>
          <a:schemeClr val="lt2"/>
        </a:solidFill>
      </p:bgPr>
    </p:bg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117"/>
          <p:cNvSpPr/>
          <p:nvPr>
            <p:ph idx="2" type="pic"/>
          </p:nvPr>
        </p:nvSpPr>
        <p:spPr>
          <a:xfrm>
            <a:off x="120000" y="114300"/>
            <a:ext cx="8904000" cy="4914900"/>
          </a:xfrm>
          <a:prstGeom prst="roundRect">
            <a:avLst>
              <a:gd fmla="val 2134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 + Content">
  <p:cSld name="CUSTOM_3">
    <p:bg>
      <p:bgPr>
        <a:solidFill>
          <a:schemeClr val="lt1"/>
        </a:solidFill>
      </p:bgPr>
    </p:bg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118"/>
          <p:cNvSpPr txBox="1"/>
          <p:nvPr>
            <p:ph idx="1" type="body"/>
          </p:nvPr>
        </p:nvSpPr>
        <p:spPr>
          <a:xfrm>
            <a:off x="5235220" y="2573350"/>
            <a:ext cx="3798300" cy="19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●"/>
              <a:defRPr u="none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○"/>
              <a:defRPr u="none"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■"/>
              <a:defRPr u="none"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●"/>
              <a:defRPr u="none"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○"/>
              <a:defRPr u="none"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■"/>
              <a:defRPr u="none"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●"/>
              <a:defRPr u="none"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○"/>
              <a:defRPr u="none"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■"/>
              <a:defRPr u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57" name="Google Shape;757;p118"/>
          <p:cNvSpPr txBox="1"/>
          <p:nvPr>
            <p:ph idx="2" type="body"/>
          </p:nvPr>
        </p:nvSpPr>
        <p:spPr>
          <a:xfrm>
            <a:off x="5235220" y="750863"/>
            <a:ext cx="3729900" cy="16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758" name="Google Shape;758;p118"/>
          <p:cNvSpPr txBox="1"/>
          <p:nvPr>
            <p:ph type="title"/>
          </p:nvPr>
        </p:nvSpPr>
        <p:spPr>
          <a:xfrm>
            <a:off x="5257467" y="327150"/>
            <a:ext cx="27432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bert Sans"/>
              <a:buNone/>
              <a:defRPr b="1" sz="1400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9" name="Google Shape;759;p118"/>
          <p:cNvSpPr/>
          <p:nvPr>
            <p:ph idx="3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60" name="Google Shape;760;p118"/>
          <p:cNvSpPr txBox="1"/>
          <p:nvPr>
            <p:ph idx="4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1" name="Google Shape;761;p118"/>
          <p:cNvSpPr/>
          <p:nvPr>
            <p:ph idx="5" type="pic"/>
          </p:nvPr>
        </p:nvSpPr>
        <p:spPr>
          <a:xfrm rot="10800000">
            <a:off x="228600" y="2561290"/>
            <a:ext cx="2262600" cy="2348400"/>
          </a:xfrm>
          <a:prstGeom prst="round1Rect">
            <a:avLst>
              <a:gd fmla="val 4873" name="adj"/>
            </a:avLst>
          </a:prstGeom>
          <a:noFill/>
          <a:ln>
            <a:noFill/>
          </a:ln>
        </p:spPr>
      </p:sp>
      <p:sp>
        <p:nvSpPr>
          <p:cNvPr id="762" name="Google Shape;762;p118"/>
          <p:cNvSpPr/>
          <p:nvPr>
            <p:ph idx="6" type="pic"/>
          </p:nvPr>
        </p:nvSpPr>
        <p:spPr>
          <a:xfrm>
            <a:off x="2486554" y="223525"/>
            <a:ext cx="2262600" cy="2348400"/>
          </a:xfrm>
          <a:prstGeom prst="round1Rect">
            <a:avLst>
              <a:gd fmla="val 4873" name="adj"/>
            </a:avLst>
          </a:prstGeom>
          <a:noFill/>
          <a:ln>
            <a:noFill/>
          </a:ln>
        </p:spPr>
      </p:sp>
      <p:sp>
        <p:nvSpPr>
          <p:cNvPr id="763" name="Google Shape;763;p118"/>
          <p:cNvSpPr/>
          <p:nvPr>
            <p:ph idx="7" type="pic"/>
          </p:nvPr>
        </p:nvSpPr>
        <p:spPr>
          <a:xfrm flipH="1" rot="10800000">
            <a:off x="2486554" y="2561290"/>
            <a:ext cx="2262600" cy="2348400"/>
          </a:xfrm>
          <a:prstGeom prst="round1Rect">
            <a:avLst>
              <a:gd fmla="val 4873" name="adj"/>
            </a:avLst>
          </a:prstGeom>
          <a:noFill/>
          <a:ln>
            <a:noFill/>
          </a:ln>
        </p:spPr>
      </p:sp>
      <p:sp>
        <p:nvSpPr>
          <p:cNvPr id="764" name="Google Shape;764;p118"/>
          <p:cNvSpPr/>
          <p:nvPr>
            <p:ph idx="8" type="pic"/>
          </p:nvPr>
        </p:nvSpPr>
        <p:spPr>
          <a:xfrm flipH="1">
            <a:off x="228600" y="224575"/>
            <a:ext cx="2262600" cy="2348400"/>
          </a:xfrm>
          <a:prstGeom prst="round1Rect">
            <a:avLst>
              <a:gd fmla="val 4873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allery">
  <p:cSld name="CUSTOM_3_1">
    <p:bg>
      <p:bgPr>
        <a:solidFill>
          <a:schemeClr val="lt2"/>
        </a:solidFill>
      </p:bgPr>
    </p:bg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119"/>
          <p:cNvSpPr/>
          <p:nvPr>
            <p:ph idx="2" type="pic"/>
          </p:nvPr>
        </p:nvSpPr>
        <p:spPr>
          <a:xfrm>
            <a:off x="114275" y="114300"/>
            <a:ext cx="2919900" cy="2424300"/>
          </a:xfrm>
          <a:prstGeom prst="roundRect">
            <a:avLst>
              <a:gd fmla="val 2134" name="adj"/>
            </a:avLst>
          </a:prstGeom>
          <a:noFill/>
          <a:ln>
            <a:noFill/>
          </a:ln>
        </p:spPr>
      </p:sp>
      <p:sp>
        <p:nvSpPr>
          <p:cNvPr id="767" name="Google Shape;767;p119"/>
          <p:cNvSpPr/>
          <p:nvPr>
            <p:ph idx="3" type="pic"/>
          </p:nvPr>
        </p:nvSpPr>
        <p:spPr>
          <a:xfrm>
            <a:off x="3117080" y="114300"/>
            <a:ext cx="2919900" cy="2424300"/>
          </a:xfrm>
          <a:prstGeom prst="roundRect">
            <a:avLst>
              <a:gd fmla="val 2134" name="adj"/>
            </a:avLst>
          </a:prstGeom>
          <a:noFill/>
          <a:ln>
            <a:noFill/>
          </a:ln>
        </p:spPr>
      </p:sp>
      <p:sp>
        <p:nvSpPr>
          <p:cNvPr id="768" name="Google Shape;768;p119"/>
          <p:cNvSpPr/>
          <p:nvPr>
            <p:ph idx="4" type="pic"/>
          </p:nvPr>
        </p:nvSpPr>
        <p:spPr>
          <a:xfrm>
            <a:off x="114275" y="2604796"/>
            <a:ext cx="2919900" cy="2424300"/>
          </a:xfrm>
          <a:prstGeom prst="roundRect">
            <a:avLst>
              <a:gd fmla="val 2134" name="adj"/>
            </a:avLst>
          </a:prstGeom>
          <a:noFill/>
          <a:ln>
            <a:noFill/>
          </a:ln>
        </p:spPr>
      </p:sp>
      <p:sp>
        <p:nvSpPr>
          <p:cNvPr id="769" name="Google Shape;769;p119"/>
          <p:cNvSpPr/>
          <p:nvPr>
            <p:ph idx="5" type="pic"/>
          </p:nvPr>
        </p:nvSpPr>
        <p:spPr>
          <a:xfrm>
            <a:off x="3117080" y="2604796"/>
            <a:ext cx="2919900" cy="2424300"/>
          </a:xfrm>
          <a:prstGeom prst="roundRect">
            <a:avLst>
              <a:gd fmla="val 2134" name="adj"/>
            </a:avLst>
          </a:prstGeom>
          <a:noFill/>
          <a:ln>
            <a:noFill/>
          </a:ln>
        </p:spPr>
      </p:sp>
      <p:sp>
        <p:nvSpPr>
          <p:cNvPr id="770" name="Google Shape;770;p119"/>
          <p:cNvSpPr/>
          <p:nvPr>
            <p:ph idx="6" type="pic"/>
          </p:nvPr>
        </p:nvSpPr>
        <p:spPr>
          <a:xfrm>
            <a:off x="6109898" y="114300"/>
            <a:ext cx="2919900" cy="2424300"/>
          </a:xfrm>
          <a:prstGeom prst="roundRect">
            <a:avLst>
              <a:gd fmla="val 2134" name="adj"/>
            </a:avLst>
          </a:prstGeom>
          <a:noFill/>
          <a:ln>
            <a:noFill/>
          </a:ln>
        </p:spPr>
      </p:sp>
      <p:sp>
        <p:nvSpPr>
          <p:cNvPr id="771" name="Google Shape;771;p119"/>
          <p:cNvSpPr/>
          <p:nvPr>
            <p:ph idx="7" type="pic"/>
          </p:nvPr>
        </p:nvSpPr>
        <p:spPr>
          <a:xfrm>
            <a:off x="6109898" y="2604796"/>
            <a:ext cx="2919900" cy="2424300"/>
          </a:xfrm>
          <a:prstGeom prst="roundRect">
            <a:avLst>
              <a:gd fmla="val 2134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 Text">
  <p:cSld name="CUSTOM_4">
    <p:bg>
      <p:bgPr>
        <a:solidFill>
          <a:schemeClr val="lt1"/>
        </a:solidFill>
      </p:bgPr>
    </p:bg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120"/>
          <p:cNvSpPr txBox="1"/>
          <p:nvPr>
            <p:ph idx="1" type="body"/>
          </p:nvPr>
        </p:nvSpPr>
        <p:spPr>
          <a:xfrm>
            <a:off x="970234" y="770775"/>
            <a:ext cx="3729900" cy="1613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774" name="Google Shape;774;p120"/>
          <p:cNvSpPr txBox="1"/>
          <p:nvPr>
            <p:ph type="title"/>
          </p:nvPr>
        </p:nvSpPr>
        <p:spPr>
          <a:xfrm>
            <a:off x="956138" y="327150"/>
            <a:ext cx="27432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bert Sans"/>
              <a:buNone/>
              <a:defRPr b="1" sz="1400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5" name="Google Shape;775;p120"/>
          <p:cNvSpPr txBox="1"/>
          <p:nvPr>
            <p:ph idx="2" type="body"/>
          </p:nvPr>
        </p:nvSpPr>
        <p:spPr>
          <a:xfrm>
            <a:off x="5235225" y="824225"/>
            <a:ext cx="3321600" cy="3470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●"/>
              <a:defRPr u="none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u="none"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u="none"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u="none"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u="none"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u="none"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u="none"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u="none"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400"/>
              <a:buChar char="■"/>
              <a:defRPr u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76" name="Google Shape;776;p120"/>
          <p:cNvSpPr/>
          <p:nvPr>
            <p:ph idx="3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77" name="Google Shape;777;p120"/>
          <p:cNvSpPr txBox="1"/>
          <p:nvPr>
            <p:ph idx="4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">
  <p:cSld name="CUSTOM_4_1">
    <p:bg>
      <p:bgPr>
        <a:solidFill>
          <a:schemeClr val="lt1"/>
        </a:solidFill>
      </p:bgPr>
    </p:bg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21"/>
          <p:cNvSpPr txBox="1"/>
          <p:nvPr>
            <p:ph idx="1" type="body"/>
          </p:nvPr>
        </p:nvSpPr>
        <p:spPr>
          <a:xfrm>
            <a:off x="949503" y="770775"/>
            <a:ext cx="7171500" cy="16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780" name="Google Shape;780;p121"/>
          <p:cNvSpPr txBox="1"/>
          <p:nvPr>
            <p:ph type="title"/>
          </p:nvPr>
        </p:nvSpPr>
        <p:spPr>
          <a:xfrm>
            <a:off x="956138" y="327150"/>
            <a:ext cx="27432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bert Sans"/>
              <a:buNone/>
              <a:defRPr b="1" sz="1400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1" name="Google Shape;781;p121"/>
          <p:cNvSpPr txBox="1"/>
          <p:nvPr>
            <p:ph idx="2" type="body"/>
          </p:nvPr>
        </p:nvSpPr>
        <p:spPr>
          <a:xfrm>
            <a:off x="961716" y="2599900"/>
            <a:ext cx="7145100" cy="18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●"/>
              <a:defRPr u="none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u="none"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u="none"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u="none"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u="none"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u="none"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u="none"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u="none"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400"/>
              <a:buChar char="■"/>
              <a:defRPr u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2" name="Google Shape;782;p121"/>
          <p:cNvSpPr/>
          <p:nvPr>
            <p:ph idx="3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83" name="Google Shape;783;p121"/>
          <p:cNvSpPr txBox="1"/>
          <p:nvPr>
            <p:ph idx="4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 Problem">
  <p:cSld name="CUSTOM_6"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122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86" name="Google Shape;786;p122"/>
          <p:cNvSpPr txBox="1"/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7" name="Google Shape;787;p122"/>
          <p:cNvSpPr txBox="1"/>
          <p:nvPr>
            <p:ph idx="1" type="subTitle"/>
          </p:nvPr>
        </p:nvSpPr>
        <p:spPr>
          <a:xfrm>
            <a:off x="958450" y="2692875"/>
            <a:ext cx="7137900" cy="20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b="0" sz="2400"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788" name="Google Shape;788;p122"/>
          <p:cNvSpPr txBox="1"/>
          <p:nvPr>
            <p:ph idx="3" type="title"/>
          </p:nvPr>
        </p:nvSpPr>
        <p:spPr>
          <a:xfrm>
            <a:off x="956150" y="555750"/>
            <a:ext cx="355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lbert Sans"/>
              <a:buNone/>
              <a:defRPr b="1" sz="1400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89" name="Google Shape;789;p122"/>
          <p:cNvSpPr txBox="1"/>
          <p:nvPr>
            <p:ph idx="4" type="title"/>
          </p:nvPr>
        </p:nvSpPr>
        <p:spPr>
          <a:xfrm>
            <a:off x="941263" y="866159"/>
            <a:ext cx="7137900" cy="20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">
  <p:cSld name="CUSTOM_4_1"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idx="1" type="body"/>
          </p:nvPr>
        </p:nvSpPr>
        <p:spPr>
          <a:xfrm>
            <a:off x="949503" y="770775"/>
            <a:ext cx="7171500" cy="16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76" name="Google Shape;76;p13"/>
          <p:cNvSpPr txBox="1"/>
          <p:nvPr>
            <p:ph type="title"/>
          </p:nvPr>
        </p:nvSpPr>
        <p:spPr>
          <a:xfrm>
            <a:off x="956138" y="327150"/>
            <a:ext cx="27432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bert Sans"/>
              <a:buNone/>
              <a:defRPr b="1" sz="1400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2" type="body"/>
          </p:nvPr>
        </p:nvSpPr>
        <p:spPr>
          <a:xfrm>
            <a:off x="961716" y="2599900"/>
            <a:ext cx="7145100" cy="18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●"/>
              <a:defRPr u="none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u="none"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u="none"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u="none"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u="none"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u="none"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u="none"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u="none"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400"/>
              <a:buChar char="■"/>
              <a:defRPr u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" name="Google Shape;78;p13"/>
          <p:cNvSpPr/>
          <p:nvPr>
            <p:ph idx="3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9" name="Google Shape;79;p13"/>
          <p:cNvSpPr txBox="1"/>
          <p:nvPr>
            <p:ph idx="4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eatures &amp; Benefits">
  <p:cSld name="CUSTOM_7"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123"/>
          <p:cNvSpPr txBox="1"/>
          <p:nvPr>
            <p:ph idx="1" type="subTitle"/>
          </p:nvPr>
        </p:nvSpPr>
        <p:spPr>
          <a:xfrm>
            <a:off x="-394525" y="762900"/>
            <a:ext cx="2958300" cy="11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792" name="Google Shape;792;p123"/>
          <p:cNvSpPr txBox="1"/>
          <p:nvPr>
            <p:ph idx="2" type="subTitle"/>
          </p:nvPr>
        </p:nvSpPr>
        <p:spPr>
          <a:xfrm>
            <a:off x="7780000" y="762900"/>
            <a:ext cx="1961700" cy="11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9pPr>
          </a:lstStyle>
          <a:p/>
        </p:txBody>
      </p:sp>
      <p:sp>
        <p:nvSpPr>
          <p:cNvPr id="793" name="Google Shape;793;p123"/>
          <p:cNvSpPr txBox="1"/>
          <p:nvPr>
            <p:ph idx="3" type="subTitle"/>
          </p:nvPr>
        </p:nvSpPr>
        <p:spPr>
          <a:xfrm>
            <a:off x="-867225" y="1991550"/>
            <a:ext cx="2011500" cy="11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9pPr>
          </a:lstStyle>
          <a:p/>
        </p:txBody>
      </p:sp>
      <p:sp>
        <p:nvSpPr>
          <p:cNvPr id="794" name="Google Shape;794;p123"/>
          <p:cNvSpPr txBox="1"/>
          <p:nvPr>
            <p:ph idx="4" type="subTitle"/>
          </p:nvPr>
        </p:nvSpPr>
        <p:spPr>
          <a:xfrm>
            <a:off x="1384800" y="1991550"/>
            <a:ext cx="1961700" cy="11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795" name="Google Shape;795;p123"/>
          <p:cNvSpPr txBox="1"/>
          <p:nvPr>
            <p:ph idx="5" type="subTitle"/>
          </p:nvPr>
        </p:nvSpPr>
        <p:spPr>
          <a:xfrm>
            <a:off x="3556975" y="1991550"/>
            <a:ext cx="4403400" cy="11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0" sz="6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/>
            </a:lvl9pPr>
          </a:lstStyle>
          <a:p/>
        </p:txBody>
      </p:sp>
      <p:sp>
        <p:nvSpPr>
          <p:cNvPr id="796" name="Google Shape;796;p123"/>
          <p:cNvSpPr txBox="1"/>
          <p:nvPr>
            <p:ph idx="6" type="subTitle"/>
          </p:nvPr>
        </p:nvSpPr>
        <p:spPr>
          <a:xfrm>
            <a:off x="8207225" y="1991550"/>
            <a:ext cx="2216400" cy="11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797" name="Google Shape;797;p123"/>
          <p:cNvSpPr txBox="1"/>
          <p:nvPr>
            <p:ph idx="7" type="subTitle"/>
          </p:nvPr>
        </p:nvSpPr>
        <p:spPr>
          <a:xfrm>
            <a:off x="307950" y="3220200"/>
            <a:ext cx="3807600" cy="11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798" name="Google Shape;798;p123"/>
          <p:cNvSpPr txBox="1"/>
          <p:nvPr>
            <p:ph idx="8" type="subTitle"/>
          </p:nvPr>
        </p:nvSpPr>
        <p:spPr>
          <a:xfrm>
            <a:off x="4367925" y="3220200"/>
            <a:ext cx="2121000" cy="11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9pPr>
          </a:lstStyle>
          <a:p/>
        </p:txBody>
      </p:sp>
      <p:sp>
        <p:nvSpPr>
          <p:cNvPr id="799" name="Google Shape;799;p123"/>
          <p:cNvSpPr txBox="1"/>
          <p:nvPr>
            <p:ph idx="9" type="subTitle"/>
          </p:nvPr>
        </p:nvSpPr>
        <p:spPr>
          <a:xfrm>
            <a:off x="6718750" y="3220200"/>
            <a:ext cx="2383200" cy="11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800" name="Google Shape;800;p123"/>
          <p:cNvSpPr txBox="1"/>
          <p:nvPr>
            <p:ph idx="13" type="subTitle"/>
          </p:nvPr>
        </p:nvSpPr>
        <p:spPr>
          <a:xfrm>
            <a:off x="2793625" y="762900"/>
            <a:ext cx="2143500" cy="11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9pPr>
          </a:lstStyle>
          <a:p/>
        </p:txBody>
      </p:sp>
      <p:sp>
        <p:nvSpPr>
          <p:cNvPr id="801" name="Google Shape;801;p123"/>
          <p:cNvSpPr txBox="1"/>
          <p:nvPr>
            <p:ph idx="14" type="subTitle"/>
          </p:nvPr>
        </p:nvSpPr>
        <p:spPr>
          <a:xfrm>
            <a:off x="5151963" y="762900"/>
            <a:ext cx="2413200" cy="11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802" name="Google Shape;802;p123"/>
          <p:cNvSpPr/>
          <p:nvPr>
            <p:ph idx="15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803" name="Google Shape;803;p123"/>
          <p:cNvSpPr txBox="1"/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 Graph">
  <p:cSld name="CUSTOM_8"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124"/>
          <p:cNvSpPr txBox="1"/>
          <p:nvPr>
            <p:ph type="title"/>
          </p:nvPr>
        </p:nvSpPr>
        <p:spPr>
          <a:xfrm>
            <a:off x="956150" y="327150"/>
            <a:ext cx="355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lbert Sans"/>
              <a:buNone/>
              <a:defRPr b="1" sz="1400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06" name="Google Shape;806;p124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807" name="Google Shape;807;p124"/>
          <p:cNvSpPr txBox="1"/>
          <p:nvPr>
            <p:ph idx="1" type="subTitle"/>
          </p:nvPr>
        </p:nvSpPr>
        <p:spPr>
          <a:xfrm>
            <a:off x="3831000" y="327150"/>
            <a:ext cx="4500300" cy="12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8" name="Google Shape;808;p124"/>
          <p:cNvSpPr txBox="1"/>
          <p:nvPr>
            <p:ph idx="3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e Graph">
  <p:cSld name="CUSTOM_8_1"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125"/>
          <p:cNvSpPr txBox="1"/>
          <p:nvPr>
            <p:ph idx="1" type="subTitle"/>
          </p:nvPr>
        </p:nvSpPr>
        <p:spPr>
          <a:xfrm>
            <a:off x="955475" y="1615450"/>
            <a:ext cx="3291600" cy="28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1" name="Google Shape;811;p125"/>
          <p:cNvSpPr txBox="1"/>
          <p:nvPr>
            <p:ph type="title"/>
          </p:nvPr>
        </p:nvSpPr>
        <p:spPr>
          <a:xfrm>
            <a:off x="956150" y="327150"/>
            <a:ext cx="3558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lbert Sans"/>
              <a:buNone/>
              <a:defRPr b="1" sz="1400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12" name="Google Shape;812;p125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813" name="Google Shape;813;p125"/>
          <p:cNvSpPr txBox="1"/>
          <p:nvPr>
            <p:ph idx="3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 Solution">
  <p:cSld name="CUSTOM_9">
    <p:bg>
      <p:bgPr>
        <a:solidFill>
          <a:schemeClr val="accent1"/>
        </a:solidFill>
      </p:bgPr>
    </p:bg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126"/>
          <p:cNvSpPr/>
          <p:nvPr/>
        </p:nvSpPr>
        <p:spPr>
          <a:xfrm>
            <a:off x="116350" y="93175"/>
            <a:ext cx="8904000" cy="4914900"/>
          </a:xfrm>
          <a:prstGeom prst="roundRect">
            <a:avLst>
              <a:gd fmla="val 261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126"/>
          <p:cNvSpPr txBox="1"/>
          <p:nvPr>
            <p:ph idx="1" type="subTitle"/>
          </p:nvPr>
        </p:nvSpPr>
        <p:spPr>
          <a:xfrm>
            <a:off x="958450" y="2692875"/>
            <a:ext cx="7137900" cy="20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b="0"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817" name="Google Shape;817;p126"/>
          <p:cNvSpPr txBox="1"/>
          <p:nvPr>
            <p:ph type="title"/>
          </p:nvPr>
        </p:nvSpPr>
        <p:spPr>
          <a:xfrm>
            <a:off x="956150" y="555750"/>
            <a:ext cx="355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 b="1" sz="1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18" name="Google Shape;818;p126"/>
          <p:cNvSpPr txBox="1"/>
          <p:nvPr>
            <p:ph idx="2" type="title"/>
          </p:nvPr>
        </p:nvSpPr>
        <p:spPr>
          <a:xfrm>
            <a:off x="941263" y="866159"/>
            <a:ext cx="7137900" cy="20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19" name="Google Shape;819;p126"/>
          <p:cNvSpPr txBox="1"/>
          <p:nvPr>
            <p:ph idx="3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0" name="Google Shape;820;p126"/>
          <p:cNvSpPr/>
          <p:nvPr>
            <p:ph idx="4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y It Works">
  <p:cSld name="CUSTOM_9_1">
    <p:bg>
      <p:bgPr>
        <a:solidFill>
          <a:schemeClr val="accent1"/>
        </a:solidFill>
      </p:bgPr>
    </p:bg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127"/>
          <p:cNvSpPr/>
          <p:nvPr/>
        </p:nvSpPr>
        <p:spPr>
          <a:xfrm>
            <a:off x="116350" y="93175"/>
            <a:ext cx="8904000" cy="4914900"/>
          </a:xfrm>
          <a:prstGeom prst="roundRect">
            <a:avLst>
              <a:gd fmla="val 261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127"/>
          <p:cNvSpPr/>
          <p:nvPr>
            <p:ph idx="2" type="pic"/>
          </p:nvPr>
        </p:nvSpPr>
        <p:spPr>
          <a:xfrm rot="-5400000">
            <a:off x="-113050" y="322725"/>
            <a:ext cx="4911300" cy="4450500"/>
          </a:xfrm>
          <a:prstGeom prst="round2SameRect">
            <a:avLst>
              <a:gd fmla="val 2860" name="adj1"/>
              <a:gd fmla="val 0" name="adj2"/>
            </a:avLst>
          </a:prstGeom>
          <a:noFill/>
          <a:ln>
            <a:noFill/>
          </a:ln>
        </p:spPr>
      </p:sp>
      <p:sp>
        <p:nvSpPr>
          <p:cNvPr id="824" name="Google Shape;824;p127"/>
          <p:cNvSpPr txBox="1"/>
          <p:nvPr>
            <p:ph idx="1" type="body"/>
          </p:nvPr>
        </p:nvSpPr>
        <p:spPr>
          <a:xfrm>
            <a:off x="5364025" y="704025"/>
            <a:ext cx="3437700" cy="35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●"/>
              <a:defRPr>
                <a:solidFill>
                  <a:schemeClr val="dk2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25" name="Google Shape;825;p127"/>
          <p:cNvSpPr txBox="1"/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6" name="Google Shape;826;p127"/>
          <p:cNvSpPr/>
          <p:nvPr>
            <p:ph idx="3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ur Audience Venn Diagram">
  <p:cSld name="CUSTOM_10"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128"/>
          <p:cNvSpPr txBox="1"/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9" name="Google Shape;829;p128"/>
          <p:cNvSpPr txBox="1"/>
          <p:nvPr>
            <p:ph idx="2" type="title"/>
          </p:nvPr>
        </p:nvSpPr>
        <p:spPr>
          <a:xfrm>
            <a:off x="956150" y="394200"/>
            <a:ext cx="355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 sz="1400"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830" name="Google Shape;830;p128"/>
          <p:cNvSpPr/>
          <p:nvPr>
            <p:ph idx="3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 of 3 Concepts">
  <p:cSld name="CUSTOM_11">
    <p:bg>
      <p:bgPr>
        <a:solidFill>
          <a:schemeClr val="accent4"/>
        </a:solidFill>
      </p:bgPr>
    </p:bg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129"/>
          <p:cNvSpPr/>
          <p:nvPr/>
        </p:nvSpPr>
        <p:spPr>
          <a:xfrm>
            <a:off x="116350" y="93175"/>
            <a:ext cx="8904000" cy="4914900"/>
          </a:xfrm>
          <a:prstGeom prst="roundRect">
            <a:avLst>
              <a:gd fmla="val 261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129"/>
          <p:cNvSpPr txBox="1"/>
          <p:nvPr>
            <p:ph type="title"/>
          </p:nvPr>
        </p:nvSpPr>
        <p:spPr>
          <a:xfrm>
            <a:off x="941780" y="715125"/>
            <a:ext cx="7860000" cy="8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834" name="Google Shape;834;p129"/>
          <p:cNvSpPr txBox="1"/>
          <p:nvPr>
            <p:ph idx="1" type="body"/>
          </p:nvPr>
        </p:nvSpPr>
        <p:spPr>
          <a:xfrm>
            <a:off x="1188971" y="2402817"/>
            <a:ext cx="1893300" cy="16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35" name="Google Shape;835;p129"/>
          <p:cNvSpPr txBox="1"/>
          <p:nvPr>
            <p:ph idx="2" type="body"/>
          </p:nvPr>
        </p:nvSpPr>
        <p:spPr>
          <a:xfrm>
            <a:off x="3628515" y="2402817"/>
            <a:ext cx="1893300" cy="16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36" name="Google Shape;836;p129"/>
          <p:cNvSpPr txBox="1"/>
          <p:nvPr>
            <p:ph idx="3" type="subTitle"/>
          </p:nvPr>
        </p:nvSpPr>
        <p:spPr>
          <a:xfrm>
            <a:off x="1078092" y="1852966"/>
            <a:ext cx="21255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37" name="Google Shape;837;p129"/>
          <p:cNvSpPr txBox="1"/>
          <p:nvPr>
            <p:ph idx="4" type="subTitle"/>
          </p:nvPr>
        </p:nvSpPr>
        <p:spPr>
          <a:xfrm>
            <a:off x="3524146" y="1852966"/>
            <a:ext cx="21255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38" name="Google Shape;838;p129"/>
          <p:cNvSpPr txBox="1"/>
          <p:nvPr>
            <p:ph idx="5" type="subTitle"/>
          </p:nvPr>
        </p:nvSpPr>
        <p:spPr>
          <a:xfrm>
            <a:off x="5970200" y="1852966"/>
            <a:ext cx="21255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39" name="Google Shape;839;p129"/>
          <p:cNvSpPr txBox="1"/>
          <p:nvPr>
            <p:ph idx="6" type="body"/>
          </p:nvPr>
        </p:nvSpPr>
        <p:spPr>
          <a:xfrm>
            <a:off x="6068972" y="2402817"/>
            <a:ext cx="1893300" cy="16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40" name="Google Shape;840;p129"/>
          <p:cNvSpPr/>
          <p:nvPr>
            <p:ph idx="7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 of 6 Concepts">
  <p:cSld name="CUSTOM_11_1">
    <p:bg>
      <p:bgPr>
        <a:solidFill>
          <a:schemeClr val="accent2"/>
        </a:solidFill>
      </p:bgPr>
    </p:bg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130"/>
          <p:cNvSpPr/>
          <p:nvPr/>
        </p:nvSpPr>
        <p:spPr>
          <a:xfrm>
            <a:off x="116350" y="93175"/>
            <a:ext cx="8904000" cy="4914900"/>
          </a:xfrm>
          <a:prstGeom prst="roundRect">
            <a:avLst>
              <a:gd fmla="val 261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130"/>
          <p:cNvSpPr txBox="1"/>
          <p:nvPr>
            <p:ph idx="1" type="subTitle"/>
          </p:nvPr>
        </p:nvSpPr>
        <p:spPr>
          <a:xfrm>
            <a:off x="1062065" y="917207"/>
            <a:ext cx="20211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44" name="Google Shape;844;p130"/>
          <p:cNvSpPr txBox="1"/>
          <p:nvPr>
            <p:ph idx="2" type="subTitle"/>
          </p:nvPr>
        </p:nvSpPr>
        <p:spPr>
          <a:xfrm>
            <a:off x="3507690" y="917207"/>
            <a:ext cx="20211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45" name="Google Shape;845;p130"/>
          <p:cNvSpPr txBox="1"/>
          <p:nvPr>
            <p:ph idx="3" type="subTitle"/>
          </p:nvPr>
        </p:nvSpPr>
        <p:spPr>
          <a:xfrm>
            <a:off x="5956640" y="917207"/>
            <a:ext cx="20211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46" name="Google Shape;846;p130"/>
          <p:cNvSpPr txBox="1"/>
          <p:nvPr>
            <p:ph idx="4" type="body"/>
          </p:nvPr>
        </p:nvSpPr>
        <p:spPr>
          <a:xfrm>
            <a:off x="1172475" y="1372575"/>
            <a:ext cx="1913100" cy="8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47" name="Google Shape;847;p130"/>
          <p:cNvSpPr txBox="1"/>
          <p:nvPr>
            <p:ph idx="5" type="body"/>
          </p:nvPr>
        </p:nvSpPr>
        <p:spPr>
          <a:xfrm>
            <a:off x="3618100" y="1372575"/>
            <a:ext cx="1913100" cy="8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48" name="Google Shape;848;p130"/>
          <p:cNvSpPr txBox="1"/>
          <p:nvPr>
            <p:ph idx="6" type="body"/>
          </p:nvPr>
        </p:nvSpPr>
        <p:spPr>
          <a:xfrm>
            <a:off x="6067050" y="1372575"/>
            <a:ext cx="1913100" cy="8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49" name="Google Shape;849;p130"/>
          <p:cNvSpPr txBox="1"/>
          <p:nvPr>
            <p:ph idx="7" type="subTitle"/>
          </p:nvPr>
        </p:nvSpPr>
        <p:spPr>
          <a:xfrm>
            <a:off x="5956640" y="2552219"/>
            <a:ext cx="20211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50" name="Google Shape;850;p130"/>
          <p:cNvSpPr txBox="1"/>
          <p:nvPr>
            <p:ph idx="8" type="body"/>
          </p:nvPr>
        </p:nvSpPr>
        <p:spPr>
          <a:xfrm>
            <a:off x="3618088" y="3007588"/>
            <a:ext cx="1913100" cy="8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51" name="Google Shape;851;p130"/>
          <p:cNvSpPr txBox="1"/>
          <p:nvPr>
            <p:ph idx="9" type="subTitle"/>
          </p:nvPr>
        </p:nvSpPr>
        <p:spPr>
          <a:xfrm>
            <a:off x="3508752" y="2552219"/>
            <a:ext cx="20211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52" name="Google Shape;852;p130"/>
          <p:cNvSpPr txBox="1"/>
          <p:nvPr>
            <p:ph idx="13" type="body"/>
          </p:nvPr>
        </p:nvSpPr>
        <p:spPr>
          <a:xfrm>
            <a:off x="1171275" y="3007588"/>
            <a:ext cx="1913100" cy="8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53" name="Google Shape;853;p130"/>
          <p:cNvSpPr txBox="1"/>
          <p:nvPr>
            <p:ph idx="14" type="subTitle"/>
          </p:nvPr>
        </p:nvSpPr>
        <p:spPr>
          <a:xfrm>
            <a:off x="1060865" y="2552219"/>
            <a:ext cx="20211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54" name="Google Shape;854;p130"/>
          <p:cNvSpPr txBox="1"/>
          <p:nvPr>
            <p:ph idx="15" type="body"/>
          </p:nvPr>
        </p:nvSpPr>
        <p:spPr>
          <a:xfrm>
            <a:off x="6067050" y="3007588"/>
            <a:ext cx="1913100" cy="8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55" name="Google Shape;855;p130"/>
          <p:cNvSpPr txBox="1"/>
          <p:nvPr>
            <p:ph type="title"/>
          </p:nvPr>
        </p:nvSpPr>
        <p:spPr>
          <a:xfrm>
            <a:off x="956150" y="327150"/>
            <a:ext cx="355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 b="1" sz="1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56" name="Google Shape;856;p130"/>
          <p:cNvSpPr/>
          <p:nvPr>
            <p:ph idx="16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Size Graph">
  <p:cSld name="CUSTOM_12"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31"/>
          <p:cNvSpPr txBox="1"/>
          <p:nvPr>
            <p:ph idx="1" type="subTitle"/>
          </p:nvPr>
        </p:nvSpPr>
        <p:spPr>
          <a:xfrm>
            <a:off x="960850" y="3191652"/>
            <a:ext cx="4082700" cy="15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9pPr>
          </a:lstStyle>
          <a:p/>
        </p:txBody>
      </p:sp>
      <p:sp>
        <p:nvSpPr>
          <p:cNvPr id="859" name="Google Shape;859;p131"/>
          <p:cNvSpPr txBox="1"/>
          <p:nvPr>
            <p:ph type="title"/>
          </p:nvPr>
        </p:nvSpPr>
        <p:spPr>
          <a:xfrm>
            <a:off x="932850" y="730375"/>
            <a:ext cx="4082700" cy="21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860" name="Google Shape;860;p131"/>
          <p:cNvSpPr txBox="1"/>
          <p:nvPr>
            <p:ph idx="2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1" name="Google Shape;861;p131"/>
          <p:cNvSpPr/>
          <p:nvPr>
            <p:ph idx="3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r Graph">
  <p:cSld name="CUSTOM_13">
    <p:bg>
      <p:bgPr>
        <a:solidFill>
          <a:schemeClr val="accent2"/>
        </a:solidFill>
      </p:bgPr>
    </p:bg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132"/>
          <p:cNvSpPr/>
          <p:nvPr/>
        </p:nvSpPr>
        <p:spPr>
          <a:xfrm>
            <a:off x="114300" y="114300"/>
            <a:ext cx="8915400" cy="4914900"/>
          </a:xfrm>
          <a:prstGeom prst="roundRect">
            <a:avLst>
              <a:gd fmla="val 33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132"/>
          <p:cNvSpPr txBox="1"/>
          <p:nvPr>
            <p:ph idx="1" type="subTitle"/>
          </p:nvPr>
        </p:nvSpPr>
        <p:spPr>
          <a:xfrm>
            <a:off x="5251039" y="2593520"/>
            <a:ext cx="2571600" cy="15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65" name="Google Shape;865;p132"/>
          <p:cNvSpPr txBox="1"/>
          <p:nvPr>
            <p:ph idx="2" type="subTitle"/>
          </p:nvPr>
        </p:nvSpPr>
        <p:spPr>
          <a:xfrm>
            <a:off x="5233275" y="763675"/>
            <a:ext cx="3576600" cy="13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b="0"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66" name="Google Shape;866;p132"/>
          <p:cNvSpPr txBox="1"/>
          <p:nvPr>
            <p:ph type="title"/>
          </p:nvPr>
        </p:nvSpPr>
        <p:spPr>
          <a:xfrm>
            <a:off x="956150" y="327150"/>
            <a:ext cx="3558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lbert Sans"/>
              <a:buNone/>
              <a:defRPr b="1" sz="1400">
                <a:solidFill>
                  <a:schemeClr val="accent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867" name="Google Shape;867;p132"/>
          <p:cNvSpPr txBox="1"/>
          <p:nvPr>
            <p:ph idx="3" type="title"/>
          </p:nvPr>
        </p:nvSpPr>
        <p:spPr>
          <a:xfrm>
            <a:off x="5251132" y="327150"/>
            <a:ext cx="3558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lbert Sans"/>
              <a:buNone/>
              <a:defRPr b="1" sz="1400">
                <a:solidFill>
                  <a:schemeClr val="accent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868" name="Google Shape;868;p132"/>
          <p:cNvSpPr txBox="1"/>
          <p:nvPr>
            <p:ph idx="4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9" name="Google Shape;869;p132"/>
          <p:cNvSpPr/>
          <p:nvPr>
            <p:ph idx="5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 Problem">
  <p:cSld name="CUSTOM_6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82" name="Google Shape;82;p14"/>
          <p:cNvSpPr txBox="1"/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3" name="Google Shape;83;p14"/>
          <p:cNvSpPr txBox="1"/>
          <p:nvPr>
            <p:ph idx="1" type="subTitle"/>
          </p:nvPr>
        </p:nvSpPr>
        <p:spPr>
          <a:xfrm>
            <a:off x="958450" y="2692875"/>
            <a:ext cx="7137900" cy="20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b="0" sz="2400"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84" name="Google Shape;84;p14"/>
          <p:cNvSpPr txBox="1"/>
          <p:nvPr>
            <p:ph idx="3" type="title"/>
          </p:nvPr>
        </p:nvSpPr>
        <p:spPr>
          <a:xfrm>
            <a:off x="956150" y="555750"/>
            <a:ext cx="355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lbert Sans"/>
              <a:buNone/>
              <a:defRPr b="1" sz="1400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5" name="Google Shape;85;p14"/>
          <p:cNvSpPr txBox="1"/>
          <p:nvPr>
            <p:ph idx="4" type="title"/>
          </p:nvPr>
        </p:nvSpPr>
        <p:spPr>
          <a:xfrm>
            <a:off x="941263" y="866159"/>
            <a:ext cx="7137900" cy="20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or Landscape">
  <p:cSld name="CUSTOM_14">
    <p:bg>
      <p:bgPr>
        <a:solidFill>
          <a:schemeClr val="lt1"/>
        </a:solidFill>
      </p:bgPr>
    </p:bg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133"/>
          <p:cNvSpPr txBox="1"/>
          <p:nvPr>
            <p:ph idx="1" type="body"/>
          </p:nvPr>
        </p:nvSpPr>
        <p:spPr>
          <a:xfrm>
            <a:off x="6564350" y="577612"/>
            <a:ext cx="22374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72" name="Google Shape;872;p133"/>
          <p:cNvSpPr txBox="1"/>
          <p:nvPr>
            <p:ph idx="2" type="body"/>
          </p:nvPr>
        </p:nvSpPr>
        <p:spPr>
          <a:xfrm>
            <a:off x="6564350" y="1810914"/>
            <a:ext cx="22374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73" name="Google Shape;873;p133"/>
          <p:cNvSpPr txBox="1"/>
          <p:nvPr>
            <p:ph idx="3" type="body"/>
          </p:nvPr>
        </p:nvSpPr>
        <p:spPr>
          <a:xfrm>
            <a:off x="6564350" y="3038996"/>
            <a:ext cx="22374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74" name="Google Shape;874;p133"/>
          <p:cNvSpPr txBox="1"/>
          <p:nvPr>
            <p:ph type="title"/>
          </p:nvPr>
        </p:nvSpPr>
        <p:spPr>
          <a:xfrm>
            <a:off x="3706300" y="327150"/>
            <a:ext cx="2009100" cy="4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 b="1" sz="1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75" name="Google Shape;875;p133"/>
          <p:cNvSpPr txBox="1"/>
          <p:nvPr>
            <p:ph idx="4" type="body"/>
          </p:nvPr>
        </p:nvSpPr>
        <p:spPr>
          <a:xfrm>
            <a:off x="3706300" y="577612"/>
            <a:ext cx="22374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76" name="Google Shape;876;p133"/>
          <p:cNvSpPr txBox="1"/>
          <p:nvPr>
            <p:ph idx="5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77" name="Google Shape;877;p133"/>
          <p:cNvSpPr txBox="1"/>
          <p:nvPr>
            <p:ph idx="6" type="title"/>
          </p:nvPr>
        </p:nvSpPr>
        <p:spPr>
          <a:xfrm>
            <a:off x="956150" y="327150"/>
            <a:ext cx="2009100" cy="13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lbert Sans"/>
              <a:buNone/>
              <a:defRPr b="1" sz="1400">
                <a:solidFill>
                  <a:schemeClr val="accent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878" name="Google Shape;878;p133"/>
          <p:cNvSpPr/>
          <p:nvPr>
            <p:ph idx="7" type="pic"/>
          </p:nvPr>
        </p:nvSpPr>
        <p:spPr>
          <a:xfrm>
            <a:off x="3205625" y="423875"/>
            <a:ext cx="422400" cy="422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879" name="Google Shape;879;p133"/>
          <p:cNvSpPr/>
          <p:nvPr>
            <p:ph idx="8" type="pic"/>
          </p:nvPr>
        </p:nvSpPr>
        <p:spPr>
          <a:xfrm>
            <a:off x="6063675" y="423875"/>
            <a:ext cx="422400" cy="422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880" name="Google Shape;880;p133"/>
          <p:cNvSpPr/>
          <p:nvPr>
            <p:ph idx="9" type="pic"/>
          </p:nvPr>
        </p:nvSpPr>
        <p:spPr>
          <a:xfrm>
            <a:off x="3205625" y="1653438"/>
            <a:ext cx="422400" cy="422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881" name="Google Shape;881;p133"/>
          <p:cNvSpPr/>
          <p:nvPr>
            <p:ph idx="13" type="pic"/>
          </p:nvPr>
        </p:nvSpPr>
        <p:spPr>
          <a:xfrm>
            <a:off x="6063675" y="1653438"/>
            <a:ext cx="422400" cy="422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882" name="Google Shape;882;p133"/>
          <p:cNvSpPr/>
          <p:nvPr>
            <p:ph idx="14" type="pic"/>
          </p:nvPr>
        </p:nvSpPr>
        <p:spPr>
          <a:xfrm>
            <a:off x="3205625" y="2881163"/>
            <a:ext cx="422400" cy="422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883" name="Google Shape;883;p133"/>
          <p:cNvSpPr/>
          <p:nvPr>
            <p:ph idx="15" type="pic"/>
          </p:nvPr>
        </p:nvSpPr>
        <p:spPr>
          <a:xfrm>
            <a:off x="6063675" y="2881163"/>
            <a:ext cx="422400" cy="422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884" name="Google Shape;884;p133"/>
          <p:cNvSpPr txBox="1"/>
          <p:nvPr>
            <p:ph idx="16" type="title"/>
          </p:nvPr>
        </p:nvSpPr>
        <p:spPr>
          <a:xfrm>
            <a:off x="6564350" y="327150"/>
            <a:ext cx="2009100" cy="4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 b="1" sz="1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85" name="Google Shape;885;p133"/>
          <p:cNvSpPr txBox="1"/>
          <p:nvPr>
            <p:ph idx="17" type="title"/>
          </p:nvPr>
        </p:nvSpPr>
        <p:spPr>
          <a:xfrm>
            <a:off x="3706300" y="1554125"/>
            <a:ext cx="2009100" cy="4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 b="1" sz="1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86" name="Google Shape;886;p133"/>
          <p:cNvSpPr txBox="1"/>
          <p:nvPr>
            <p:ph idx="18" type="title"/>
          </p:nvPr>
        </p:nvSpPr>
        <p:spPr>
          <a:xfrm>
            <a:off x="6564350" y="1554125"/>
            <a:ext cx="2009100" cy="4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 b="1" sz="1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87" name="Google Shape;887;p133"/>
          <p:cNvSpPr txBox="1"/>
          <p:nvPr>
            <p:ph idx="19" type="title"/>
          </p:nvPr>
        </p:nvSpPr>
        <p:spPr>
          <a:xfrm>
            <a:off x="3706300" y="2781100"/>
            <a:ext cx="2009100" cy="4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 b="1" sz="1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88" name="Google Shape;888;p133"/>
          <p:cNvSpPr txBox="1"/>
          <p:nvPr>
            <p:ph idx="20" type="title"/>
          </p:nvPr>
        </p:nvSpPr>
        <p:spPr>
          <a:xfrm>
            <a:off x="6564350" y="2781100"/>
            <a:ext cx="2009100" cy="4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 b="1" sz="1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89" name="Google Shape;889;p133"/>
          <p:cNvSpPr txBox="1"/>
          <p:nvPr>
            <p:ph idx="21" type="body"/>
          </p:nvPr>
        </p:nvSpPr>
        <p:spPr>
          <a:xfrm>
            <a:off x="3706300" y="1810914"/>
            <a:ext cx="22374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90" name="Google Shape;890;p133"/>
          <p:cNvSpPr txBox="1"/>
          <p:nvPr>
            <p:ph idx="22" type="body"/>
          </p:nvPr>
        </p:nvSpPr>
        <p:spPr>
          <a:xfrm>
            <a:off x="3706300" y="3038996"/>
            <a:ext cx="22374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91" name="Google Shape;891;p133"/>
          <p:cNvSpPr/>
          <p:nvPr>
            <p:ph idx="23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 Content">
  <p:cSld name="CUSTOM_15">
    <p:bg>
      <p:bgPr>
        <a:solidFill>
          <a:schemeClr val="lt1"/>
        </a:solidFill>
      </p:bgPr>
    </p:bg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134"/>
          <p:cNvSpPr/>
          <p:nvPr/>
        </p:nvSpPr>
        <p:spPr>
          <a:xfrm rot="5400000">
            <a:off x="4342200" y="341250"/>
            <a:ext cx="4914900" cy="4460100"/>
          </a:xfrm>
          <a:prstGeom prst="round2SameRect">
            <a:avLst>
              <a:gd fmla="val 3491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134"/>
          <p:cNvSpPr txBox="1"/>
          <p:nvPr>
            <p:ph type="title"/>
          </p:nvPr>
        </p:nvSpPr>
        <p:spPr>
          <a:xfrm>
            <a:off x="932850" y="730375"/>
            <a:ext cx="3280800" cy="21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895" name="Google Shape;895;p134"/>
          <p:cNvSpPr txBox="1"/>
          <p:nvPr>
            <p:ph idx="1" type="subTitle"/>
          </p:nvPr>
        </p:nvSpPr>
        <p:spPr>
          <a:xfrm>
            <a:off x="5233275" y="763675"/>
            <a:ext cx="3503700" cy="3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b="0"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6" name="Google Shape;896;p134"/>
          <p:cNvSpPr txBox="1"/>
          <p:nvPr>
            <p:ph idx="2" type="subTitle"/>
          </p:nvPr>
        </p:nvSpPr>
        <p:spPr>
          <a:xfrm>
            <a:off x="955350" y="2928709"/>
            <a:ext cx="2844900" cy="15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97" name="Google Shape;897;p134"/>
          <p:cNvSpPr txBox="1"/>
          <p:nvPr>
            <p:ph idx="3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8" name="Google Shape;898;p134"/>
          <p:cNvSpPr/>
          <p:nvPr>
            <p:ph idx="4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ckup Phone + Desktop">
  <p:cSld name="CUSTOM_16">
    <p:bg>
      <p:bgPr>
        <a:solidFill>
          <a:schemeClr val="lt1"/>
        </a:solidFill>
      </p:bgPr>
    </p:bg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135"/>
          <p:cNvSpPr/>
          <p:nvPr/>
        </p:nvSpPr>
        <p:spPr>
          <a:xfrm rot="5400000">
            <a:off x="3618000" y="-382950"/>
            <a:ext cx="4914900" cy="5908500"/>
          </a:xfrm>
          <a:prstGeom prst="round2SameRect">
            <a:avLst>
              <a:gd fmla="val 3196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135"/>
          <p:cNvSpPr/>
          <p:nvPr>
            <p:ph idx="2" type="pic"/>
          </p:nvPr>
        </p:nvSpPr>
        <p:spPr>
          <a:xfrm>
            <a:off x="3768625" y="934850"/>
            <a:ext cx="4630500" cy="2606700"/>
          </a:xfrm>
          <a:prstGeom prst="roundRect">
            <a:avLst>
              <a:gd fmla="val 1120" name="adj"/>
            </a:avLst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2" name="Google Shape;902;p135"/>
          <p:cNvSpPr/>
          <p:nvPr>
            <p:ph idx="3" type="pic"/>
          </p:nvPr>
        </p:nvSpPr>
        <p:spPr>
          <a:xfrm>
            <a:off x="812850" y="867000"/>
            <a:ext cx="1614000" cy="3409500"/>
          </a:xfrm>
          <a:prstGeom prst="roundRect">
            <a:avLst>
              <a:gd fmla="val 8265" name="adj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3" name="Google Shape;903;p135"/>
          <p:cNvSpPr txBox="1"/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4" name="Google Shape;904;p135"/>
          <p:cNvSpPr/>
          <p:nvPr>
            <p:ph idx="4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ckup Desktop">
  <p:cSld name="CUSTOM_16_2">
    <p:bg>
      <p:bgPr>
        <a:solidFill>
          <a:schemeClr val="lt1"/>
        </a:solidFill>
      </p:bgPr>
    </p:bg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136"/>
          <p:cNvSpPr/>
          <p:nvPr/>
        </p:nvSpPr>
        <p:spPr>
          <a:xfrm rot="5400000">
            <a:off x="3618000" y="-382950"/>
            <a:ext cx="4914900" cy="5908500"/>
          </a:xfrm>
          <a:prstGeom prst="round2SameRect">
            <a:avLst>
              <a:gd fmla="val 3196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136"/>
          <p:cNvSpPr/>
          <p:nvPr/>
        </p:nvSpPr>
        <p:spPr>
          <a:xfrm rot="-5400000">
            <a:off x="-837600" y="1065750"/>
            <a:ext cx="4914900" cy="3011100"/>
          </a:xfrm>
          <a:prstGeom prst="round2SameRect">
            <a:avLst>
              <a:gd fmla="val 5256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136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909" name="Google Shape;909;p136"/>
          <p:cNvSpPr/>
          <p:nvPr>
            <p:ph idx="3" type="pic"/>
          </p:nvPr>
        </p:nvSpPr>
        <p:spPr>
          <a:xfrm>
            <a:off x="1931050" y="789375"/>
            <a:ext cx="5281800" cy="2973300"/>
          </a:xfrm>
          <a:prstGeom prst="roundRect">
            <a:avLst>
              <a:gd fmla="val 1120" name="adj"/>
            </a:avLst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ckup 3 Phone">
  <p:cSld name="CUSTOM_16_1">
    <p:bg>
      <p:bgPr>
        <a:solidFill>
          <a:schemeClr val="lt1"/>
        </a:solidFill>
      </p:bgPr>
    </p:bg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137"/>
          <p:cNvSpPr/>
          <p:nvPr/>
        </p:nvSpPr>
        <p:spPr>
          <a:xfrm rot="5400000">
            <a:off x="3618000" y="-382950"/>
            <a:ext cx="4914900" cy="5908500"/>
          </a:xfrm>
          <a:prstGeom prst="round2SameRect">
            <a:avLst>
              <a:gd fmla="val 3196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" name="Google Shape;912;p137"/>
          <p:cNvSpPr/>
          <p:nvPr/>
        </p:nvSpPr>
        <p:spPr>
          <a:xfrm rot="-5400000">
            <a:off x="-837600" y="1065750"/>
            <a:ext cx="4914900" cy="3011100"/>
          </a:xfrm>
          <a:prstGeom prst="round2SameRect">
            <a:avLst>
              <a:gd fmla="val 5256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137"/>
          <p:cNvSpPr/>
          <p:nvPr>
            <p:ph idx="2" type="pic"/>
          </p:nvPr>
        </p:nvSpPr>
        <p:spPr>
          <a:xfrm>
            <a:off x="812850" y="867000"/>
            <a:ext cx="1614000" cy="3409500"/>
          </a:xfrm>
          <a:prstGeom prst="roundRect">
            <a:avLst>
              <a:gd fmla="val 8265" name="adj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4" name="Google Shape;914;p137"/>
          <p:cNvSpPr/>
          <p:nvPr>
            <p:ph idx="3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915" name="Google Shape;915;p137"/>
          <p:cNvSpPr/>
          <p:nvPr>
            <p:ph idx="4" type="pic"/>
          </p:nvPr>
        </p:nvSpPr>
        <p:spPr>
          <a:xfrm>
            <a:off x="3765000" y="867000"/>
            <a:ext cx="1614000" cy="3409500"/>
          </a:xfrm>
          <a:prstGeom prst="roundRect">
            <a:avLst>
              <a:gd fmla="val 8265" name="adj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6" name="Google Shape;916;p137"/>
          <p:cNvSpPr/>
          <p:nvPr>
            <p:ph idx="5" type="pic"/>
          </p:nvPr>
        </p:nvSpPr>
        <p:spPr>
          <a:xfrm>
            <a:off x="6717150" y="867000"/>
            <a:ext cx="1614000" cy="3409500"/>
          </a:xfrm>
          <a:prstGeom prst="roundRect">
            <a:avLst>
              <a:gd fmla="val 8265" name="adj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ckup Tablet">
  <p:cSld name="CUSTOM_16_2_1">
    <p:bg>
      <p:bgPr>
        <a:solidFill>
          <a:schemeClr val="lt1"/>
        </a:solidFill>
      </p:bgPr>
    </p:bg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138"/>
          <p:cNvSpPr/>
          <p:nvPr/>
        </p:nvSpPr>
        <p:spPr>
          <a:xfrm rot="5400000">
            <a:off x="3618000" y="-382950"/>
            <a:ext cx="4914900" cy="5908500"/>
          </a:xfrm>
          <a:prstGeom prst="round2SameRect">
            <a:avLst>
              <a:gd fmla="val 3196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p138"/>
          <p:cNvSpPr/>
          <p:nvPr/>
        </p:nvSpPr>
        <p:spPr>
          <a:xfrm rot="-5400000">
            <a:off x="-837600" y="1065750"/>
            <a:ext cx="4914900" cy="3011100"/>
          </a:xfrm>
          <a:prstGeom prst="round2SameRect">
            <a:avLst>
              <a:gd fmla="val 5256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138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921" name="Google Shape;921;p138"/>
          <p:cNvSpPr/>
          <p:nvPr>
            <p:ph idx="3" type="pic"/>
          </p:nvPr>
        </p:nvSpPr>
        <p:spPr>
          <a:xfrm>
            <a:off x="1988050" y="627575"/>
            <a:ext cx="5167800" cy="3888300"/>
          </a:xfrm>
          <a:prstGeom prst="roundRect">
            <a:avLst>
              <a:gd fmla="val 4099" name="adj"/>
            </a:avLst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ckups Phone + Tablet">
  <p:cSld name="CUSTOM_16_1_1">
    <p:bg>
      <p:bgPr>
        <a:solidFill>
          <a:schemeClr val="lt1"/>
        </a:solidFill>
      </p:bgPr>
    </p:bg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139"/>
          <p:cNvSpPr/>
          <p:nvPr>
            <p:ph idx="2" type="pic"/>
          </p:nvPr>
        </p:nvSpPr>
        <p:spPr>
          <a:xfrm>
            <a:off x="812850" y="867000"/>
            <a:ext cx="1614000" cy="3409500"/>
          </a:xfrm>
          <a:prstGeom prst="roundRect">
            <a:avLst>
              <a:gd fmla="val 8265" name="adj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4" name="Google Shape;924;p139"/>
          <p:cNvSpPr txBox="1"/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5" name="Google Shape;925;p139"/>
          <p:cNvSpPr/>
          <p:nvPr>
            <p:ph idx="3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926" name="Google Shape;926;p139"/>
          <p:cNvSpPr/>
          <p:nvPr>
            <p:ph idx="4" type="pic"/>
          </p:nvPr>
        </p:nvSpPr>
        <p:spPr>
          <a:xfrm>
            <a:off x="3874125" y="866550"/>
            <a:ext cx="4531500" cy="3409500"/>
          </a:xfrm>
          <a:prstGeom prst="roundRect">
            <a:avLst>
              <a:gd fmla="val 4099" name="adj"/>
            </a:avLst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CUSTOM_17">
    <p:bg>
      <p:bgPr>
        <a:solidFill>
          <a:schemeClr val="lt1"/>
        </a:solidFill>
      </p:bgPr>
    </p:bg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140"/>
          <p:cNvSpPr txBox="1"/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9" name="Google Shape;929;p140"/>
          <p:cNvSpPr txBox="1"/>
          <p:nvPr>
            <p:ph idx="1" type="subTitle"/>
          </p:nvPr>
        </p:nvSpPr>
        <p:spPr>
          <a:xfrm>
            <a:off x="440281" y="763675"/>
            <a:ext cx="2070300" cy="3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b="0"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0" name="Google Shape;930;p140"/>
          <p:cNvSpPr txBox="1"/>
          <p:nvPr/>
        </p:nvSpPr>
        <p:spPr>
          <a:xfrm>
            <a:off x="871975" y="114300"/>
            <a:ext cx="1385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accent4"/>
                </a:solidFill>
                <a:latin typeface="Albert Sans"/>
                <a:ea typeface="Albert Sans"/>
                <a:cs typeface="Albert Sans"/>
                <a:sym typeface="Albert Sans"/>
              </a:rPr>
              <a:t>Future Focused</a:t>
            </a:r>
            <a:endParaRPr b="1">
              <a:solidFill>
                <a:schemeClr val="accent4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931" name="Google Shape;931;p140"/>
          <p:cNvSpPr txBox="1"/>
          <p:nvPr>
            <p:ph idx="2" type="subTitle"/>
          </p:nvPr>
        </p:nvSpPr>
        <p:spPr>
          <a:xfrm>
            <a:off x="580888" y="3286575"/>
            <a:ext cx="1757100" cy="11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b="0"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32" name="Google Shape;932;p140"/>
          <p:cNvSpPr txBox="1"/>
          <p:nvPr>
            <p:ph idx="3" type="title"/>
          </p:nvPr>
        </p:nvSpPr>
        <p:spPr>
          <a:xfrm>
            <a:off x="440281" y="327150"/>
            <a:ext cx="2009100" cy="13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 b="1" sz="1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Pullquote">
  <p:cSld name="CUSTOM_18">
    <p:bg>
      <p:bgPr>
        <a:solidFill>
          <a:schemeClr val="accent2"/>
        </a:solidFill>
      </p:bgPr>
    </p:bg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141"/>
          <p:cNvSpPr txBox="1"/>
          <p:nvPr>
            <p:ph idx="1" type="subTitle"/>
          </p:nvPr>
        </p:nvSpPr>
        <p:spPr>
          <a:xfrm>
            <a:off x="821950" y="763675"/>
            <a:ext cx="2070300" cy="3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5" name="Google Shape;935;p141"/>
          <p:cNvSpPr/>
          <p:nvPr/>
        </p:nvSpPr>
        <p:spPr>
          <a:xfrm>
            <a:off x="114300" y="114300"/>
            <a:ext cx="8915400" cy="4914900"/>
          </a:xfrm>
          <a:prstGeom prst="roundRect">
            <a:avLst>
              <a:gd fmla="val 33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141"/>
          <p:cNvSpPr txBox="1"/>
          <p:nvPr>
            <p:ph idx="2" type="subTitle"/>
          </p:nvPr>
        </p:nvSpPr>
        <p:spPr>
          <a:xfrm>
            <a:off x="1062075" y="763675"/>
            <a:ext cx="7025400" cy="3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Nanum Myeongjo"/>
              <a:buNone/>
              <a:defRPr b="0" sz="36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37" name="Google Shape;937;p141"/>
          <p:cNvSpPr txBox="1"/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8" name="Google Shape;938;p141"/>
          <p:cNvSpPr/>
          <p:nvPr>
            <p:ph idx="3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14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41" name="Google Shape;941;p14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42" name="Google Shape;942;p1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eatures &amp; Benefits">
  <p:cSld name="CUSTOM_7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idx="1" type="subTitle"/>
          </p:nvPr>
        </p:nvSpPr>
        <p:spPr>
          <a:xfrm>
            <a:off x="-394525" y="762900"/>
            <a:ext cx="2958300" cy="11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88" name="Google Shape;88;p15"/>
          <p:cNvSpPr txBox="1"/>
          <p:nvPr>
            <p:ph idx="2" type="subTitle"/>
          </p:nvPr>
        </p:nvSpPr>
        <p:spPr>
          <a:xfrm>
            <a:off x="7780000" y="762900"/>
            <a:ext cx="1961700" cy="11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9pPr>
          </a:lstStyle>
          <a:p/>
        </p:txBody>
      </p:sp>
      <p:sp>
        <p:nvSpPr>
          <p:cNvPr id="89" name="Google Shape;89;p15"/>
          <p:cNvSpPr txBox="1"/>
          <p:nvPr>
            <p:ph idx="3" type="subTitle"/>
          </p:nvPr>
        </p:nvSpPr>
        <p:spPr>
          <a:xfrm>
            <a:off x="-867225" y="1991550"/>
            <a:ext cx="2011500" cy="11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9pPr>
          </a:lstStyle>
          <a:p/>
        </p:txBody>
      </p:sp>
      <p:sp>
        <p:nvSpPr>
          <p:cNvPr id="90" name="Google Shape;90;p15"/>
          <p:cNvSpPr txBox="1"/>
          <p:nvPr>
            <p:ph idx="4" type="subTitle"/>
          </p:nvPr>
        </p:nvSpPr>
        <p:spPr>
          <a:xfrm>
            <a:off x="1384800" y="1991550"/>
            <a:ext cx="1961700" cy="11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91" name="Google Shape;91;p15"/>
          <p:cNvSpPr txBox="1"/>
          <p:nvPr>
            <p:ph idx="5" type="subTitle"/>
          </p:nvPr>
        </p:nvSpPr>
        <p:spPr>
          <a:xfrm>
            <a:off x="3556975" y="1991550"/>
            <a:ext cx="4403400" cy="11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0" sz="6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/>
            </a:lvl9pPr>
          </a:lstStyle>
          <a:p/>
        </p:txBody>
      </p:sp>
      <p:sp>
        <p:nvSpPr>
          <p:cNvPr id="92" name="Google Shape;92;p15"/>
          <p:cNvSpPr txBox="1"/>
          <p:nvPr>
            <p:ph idx="6" type="subTitle"/>
          </p:nvPr>
        </p:nvSpPr>
        <p:spPr>
          <a:xfrm>
            <a:off x="8207225" y="1991550"/>
            <a:ext cx="2216400" cy="11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93" name="Google Shape;93;p15"/>
          <p:cNvSpPr txBox="1"/>
          <p:nvPr>
            <p:ph idx="7" type="subTitle"/>
          </p:nvPr>
        </p:nvSpPr>
        <p:spPr>
          <a:xfrm>
            <a:off x="307950" y="3220200"/>
            <a:ext cx="3807600" cy="11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94" name="Google Shape;94;p15"/>
          <p:cNvSpPr txBox="1"/>
          <p:nvPr>
            <p:ph idx="8" type="subTitle"/>
          </p:nvPr>
        </p:nvSpPr>
        <p:spPr>
          <a:xfrm>
            <a:off x="4367925" y="3220200"/>
            <a:ext cx="2121000" cy="11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9" type="subTitle"/>
          </p:nvPr>
        </p:nvSpPr>
        <p:spPr>
          <a:xfrm>
            <a:off x="6718750" y="3220200"/>
            <a:ext cx="2383200" cy="11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96" name="Google Shape;96;p15"/>
          <p:cNvSpPr txBox="1"/>
          <p:nvPr>
            <p:ph idx="13" type="subTitle"/>
          </p:nvPr>
        </p:nvSpPr>
        <p:spPr>
          <a:xfrm>
            <a:off x="2793625" y="762900"/>
            <a:ext cx="2143500" cy="11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4" type="subTitle"/>
          </p:nvPr>
        </p:nvSpPr>
        <p:spPr>
          <a:xfrm>
            <a:off x="5151963" y="762900"/>
            <a:ext cx="2413200" cy="11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98" name="Google Shape;98;p15"/>
          <p:cNvSpPr/>
          <p:nvPr>
            <p:ph idx="15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99" name="Google Shape;99;p15"/>
          <p:cNvSpPr txBox="1"/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14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45" name="Google Shape;945;p1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1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8" name="Google Shape;948;p1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9" name="Google Shape;949;p1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1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2" name="Google Shape;952;p14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53" name="Google Shape;953;p14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54" name="Google Shape;954;p1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1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7" name="Google Shape;957;p1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1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0" name="Google Shape;960;p14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1" name="Google Shape;961;p1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14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64" name="Google Shape;964;p1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14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14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68" name="Google Shape;968;p14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69" name="Google Shape;969;p14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0" name="Google Shape;970;p1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15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973" name="Google Shape;973;p1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15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76" name="Google Shape;976;p15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7" name="Google Shape;977;p1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1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 Graph">
  <p:cSld name="CUSTOM_8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956150" y="327150"/>
            <a:ext cx="355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lbert Sans"/>
              <a:buNone/>
              <a:defRPr b="1" sz="1400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2" name="Google Shape;102;p16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03" name="Google Shape;103;p16"/>
          <p:cNvSpPr txBox="1"/>
          <p:nvPr>
            <p:ph idx="1" type="subTitle"/>
          </p:nvPr>
        </p:nvSpPr>
        <p:spPr>
          <a:xfrm>
            <a:off x="3831000" y="327150"/>
            <a:ext cx="4500300" cy="12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3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153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2" name="Google Shape;982;p1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3" name="Google Shape;983;p153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84" name="Google Shape;984;p153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85" name="Google Shape;985;p153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86" name="Google Shape;986;p153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87" name="Google Shape;987;p153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88" name="Google Shape;988;p153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_1"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1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1" name="Google Shape;991;p154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92" name="Google Shape;992;p154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993" name="Google Shape;993;p1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1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6" name="Google Shape;996;p155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97" name="Google Shape;997;p155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98" name="Google Shape;998;p155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99" name="Google Shape;999;p155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00" name="Google Shape;1000;p155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1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3" name="Google Shape;1003;p156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4" name="Google Shape;1004;p156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5" name="Google Shape;1005;p156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6" name="Google Shape;1006;p156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7" name="Google Shape;1007;p156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08" name="Google Shape;1008;p156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09" name="Google Shape;1009;p156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_1"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1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2" name="Google Shape;1012;p157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13" name="Google Shape;1013;p157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14" name="Google Shape;1014;p157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15" name="Google Shape;1015;p157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16" name="Google Shape;1016;p157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17" name="Google Shape;1017;p157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18" name="Google Shape;1018;p157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19" name="Google Shape;1019;p157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20" name="Google Shape;1020;p157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1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3" name="Google Shape;1023;p1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4" name="Google Shape;1024;p158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_1"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159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27" name="Google Shape;1027;p159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028" name="Google Shape;1028;p159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029" name="Google Shape;1029;p159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30" name="Google Shape;1030;p1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1" name="Google Shape;1031;p1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2" name="Google Shape;1032;p159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33" name="Google Shape;1033;p159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_1"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p160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36" name="Google Shape;1036;p160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37" name="Google Shape;1037;p160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38" name="Google Shape;1038;p160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39" name="Google Shape;1039;p160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40" name="Google Shape;1040;p160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1" name="Google Shape;1041;p1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2" name="Google Shape;1042;p1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3" name="Google Shape;1043;p160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44" name="Google Shape;1044;p160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45" name="Google Shape;1045;p160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_2"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161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048" name="Google Shape;1048;p1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1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1" name="Google Shape;1051;p162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052" name="Google Shape;1052;p162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053" name="Google Shape;1053;p162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054" name="Google Shape;1054;p162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055" name="Google Shape;1055;p162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056" name="Google Shape;1056;p162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057" name="Google Shape;1057;p162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8" name="Google Shape;1058;p162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059" name="Google Shape;1059;p162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060" name="Google Shape;1060;p162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e Graph">
  <p:cSld name="CUSTOM_8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idx="1" type="subTitle"/>
          </p:nvPr>
        </p:nvSpPr>
        <p:spPr>
          <a:xfrm>
            <a:off x="955475" y="1615450"/>
            <a:ext cx="3291600" cy="28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7"/>
          <p:cNvSpPr txBox="1"/>
          <p:nvPr>
            <p:ph type="title"/>
          </p:nvPr>
        </p:nvSpPr>
        <p:spPr>
          <a:xfrm>
            <a:off x="956150" y="327150"/>
            <a:ext cx="3558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lbert Sans"/>
              <a:buNone/>
              <a:defRPr b="1" sz="1400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8" name="Google Shape;108;p17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09" name="Google Shape;109;p17"/>
          <p:cNvSpPr txBox="1"/>
          <p:nvPr>
            <p:ph idx="3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 Solution">
  <p:cSld name="CUSTOM_9">
    <p:bg>
      <p:bgPr>
        <a:solidFill>
          <a:schemeClr val="accen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/>
          <p:nvPr/>
        </p:nvSpPr>
        <p:spPr>
          <a:xfrm>
            <a:off x="116350" y="93175"/>
            <a:ext cx="8904000" cy="4914900"/>
          </a:xfrm>
          <a:prstGeom prst="roundRect">
            <a:avLst>
              <a:gd fmla="val 261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 txBox="1"/>
          <p:nvPr>
            <p:ph idx="1" type="subTitle"/>
          </p:nvPr>
        </p:nvSpPr>
        <p:spPr>
          <a:xfrm>
            <a:off x="958450" y="2692875"/>
            <a:ext cx="7137900" cy="20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b="0"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113" name="Google Shape;113;p18"/>
          <p:cNvSpPr txBox="1"/>
          <p:nvPr>
            <p:ph type="title"/>
          </p:nvPr>
        </p:nvSpPr>
        <p:spPr>
          <a:xfrm>
            <a:off x="956150" y="555750"/>
            <a:ext cx="355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 b="1" sz="1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4" name="Google Shape;114;p18"/>
          <p:cNvSpPr txBox="1"/>
          <p:nvPr>
            <p:ph idx="2" type="title"/>
          </p:nvPr>
        </p:nvSpPr>
        <p:spPr>
          <a:xfrm>
            <a:off x="941263" y="866159"/>
            <a:ext cx="7137900" cy="20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5" name="Google Shape;115;p18"/>
          <p:cNvSpPr txBox="1"/>
          <p:nvPr>
            <p:ph idx="3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8"/>
          <p:cNvSpPr/>
          <p:nvPr>
            <p:ph idx="4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y It Works">
  <p:cSld name="CUSTOM_9_1">
    <p:bg>
      <p:bgPr>
        <a:solidFill>
          <a:schemeClr val="accen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/>
          <p:nvPr/>
        </p:nvSpPr>
        <p:spPr>
          <a:xfrm>
            <a:off x="116350" y="93175"/>
            <a:ext cx="8904000" cy="4914900"/>
          </a:xfrm>
          <a:prstGeom prst="roundRect">
            <a:avLst>
              <a:gd fmla="val 261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/>
          <p:nvPr>
            <p:ph idx="2" type="pic"/>
          </p:nvPr>
        </p:nvSpPr>
        <p:spPr>
          <a:xfrm rot="-5400000">
            <a:off x="-113050" y="322725"/>
            <a:ext cx="4911300" cy="4450500"/>
          </a:xfrm>
          <a:prstGeom prst="round2SameRect">
            <a:avLst>
              <a:gd fmla="val 2860" name="adj1"/>
              <a:gd fmla="val 0" name="adj2"/>
            </a:avLst>
          </a:prstGeom>
          <a:noFill/>
          <a:ln>
            <a:noFill/>
          </a:ln>
        </p:spPr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5364025" y="704025"/>
            <a:ext cx="3437700" cy="35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●"/>
              <a:defRPr>
                <a:solidFill>
                  <a:schemeClr val="dk2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1" name="Google Shape;121;p19"/>
          <p:cNvSpPr txBox="1"/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9"/>
          <p:cNvSpPr/>
          <p:nvPr>
            <p:ph idx="3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ur Audience Venn Diagram">
  <p:cSld name="CUSTOM_10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0"/>
          <p:cNvSpPr txBox="1"/>
          <p:nvPr>
            <p:ph idx="2" type="title"/>
          </p:nvPr>
        </p:nvSpPr>
        <p:spPr>
          <a:xfrm>
            <a:off x="956150" y="394200"/>
            <a:ext cx="355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 sz="1400"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126" name="Google Shape;126;p20"/>
          <p:cNvSpPr/>
          <p:nvPr>
            <p:ph idx="3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- List of 4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948175" y="797675"/>
            <a:ext cx="2852100" cy="26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bert Sans"/>
              <a:buNone/>
              <a:defRPr sz="4800"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2" type="title"/>
          </p:nvPr>
        </p:nvSpPr>
        <p:spPr>
          <a:xfrm>
            <a:off x="4469650" y="936450"/>
            <a:ext cx="4440300" cy="81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3" type="title"/>
          </p:nvPr>
        </p:nvSpPr>
        <p:spPr>
          <a:xfrm>
            <a:off x="4469650" y="1754050"/>
            <a:ext cx="4440300" cy="81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4" type="title"/>
          </p:nvPr>
        </p:nvSpPr>
        <p:spPr>
          <a:xfrm>
            <a:off x="4469650" y="2574700"/>
            <a:ext cx="4440300" cy="81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5" type="title"/>
          </p:nvPr>
        </p:nvSpPr>
        <p:spPr>
          <a:xfrm>
            <a:off x="4454025" y="3395350"/>
            <a:ext cx="4453200" cy="81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" name="Google Shape;22;p3"/>
          <p:cNvSpPr/>
          <p:nvPr>
            <p:ph idx="6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 of 3 Concepts">
  <p:cSld name="CUSTOM_11">
    <p:bg>
      <p:bgPr>
        <a:solidFill>
          <a:schemeClr val="accent2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/>
          <p:nvPr/>
        </p:nvSpPr>
        <p:spPr>
          <a:xfrm>
            <a:off x="116350" y="93175"/>
            <a:ext cx="8904000" cy="4914900"/>
          </a:xfrm>
          <a:prstGeom prst="roundRect">
            <a:avLst>
              <a:gd fmla="val 261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1"/>
          <p:cNvSpPr txBox="1"/>
          <p:nvPr>
            <p:ph type="title"/>
          </p:nvPr>
        </p:nvSpPr>
        <p:spPr>
          <a:xfrm>
            <a:off x="941780" y="715125"/>
            <a:ext cx="7860000" cy="8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1188971" y="2402817"/>
            <a:ext cx="1893300" cy="16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1" name="Google Shape;131;p21"/>
          <p:cNvSpPr txBox="1"/>
          <p:nvPr>
            <p:ph idx="2" type="body"/>
          </p:nvPr>
        </p:nvSpPr>
        <p:spPr>
          <a:xfrm>
            <a:off x="3628515" y="2402817"/>
            <a:ext cx="1893300" cy="16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2" name="Google Shape;132;p21"/>
          <p:cNvSpPr txBox="1"/>
          <p:nvPr>
            <p:ph idx="3" type="subTitle"/>
          </p:nvPr>
        </p:nvSpPr>
        <p:spPr>
          <a:xfrm>
            <a:off x="1078092" y="1852966"/>
            <a:ext cx="21255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3" name="Google Shape;133;p21"/>
          <p:cNvSpPr txBox="1"/>
          <p:nvPr>
            <p:ph idx="4" type="subTitle"/>
          </p:nvPr>
        </p:nvSpPr>
        <p:spPr>
          <a:xfrm>
            <a:off x="3524146" y="1852966"/>
            <a:ext cx="21255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4" name="Google Shape;134;p21"/>
          <p:cNvSpPr txBox="1"/>
          <p:nvPr>
            <p:ph idx="5" type="subTitle"/>
          </p:nvPr>
        </p:nvSpPr>
        <p:spPr>
          <a:xfrm>
            <a:off x="5970200" y="1852966"/>
            <a:ext cx="21255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5" name="Google Shape;135;p21"/>
          <p:cNvSpPr txBox="1"/>
          <p:nvPr>
            <p:ph idx="6" type="body"/>
          </p:nvPr>
        </p:nvSpPr>
        <p:spPr>
          <a:xfrm>
            <a:off x="6068972" y="2402817"/>
            <a:ext cx="1893300" cy="16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6" name="Google Shape;136;p21"/>
          <p:cNvSpPr/>
          <p:nvPr>
            <p:ph idx="7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 of 6 Concepts">
  <p:cSld name="CUSTOM_11_1">
    <p:bg>
      <p:bgPr>
        <a:solidFill>
          <a:schemeClr val="accent2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/>
          <p:nvPr/>
        </p:nvSpPr>
        <p:spPr>
          <a:xfrm>
            <a:off x="116350" y="93175"/>
            <a:ext cx="8904000" cy="4914900"/>
          </a:xfrm>
          <a:prstGeom prst="roundRect">
            <a:avLst>
              <a:gd fmla="val 261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2"/>
          <p:cNvSpPr txBox="1"/>
          <p:nvPr>
            <p:ph idx="1" type="subTitle"/>
          </p:nvPr>
        </p:nvSpPr>
        <p:spPr>
          <a:xfrm>
            <a:off x="1062065" y="917207"/>
            <a:ext cx="20211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0" name="Google Shape;140;p22"/>
          <p:cNvSpPr txBox="1"/>
          <p:nvPr>
            <p:ph idx="2" type="subTitle"/>
          </p:nvPr>
        </p:nvSpPr>
        <p:spPr>
          <a:xfrm>
            <a:off x="3507690" y="917207"/>
            <a:ext cx="20211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1" name="Google Shape;141;p22"/>
          <p:cNvSpPr txBox="1"/>
          <p:nvPr>
            <p:ph idx="3" type="subTitle"/>
          </p:nvPr>
        </p:nvSpPr>
        <p:spPr>
          <a:xfrm>
            <a:off x="5956640" y="917207"/>
            <a:ext cx="20211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2" name="Google Shape;142;p22"/>
          <p:cNvSpPr txBox="1"/>
          <p:nvPr>
            <p:ph idx="4" type="body"/>
          </p:nvPr>
        </p:nvSpPr>
        <p:spPr>
          <a:xfrm>
            <a:off x="1172475" y="1372575"/>
            <a:ext cx="1913100" cy="8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3" name="Google Shape;143;p22"/>
          <p:cNvSpPr txBox="1"/>
          <p:nvPr>
            <p:ph idx="5" type="body"/>
          </p:nvPr>
        </p:nvSpPr>
        <p:spPr>
          <a:xfrm>
            <a:off x="3618100" y="1372575"/>
            <a:ext cx="1913100" cy="8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4" name="Google Shape;144;p22"/>
          <p:cNvSpPr txBox="1"/>
          <p:nvPr>
            <p:ph idx="6" type="body"/>
          </p:nvPr>
        </p:nvSpPr>
        <p:spPr>
          <a:xfrm>
            <a:off x="6067050" y="1372575"/>
            <a:ext cx="1913100" cy="8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5" name="Google Shape;145;p22"/>
          <p:cNvSpPr txBox="1"/>
          <p:nvPr>
            <p:ph idx="7" type="subTitle"/>
          </p:nvPr>
        </p:nvSpPr>
        <p:spPr>
          <a:xfrm>
            <a:off x="5956640" y="2552219"/>
            <a:ext cx="20211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6" name="Google Shape;146;p22"/>
          <p:cNvSpPr txBox="1"/>
          <p:nvPr>
            <p:ph idx="8" type="body"/>
          </p:nvPr>
        </p:nvSpPr>
        <p:spPr>
          <a:xfrm>
            <a:off x="3618088" y="3007588"/>
            <a:ext cx="1913100" cy="8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7" name="Google Shape;147;p22"/>
          <p:cNvSpPr txBox="1"/>
          <p:nvPr>
            <p:ph idx="9" type="subTitle"/>
          </p:nvPr>
        </p:nvSpPr>
        <p:spPr>
          <a:xfrm>
            <a:off x="3508752" y="2552219"/>
            <a:ext cx="20211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8" name="Google Shape;148;p22"/>
          <p:cNvSpPr txBox="1"/>
          <p:nvPr>
            <p:ph idx="13" type="body"/>
          </p:nvPr>
        </p:nvSpPr>
        <p:spPr>
          <a:xfrm>
            <a:off x="1171275" y="3007588"/>
            <a:ext cx="1913100" cy="8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9" name="Google Shape;149;p22"/>
          <p:cNvSpPr txBox="1"/>
          <p:nvPr>
            <p:ph idx="14" type="subTitle"/>
          </p:nvPr>
        </p:nvSpPr>
        <p:spPr>
          <a:xfrm>
            <a:off x="1060865" y="2552219"/>
            <a:ext cx="20211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0" name="Google Shape;150;p22"/>
          <p:cNvSpPr txBox="1"/>
          <p:nvPr>
            <p:ph idx="15" type="body"/>
          </p:nvPr>
        </p:nvSpPr>
        <p:spPr>
          <a:xfrm>
            <a:off x="6067050" y="3007588"/>
            <a:ext cx="1913100" cy="8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1" name="Google Shape;151;p22"/>
          <p:cNvSpPr txBox="1"/>
          <p:nvPr>
            <p:ph type="title"/>
          </p:nvPr>
        </p:nvSpPr>
        <p:spPr>
          <a:xfrm>
            <a:off x="956150" y="327150"/>
            <a:ext cx="355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 b="1" sz="1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2" name="Google Shape;152;p22"/>
          <p:cNvSpPr/>
          <p:nvPr>
            <p:ph idx="16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Size Graph">
  <p:cSld name="CUSTOM_12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idx="1" type="subTitle"/>
          </p:nvPr>
        </p:nvSpPr>
        <p:spPr>
          <a:xfrm>
            <a:off x="960850" y="3191652"/>
            <a:ext cx="4082700" cy="15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9pPr>
          </a:lstStyle>
          <a:p/>
        </p:txBody>
      </p:sp>
      <p:sp>
        <p:nvSpPr>
          <p:cNvPr id="155" name="Google Shape;155;p23"/>
          <p:cNvSpPr txBox="1"/>
          <p:nvPr>
            <p:ph type="title"/>
          </p:nvPr>
        </p:nvSpPr>
        <p:spPr>
          <a:xfrm>
            <a:off x="932850" y="730375"/>
            <a:ext cx="4082700" cy="21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156" name="Google Shape;156;p23"/>
          <p:cNvSpPr txBox="1"/>
          <p:nvPr>
            <p:ph idx="2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3"/>
          <p:cNvSpPr/>
          <p:nvPr>
            <p:ph idx="3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r Graph">
  <p:cSld name="CUSTOM_13">
    <p:bg>
      <p:bgPr>
        <a:solidFill>
          <a:schemeClr val="accent2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/>
          <p:nvPr/>
        </p:nvSpPr>
        <p:spPr>
          <a:xfrm>
            <a:off x="114300" y="114300"/>
            <a:ext cx="8915400" cy="4914900"/>
          </a:xfrm>
          <a:prstGeom prst="roundRect">
            <a:avLst>
              <a:gd fmla="val 33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4"/>
          <p:cNvSpPr txBox="1"/>
          <p:nvPr>
            <p:ph idx="1" type="subTitle"/>
          </p:nvPr>
        </p:nvSpPr>
        <p:spPr>
          <a:xfrm>
            <a:off x="5251039" y="2593520"/>
            <a:ext cx="2571600" cy="15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1" name="Google Shape;161;p24"/>
          <p:cNvSpPr txBox="1"/>
          <p:nvPr>
            <p:ph idx="2" type="subTitle"/>
          </p:nvPr>
        </p:nvSpPr>
        <p:spPr>
          <a:xfrm>
            <a:off x="5233275" y="763675"/>
            <a:ext cx="3576600" cy="13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b="0"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2" name="Google Shape;162;p24"/>
          <p:cNvSpPr txBox="1"/>
          <p:nvPr>
            <p:ph type="title"/>
          </p:nvPr>
        </p:nvSpPr>
        <p:spPr>
          <a:xfrm>
            <a:off x="956150" y="327150"/>
            <a:ext cx="3558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lbert Sans"/>
              <a:buNone/>
              <a:defRPr b="1" sz="1400">
                <a:solidFill>
                  <a:schemeClr val="accent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63" name="Google Shape;163;p24"/>
          <p:cNvSpPr txBox="1"/>
          <p:nvPr>
            <p:ph idx="3" type="title"/>
          </p:nvPr>
        </p:nvSpPr>
        <p:spPr>
          <a:xfrm>
            <a:off x="5251132" y="327150"/>
            <a:ext cx="3558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lbert Sans"/>
              <a:buNone/>
              <a:defRPr b="1" sz="1400">
                <a:solidFill>
                  <a:schemeClr val="accent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64" name="Google Shape;164;p24"/>
          <p:cNvSpPr txBox="1"/>
          <p:nvPr>
            <p:ph idx="4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4"/>
          <p:cNvSpPr/>
          <p:nvPr>
            <p:ph idx="5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or Landscape">
  <p:cSld name="CUSTOM_14">
    <p:bg>
      <p:bgPr>
        <a:solidFill>
          <a:schemeClr val="lt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6564350" y="577612"/>
            <a:ext cx="22374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8" name="Google Shape;168;p25"/>
          <p:cNvSpPr txBox="1"/>
          <p:nvPr>
            <p:ph idx="2" type="body"/>
          </p:nvPr>
        </p:nvSpPr>
        <p:spPr>
          <a:xfrm>
            <a:off x="6564350" y="1810914"/>
            <a:ext cx="22374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9" name="Google Shape;169;p25"/>
          <p:cNvSpPr txBox="1"/>
          <p:nvPr>
            <p:ph idx="3" type="body"/>
          </p:nvPr>
        </p:nvSpPr>
        <p:spPr>
          <a:xfrm>
            <a:off x="6564350" y="3038996"/>
            <a:ext cx="22374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0" name="Google Shape;170;p25"/>
          <p:cNvSpPr txBox="1"/>
          <p:nvPr>
            <p:ph type="title"/>
          </p:nvPr>
        </p:nvSpPr>
        <p:spPr>
          <a:xfrm>
            <a:off x="3706300" y="327150"/>
            <a:ext cx="2009100" cy="4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 b="1" sz="1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1" name="Google Shape;171;p25"/>
          <p:cNvSpPr txBox="1"/>
          <p:nvPr>
            <p:ph idx="4" type="body"/>
          </p:nvPr>
        </p:nvSpPr>
        <p:spPr>
          <a:xfrm>
            <a:off x="3706300" y="577612"/>
            <a:ext cx="22374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2" name="Google Shape;172;p25"/>
          <p:cNvSpPr txBox="1"/>
          <p:nvPr>
            <p:ph idx="5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3" name="Google Shape;173;p25"/>
          <p:cNvSpPr txBox="1"/>
          <p:nvPr>
            <p:ph idx="6" type="title"/>
          </p:nvPr>
        </p:nvSpPr>
        <p:spPr>
          <a:xfrm>
            <a:off x="956150" y="327150"/>
            <a:ext cx="2009100" cy="13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lbert Sans"/>
              <a:buNone/>
              <a:defRPr b="1" sz="1400">
                <a:solidFill>
                  <a:schemeClr val="accent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74" name="Google Shape;174;p25"/>
          <p:cNvSpPr/>
          <p:nvPr>
            <p:ph idx="7" type="pic"/>
          </p:nvPr>
        </p:nvSpPr>
        <p:spPr>
          <a:xfrm>
            <a:off x="3205625" y="423875"/>
            <a:ext cx="422400" cy="422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75" name="Google Shape;175;p25"/>
          <p:cNvSpPr/>
          <p:nvPr>
            <p:ph idx="8" type="pic"/>
          </p:nvPr>
        </p:nvSpPr>
        <p:spPr>
          <a:xfrm>
            <a:off x="6063675" y="423875"/>
            <a:ext cx="422400" cy="422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76" name="Google Shape;176;p25"/>
          <p:cNvSpPr/>
          <p:nvPr>
            <p:ph idx="9" type="pic"/>
          </p:nvPr>
        </p:nvSpPr>
        <p:spPr>
          <a:xfrm>
            <a:off x="3205625" y="1653438"/>
            <a:ext cx="422400" cy="422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77" name="Google Shape;177;p25"/>
          <p:cNvSpPr/>
          <p:nvPr>
            <p:ph idx="13" type="pic"/>
          </p:nvPr>
        </p:nvSpPr>
        <p:spPr>
          <a:xfrm>
            <a:off x="6063675" y="1653438"/>
            <a:ext cx="422400" cy="422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78" name="Google Shape;178;p25"/>
          <p:cNvSpPr/>
          <p:nvPr>
            <p:ph idx="14" type="pic"/>
          </p:nvPr>
        </p:nvSpPr>
        <p:spPr>
          <a:xfrm>
            <a:off x="3205625" y="2881163"/>
            <a:ext cx="422400" cy="422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79" name="Google Shape;179;p25"/>
          <p:cNvSpPr/>
          <p:nvPr>
            <p:ph idx="15" type="pic"/>
          </p:nvPr>
        </p:nvSpPr>
        <p:spPr>
          <a:xfrm>
            <a:off x="6063675" y="2881163"/>
            <a:ext cx="422400" cy="422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80" name="Google Shape;180;p25"/>
          <p:cNvSpPr txBox="1"/>
          <p:nvPr>
            <p:ph idx="16" type="title"/>
          </p:nvPr>
        </p:nvSpPr>
        <p:spPr>
          <a:xfrm>
            <a:off x="6564350" y="327150"/>
            <a:ext cx="2009100" cy="4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 b="1" sz="1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1" name="Google Shape;181;p25"/>
          <p:cNvSpPr txBox="1"/>
          <p:nvPr>
            <p:ph idx="17" type="title"/>
          </p:nvPr>
        </p:nvSpPr>
        <p:spPr>
          <a:xfrm>
            <a:off x="3706300" y="1554125"/>
            <a:ext cx="2009100" cy="4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 b="1" sz="1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2" name="Google Shape;182;p25"/>
          <p:cNvSpPr txBox="1"/>
          <p:nvPr>
            <p:ph idx="18" type="title"/>
          </p:nvPr>
        </p:nvSpPr>
        <p:spPr>
          <a:xfrm>
            <a:off x="6564350" y="1554125"/>
            <a:ext cx="2009100" cy="4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 b="1" sz="1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3" name="Google Shape;183;p25"/>
          <p:cNvSpPr txBox="1"/>
          <p:nvPr>
            <p:ph idx="19" type="title"/>
          </p:nvPr>
        </p:nvSpPr>
        <p:spPr>
          <a:xfrm>
            <a:off x="3706300" y="2781100"/>
            <a:ext cx="2009100" cy="4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 b="1" sz="1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4" name="Google Shape;184;p25"/>
          <p:cNvSpPr txBox="1"/>
          <p:nvPr>
            <p:ph idx="20" type="title"/>
          </p:nvPr>
        </p:nvSpPr>
        <p:spPr>
          <a:xfrm>
            <a:off x="6564350" y="2781100"/>
            <a:ext cx="2009100" cy="4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 b="1" sz="1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5" name="Google Shape;185;p25"/>
          <p:cNvSpPr txBox="1"/>
          <p:nvPr>
            <p:ph idx="21" type="body"/>
          </p:nvPr>
        </p:nvSpPr>
        <p:spPr>
          <a:xfrm>
            <a:off x="3706300" y="1810914"/>
            <a:ext cx="22374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6" name="Google Shape;186;p25"/>
          <p:cNvSpPr txBox="1"/>
          <p:nvPr>
            <p:ph idx="22" type="body"/>
          </p:nvPr>
        </p:nvSpPr>
        <p:spPr>
          <a:xfrm>
            <a:off x="3706300" y="3038996"/>
            <a:ext cx="22374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7" name="Google Shape;187;p25"/>
          <p:cNvSpPr/>
          <p:nvPr>
            <p:ph idx="23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 Content">
  <p:cSld name="CUSTOM_15">
    <p:bg>
      <p:bgPr>
        <a:solidFill>
          <a:schemeClr val="lt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/>
          <p:nvPr/>
        </p:nvSpPr>
        <p:spPr>
          <a:xfrm rot="5400000">
            <a:off x="4342200" y="341250"/>
            <a:ext cx="4914900" cy="4460100"/>
          </a:xfrm>
          <a:prstGeom prst="round2SameRect">
            <a:avLst>
              <a:gd fmla="val 3491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6"/>
          <p:cNvSpPr txBox="1"/>
          <p:nvPr>
            <p:ph type="title"/>
          </p:nvPr>
        </p:nvSpPr>
        <p:spPr>
          <a:xfrm>
            <a:off x="932850" y="730375"/>
            <a:ext cx="3280800" cy="21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191" name="Google Shape;191;p26"/>
          <p:cNvSpPr txBox="1"/>
          <p:nvPr>
            <p:ph idx="1" type="subTitle"/>
          </p:nvPr>
        </p:nvSpPr>
        <p:spPr>
          <a:xfrm>
            <a:off x="5233275" y="763675"/>
            <a:ext cx="3503700" cy="3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b="0"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26"/>
          <p:cNvSpPr txBox="1"/>
          <p:nvPr>
            <p:ph idx="2" type="subTitle"/>
          </p:nvPr>
        </p:nvSpPr>
        <p:spPr>
          <a:xfrm>
            <a:off x="955350" y="2928709"/>
            <a:ext cx="2844900" cy="15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3" name="Google Shape;193;p26"/>
          <p:cNvSpPr txBox="1"/>
          <p:nvPr>
            <p:ph idx="3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6"/>
          <p:cNvSpPr/>
          <p:nvPr>
            <p:ph idx="4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ckup Phone + Desktop">
  <p:cSld name="CUSTOM_16">
    <p:bg>
      <p:bgPr>
        <a:solidFill>
          <a:schemeClr val="lt1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/>
          <p:nvPr/>
        </p:nvSpPr>
        <p:spPr>
          <a:xfrm rot="5400000">
            <a:off x="3618000" y="-382950"/>
            <a:ext cx="4914900" cy="5908500"/>
          </a:xfrm>
          <a:prstGeom prst="round2SameRect">
            <a:avLst>
              <a:gd fmla="val 3196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7"/>
          <p:cNvSpPr/>
          <p:nvPr>
            <p:ph idx="2" type="pic"/>
          </p:nvPr>
        </p:nvSpPr>
        <p:spPr>
          <a:xfrm>
            <a:off x="3768625" y="934850"/>
            <a:ext cx="4630500" cy="2606700"/>
          </a:xfrm>
          <a:prstGeom prst="roundRect">
            <a:avLst>
              <a:gd fmla="val 1120" name="adj"/>
            </a:avLst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27"/>
          <p:cNvSpPr/>
          <p:nvPr>
            <p:ph idx="3" type="pic"/>
          </p:nvPr>
        </p:nvSpPr>
        <p:spPr>
          <a:xfrm>
            <a:off x="812850" y="867000"/>
            <a:ext cx="1614000" cy="3409500"/>
          </a:xfrm>
          <a:prstGeom prst="roundRect">
            <a:avLst>
              <a:gd fmla="val 8265" name="adj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27"/>
          <p:cNvSpPr txBox="1"/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27"/>
          <p:cNvSpPr/>
          <p:nvPr>
            <p:ph idx="4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ckup Desktop">
  <p:cSld name="CUSTOM_16_2">
    <p:bg>
      <p:bgPr>
        <a:solidFill>
          <a:schemeClr val="lt1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/>
          <p:nvPr/>
        </p:nvSpPr>
        <p:spPr>
          <a:xfrm rot="5400000">
            <a:off x="3618000" y="-382950"/>
            <a:ext cx="4914900" cy="5908500"/>
          </a:xfrm>
          <a:prstGeom prst="round2SameRect">
            <a:avLst>
              <a:gd fmla="val 3196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8"/>
          <p:cNvSpPr/>
          <p:nvPr/>
        </p:nvSpPr>
        <p:spPr>
          <a:xfrm rot="-5400000">
            <a:off x="-837600" y="1065750"/>
            <a:ext cx="4914900" cy="3011100"/>
          </a:xfrm>
          <a:prstGeom prst="round2SameRect">
            <a:avLst>
              <a:gd fmla="val 5256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8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5" name="Google Shape;205;p28"/>
          <p:cNvSpPr/>
          <p:nvPr>
            <p:ph idx="3" type="pic"/>
          </p:nvPr>
        </p:nvSpPr>
        <p:spPr>
          <a:xfrm>
            <a:off x="1931050" y="789375"/>
            <a:ext cx="5281800" cy="2973300"/>
          </a:xfrm>
          <a:prstGeom prst="roundRect">
            <a:avLst>
              <a:gd fmla="val 1120" name="adj"/>
            </a:avLst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ckup 3 Phone">
  <p:cSld name="CUSTOM_16_1">
    <p:bg>
      <p:bgPr>
        <a:solidFill>
          <a:schemeClr val="lt1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/>
          <p:nvPr/>
        </p:nvSpPr>
        <p:spPr>
          <a:xfrm rot="5400000">
            <a:off x="3618000" y="-382950"/>
            <a:ext cx="4914900" cy="5908500"/>
          </a:xfrm>
          <a:prstGeom prst="round2SameRect">
            <a:avLst>
              <a:gd fmla="val 3196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9"/>
          <p:cNvSpPr/>
          <p:nvPr/>
        </p:nvSpPr>
        <p:spPr>
          <a:xfrm rot="-5400000">
            <a:off x="-837600" y="1065750"/>
            <a:ext cx="4914900" cy="3011100"/>
          </a:xfrm>
          <a:prstGeom prst="round2SameRect">
            <a:avLst>
              <a:gd fmla="val 5256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9"/>
          <p:cNvSpPr/>
          <p:nvPr>
            <p:ph idx="2" type="pic"/>
          </p:nvPr>
        </p:nvSpPr>
        <p:spPr>
          <a:xfrm>
            <a:off x="812850" y="867000"/>
            <a:ext cx="1614000" cy="3409500"/>
          </a:xfrm>
          <a:prstGeom prst="roundRect">
            <a:avLst>
              <a:gd fmla="val 8265" name="adj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29"/>
          <p:cNvSpPr/>
          <p:nvPr>
            <p:ph idx="3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11" name="Google Shape;211;p29"/>
          <p:cNvSpPr/>
          <p:nvPr>
            <p:ph idx="4" type="pic"/>
          </p:nvPr>
        </p:nvSpPr>
        <p:spPr>
          <a:xfrm>
            <a:off x="3765000" y="867000"/>
            <a:ext cx="1614000" cy="3409500"/>
          </a:xfrm>
          <a:prstGeom prst="roundRect">
            <a:avLst>
              <a:gd fmla="val 8265" name="adj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29"/>
          <p:cNvSpPr/>
          <p:nvPr>
            <p:ph idx="5" type="pic"/>
          </p:nvPr>
        </p:nvSpPr>
        <p:spPr>
          <a:xfrm>
            <a:off x="6717150" y="867000"/>
            <a:ext cx="1614000" cy="3409500"/>
          </a:xfrm>
          <a:prstGeom prst="roundRect">
            <a:avLst>
              <a:gd fmla="val 8265" name="adj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ckup Tablet">
  <p:cSld name="CUSTOM_16_2_1">
    <p:bg>
      <p:bgPr>
        <a:solidFill>
          <a:schemeClr val="lt1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/>
          <p:nvPr/>
        </p:nvSpPr>
        <p:spPr>
          <a:xfrm rot="5400000">
            <a:off x="3618000" y="-382950"/>
            <a:ext cx="4914900" cy="5908500"/>
          </a:xfrm>
          <a:prstGeom prst="round2SameRect">
            <a:avLst>
              <a:gd fmla="val 3196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0"/>
          <p:cNvSpPr/>
          <p:nvPr/>
        </p:nvSpPr>
        <p:spPr>
          <a:xfrm rot="-5400000">
            <a:off x="-837600" y="1065750"/>
            <a:ext cx="4914900" cy="3011100"/>
          </a:xfrm>
          <a:prstGeom prst="round2SameRect">
            <a:avLst>
              <a:gd fmla="val 5256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0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17" name="Google Shape;217;p30"/>
          <p:cNvSpPr/>
          <p:nvPr>
            <p:ph idx="3" type="pic"/>
          </p:nvPr>
        </p:nvSpPr>
        <p:spPr>
          <a:xfrm>
            <a:off x="1988050" y="627575"/>
            <a:ext cx="5167800" cy="3888300"/>
          </a:xfrm>
          <a:prstGeom prst="roundRect">
            <a:avLst>
              <a:gd fmla="val 4099" name="adj"/>
            </a:avLst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Divider Purple">
  <p:cSld name="CUSTOM">
    <p:bg>
      <p:bgPr>
        <a:solidFill>
          <a:schemeClr val="accent4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84890" y="1024150"/>
            <a:ext cx="6123900" cy="14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Nanum Myeongjo"/>
              <a:buNone/>
              <a:defRPr sz="9600">
                <a:solidFill>
                  <a:schemeClr val="dk2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subTitle"/>
          </p:nvPr>
        </p:nvSpPr>
        <p:spPr>
          <a:xfrm>
            <a:off x="966811" y="321575"/>
            <a:ext cx="230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7" name="Google Shape;27;p4"/>
          <p:cNvSpPr txBox="1"/>
          <p:nvPr>
            <p:ph idx="3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ckups Phone + Tablet">
  <p:cSld name="CUSTOM_16_1_1">
    <p:bg>
      <p:bgPr>
        <a:solidFill>
          <a:schemeClr val="lt1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/>
          <p:nvPr>
            <p:ph idx="2" type="pic"/>
          </p:nvPr>
        </p:nvSpPr>
        <p:spPr>
          <a:xfrm>
            <a:off x="812850" y="867000"/>
            <a:ext cx="1614000" cy="3409500"/>
          </a:xfrm>
          <a:prstGeom prst="roundRect">
            <a:avLst>
              <a:gd fmla="val 8265" name="adj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31"/>
          <p:cNvSpPr txBox="1"/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31"/>
          <p:cNvSpPr/>
          <p:nvPr>
            <p:ph idx="3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22" name="Google Shape;222;p31"/>
          <p:cNvSpPr/>
          <p:nvPr>
            <p:ph idx="4" type="pic"/>
          </p:nvPr>
        </p:nvSpPr>
        <p:spPr>
          <a:xfrm>
            <a:off x="3874125" y="866550"/>
            <a:ext cx="4531500" cy="3409500"/>
          </a:xfrm>
          <a:prstGeom prst="roundRect">
            <a:avLst>
              <a:gd fmla="val 4099" name="adj"/>
            </a:avLst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CUSTOM_17">
    <p:bg>
      <p:bgPr>
        <a:solidFill>
          <a:schemeClr val="lt1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/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32"/>
          <p:cNvSpPr txBox="1"/>
          <p:nvPr>
            <p:ph idx="1" type="subTitle"/>
          </p:nvPr>
        </p:nvSpPr>
        <p:spPr>
          <a:xfrm>
            <a:off x="440281" y="763675"/>
            <a:ext cx="2070300" cy="3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b="0"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32"/>
          <p:cNvSpPr txBox="1"/>
          <p:nvPr/>
        </p:nvSpPr>
        <p:spPr>
          <a:xfrm>
            <a:off x="871975" y="114300"/>
            <a:ext cx="1385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accent4"/>
                </a:solidFill>
                <a:latin typeface="Albert Sans"/>
                <a:ea typeface="Albert Sans"/>
                <a:cs typeface="Albert Sans"/>
                <a:sym typeface="Albert Sans"/>
              </a:rPr>
              <a:t>Future Focused</a:t>
            </a:r>
            <a:endParaRPr b="1">
              <a:solidFill>
                <a:schemeClr val="accent4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27" name="Google Shape;227;p32"/>
          <p:cNvSpPr txBox="1"/>
          <p:nvPr>
            <p:ph idx="2" type="subTitle"/>
          </p:nvPr>
        </p:nvSpPr>
        <p:spPr>
          <a:xfrm>
            <a:off x="580888" y="3286575"/>
            <a:ext cx="1757100" cy="11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b="0"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8" name="Google Shape;228;p32"/>
          <p:cNvSpPr txBox="1"/>
          <p:nvPr>
            <p:ph idx="3" type="title"/>
          </p:nvPr>
        </p:nvSpPr>
        <p:spPr>
          <a:xfrm>
            <a:off x="440281" y="327150"/>
            <a:ext cx="2009100" cy="13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 b="1" sz="1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Pullquote">
  <p:cSld name="CUSTOM_18">
    <p:bg>
      <p:bgPr>
        <a:solidFill>
          <a:schemeClr val="accent2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3"/>
          <p:cNvSpPr txBox="1"/>
          <p:nvPr>
            <p:ph idx="1" type="subTitle"/>
          </p:nvPr>
        </p:nvSpPr>
        <p:spPr>
          <a:xfrm>
            <a:off x="821950" y="763675"/>
            <a:ext cx="2070300" cy="3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33"/>
          <p:cNvSpPr/>
          <p:nvPr/>
        </p:nvSpPr>
        <p:spPr>
          <a:xfrm>
            <a:off x="114300" y="114300"/>
            <a:ext cx="8915400" cy="4914900"/>
          </a:xfrm>
          <a:prstGeom prst="roundRect">
            <a:avLst>
              <a:gd fmla="val 33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3"/>
          <p:cNvSpPr txBox="1"/>
          <p:nvPr>
            <p:ph idx="2" type="subTitle"/>
          </p:nvPr>
        </p:nvSpPr>
        <p:spPr>
          <a:xfrm>
            <a:off x="1062075" y="763675"/>
            <a:ext cx="7025400" cy="3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Nanum Myeongjo"/>
              <a:buNone/>
              <a:defRPr b="0" sz="36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3" name="Google Shape;233;p33"/>
          <p:cNvSpPr txBox="1"/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33"/>
          <p:cNvSpPr/>
          <p:nvPr>
            <p:ph idx="3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37" name="Google Shape;237;p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8" name="Google Shape;238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1" name="Google Shape;241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5" name="Google Shape;245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3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9" name="Google Shape;249;p3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0" name="Google Shape;250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6" name="Google Shape;256;p3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7" name="Google Shape;257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60" name="Google Shape;260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Divider Green">
  <p:cSld name="CUSTOM_5">
    <p:bg>
      <p:bgPr>
        <a:solidFill>
          <a:srgbClr val="9FC5E8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0" name="Google Shape;30;p5"/>
          <p:cNvSpPr txBox="1"/>
          <p:nvPr>
            <p:ph type="title"/>
          </p:nvPr>
        </p:nvSpPr>
        <p:spPr>
          <a:xfrm>
            <a:off x="884890" y="1024150"/>
            <a:ext cx="6123900" cy="14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Nanum Myeongjo"/>
              <a:buNone/>
              <a:defRPr sz="9600">
                <a:solidFill>
                  <a:schemeClr val="dk2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subTitle"/>
          </p:nvPr>
        </p:nvSpPr>
        <p:spPr>
          <a:xfrm>
            <a:off x="966811" y="321575"/>
            <a:ext cx="230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3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4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4" name="Google Shape;264;p4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5" name="Google Shape;265;p4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6" name="Google Shape;266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269" name="Google Shape;269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2" name="Google Shape;272;p4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3" name="Google Shape;273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5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9" name="Google Shape;279;p45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0" name="Google Shape;280;p45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1" name="Google Shape;281;p45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2" name="Google Shape;282;p45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3" name="Google Shape;283;p45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4" name="Google Shape;284;p45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_1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46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8" name="Google Shape;288;p46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289" name="Google Shape;289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2" name="Google Shape;292;p47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93" name="Google Shape;293;p47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4" name="Google Shape;294;p47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5" name="Google Shape;295;p47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6" name="Google Shape;296;p47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9" name="Google Shape;299;p48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0" name="Google Shape;300;p48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1" name="Google Shape;301;p48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2" name="Google Shape;302;p48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3" name="Google Shape;303;p48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4" name="Google Shape;304;p48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5" name="Google Shape;305;p48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_1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8" name="Google Shape;308;p49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9" name="Google Shape;309;p49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0" name="Google Shape;310;p49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1" name="Google Shape;311;p49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2" name="Google Shape;312;p49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13" name="Google Shape;313;p49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4" name="Google Shape;314;p49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5" name="Google Shape;315;p49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6" name="Google Shape;316;p49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9" name="Google Shape;319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0" name="Google Shape;320;p50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Divider Teal">
  <p:cSld name="CUSTOM_5_1">
    <p:bg>
      <p:bgPr>
        <a:solidFill>
          <a:srgbClr val="3D85C6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5" name="Google Shape;35;p6"/>
          <p:cNvSpPr txBox="1"/>
          <p:nvPr>
            <p:ph type="title"/>
          </p:nvPr>
        </p:nvSpPr>
        <p:spPr>
          <a:xfrm>
            <a:off x="884890" y="1024150"/>
            <a:ext cx="6123900" cy="14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Nanum Myeongjo"/>
              <a:buNone/>
              <a:defRPr sz="9600">
                <a:solidFill>
                  <a:schemeClr val="dk2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subTitle"/>
          </p:nvPr>
        </p:nvSpPr>
        <p:spPr>
          <a:xfrm>
            <a:off x="966811" y="321575"/>
            <a:ext cx="230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3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_1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1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3" name="Google Shape;323;p51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24" name="Google Shape;324;p51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25" name="Google Shape;325;p51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6" name="Google Shape;326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7" name="Google Shape;327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8" name="Google Shape;328;p51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29" name="Google Shape;329;p51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_1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2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2" name="Google Shape;332;p52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52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52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5" name="Google Shape;335;p52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36" name="Google Shape;336;p52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7" name="Google Shape;337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8" name="Google Shape;338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52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40" name="Google Shape;340;p52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41" name="Google Shape;341;p52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_2"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3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344" name="Google Shape;344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7" name="Google Shape;347;p54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48" name="Google Shape;348;p54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49" name="Google Shape;349;p54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54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51" name="Google Shape;351;p54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Google Shape;352;p54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53" name="Google Shape;353;p54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54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55" name="Google Shape;355;p54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56" name="Google Shape;356;p54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 type="title">
  <p:cSld name="TITLE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6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62" name="Google Shape;362;p56"/>
          <p:cNvSpPr txBox="1"/>
          <p:nvPr>
            <p:ph type="title"/>
          </p:nvPr>
        </p:nvSpPr>
        <p:spPr>
          <a:xfrm>
            <a:off x="3780304" y="889050"/>
            <a:ext cx="4446900" cy="18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7200"/>
              <a:buFont typeface="Nanum Myeongjo"/>
              <a:buNone/>
              <a:defRPr sz="7200"/>
            </a:lvl1pPr>
            <a:lvl2pPr lvl="1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3" name="Google Shape;363;p56"/>
          <p:cNvSpPr txBox="1"/>
          <p:nvPr>
            <p:ph idx="3" type="title"/>
          </p:nvPr>
        </p:nvSpPr>
        <p:spPr>
          <a:xfrm>
            <a:off x="3821131" y="380700"/>
            <a:ext cx="27432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bert Sans"/>
              <a:buNone/>
              <a:defRPr b="1" sz="1400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4" name="Google Shape;364;p56"/>
          <p:cNvSpPr txBox="1"/>
          <p:nvPr>
            <p:ph idx="1" type="subTitle"/>
          </p:nvPr>
        </p:nvSpPr>
        <p:spPr>
          <a:xfrm>
            <a:off x="3829943" y="4016050"/>
            <a:ext cx="1309200" cy="9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b="0" sz="1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9pPr>
          </a:lstStyle>
          <a:p/>
        </p:txBody>
      </p:sp>
      <p:sp>
        <p:nvSpPr>
          <p:cNvPr id="365" name="Google Shape;365;p56"/>
          <p:cNvSpPr txBox="1"/>
          <p:nvPr>
            <p:ph idx="4" type="subTitle"/>
          </p:nvPr>
        </p:nvSpPr>
        <p:spPr>
          <a:xfrm>
            <a:off x="5258968" y="4016050"/>
            <a:ext cx="1309200" cy="9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b="0" sz="1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9pPr>
          </a:lstStyle>
          <a:p/>
        </p:txBody>
      </p:sp>
      <p:sp>
        <p:nvSpPr>
          <p:cNvPr id="366" name="Google Shape;366;p56"/>
          <p:cNvSpPr/>
          <p:nvPr>
            <p:ph idx="5" type="pic"/>
          </p:nvPr>
        </p:nvSpPr>
        <p:spPr>
          <a:xfrm>
            <a:off x="228600" y="223475"/>
            <a:ext cx="2857200" cy="2348100"/>
          </a:xfrm>
          <a:prstGeom prst="round2SameRect">
            <a:avLst>
              <a:gd fmla="val 4621" name="adj1"/>
              <a:gd fmla="val 0" name="adj2"/>
            </a:avLst>
          </a:prstGeom>
          <a:noFill/>
          <a:ln>
            <a:noFill/>
          </a:ln>
        </p:spPr>
      </p:sp>
      <p:sp>
        <p:nvSpPr>
          <p:cNvPr id="367" name="Google Shape;367;p56"/>
          <p:cNvSpPr/>
          <p:nvPr>
            <p:ph idx="6" type="pic"/>
          </p:nvPr>
        </p:nvSpPr>
        <p:spPr>
          <a:xfrm rot="10800000">
            <a:off x="228600" y="2564446"/>
            <a:ext cx="2857200" cy="2348100"/>
          </a:xfrm>
          <a:prstGeom prst="round2SameRect">
            <a:avLst>
              <a:gd fmla="val 5506" name="adj1"/>
              <a:gd fmla="val 0" name="adj2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- List of 4" type="secHead">
  <p:cSld name="SECTION_HEADER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7"/>
          <p:cNvSpPr txBox="1"/>
          <p:nvPr>
            <p:ph type="title"/>
          </p:nvPr>
        </p:nvSpPr>
        <p:spPr>
          <a:xfrm>
            <a:off x="948175" y="797675"/>
            <a:ext cx="2852100" cy="26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bert Sans"/>
              <a:buNone/>
              <a:defRPr sz="4800"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0" name="Google Shape;370;p57"/>
          <p:cNvSpPr txBox="1"/>
          <p:nvPr>
            <p:ph idx="2" type="title"/>
          </p:nvPr>
        </p:nvSpPr>
        <p:spPr>
          <a:xfrm>
            <a:off x="4469650" y="936450"/>
            <a:ext cx="4440300" cy="81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1" name="Google Shape;371;p57"/>
          <p:cNvSpPr txBox="1"/>
          <p:nvPr>
            <p:ph idx="3" type="title"/>
          </p:nvPr>
        </p:nvSpPr>
        <p:spPr>
          <a:xfrm>
            <a:off x="4469650" y="1754050"/>
            <a:ext cx="4440300" cy="81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2" name="Google Shape;372;p57"/>
          <p:cNvSpPr txBox="1"/>
          <p:nvPr>
            <p:ph idx="4" type="title"/>
          </p:nvPr>
        </p:nvSpPr>
        <p:spPr>
          <a:xfrm>
            <a:off x="4469650" y="2574700"/>
            <a:ext cx="4440300" cy="81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3" name="Google Shape;373;p57"/>
          <p:cNvSpPr txBox="1"/>
          <p:nvPr>
            <p:ph idx="5" type="title"/>
          </p:nvPr>
        </p:nvSpPr>
        <p:spPr>
          <a:xfrm>
            <a:off x="4454025" y="3395350"/>
            <a:ext cx="4453200" cy="81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4" name="Google Shape;374;p57"/>
          <p:cNvSpPr/>
          <p:nvPr>
            <p:ph idx="6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Divider Purple">
  <p:cSld name="CUSTOM">
    <p:bg>
      <p:bgPr>
        <a:solidFill>
          <a:schemeClr val="lt2"/>
        </a:solidFill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8"/>
          <p:cNvSpPr txBox="1"/>
          <p:nvPr>
            <p:ph type="title"/>
          </p:nvPr>
        </p:nvSpPr>
        <p:spPr>
          <a:xfrm>
            <a:off x="884890" y="1024150"/>
            <a:ext cx="6123900" cy="14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Nanum Myeongjo"/>
              <a:buNone/>
              <a:defRPr sz="9600">
                <a:solidFill>
                  <a:schemeClr val="dk2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7" name="Google Shape;377;p58"/>
          <p:cNvSpPr txBox="1"/>
          <p:nvPr>
            <p:ph idx="1" type="subTitle"/>
          </p:nvPr>
        </p:nvSpPr>
        <p:spPr>
          <a:xfrm>
            <a:off x="966811" y="321575"/>
            <a:ext cx="230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8" name="Google Shape;378;p58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79" name="Google Shape;379;p58"/>
          <p:cNvSpPr txBox="1"/>
          <p:nvPr>
            <p:ph idx="3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Divider Green">
  <p:cSld name="CUSTOM_5">
    <p:bg>
      <p:bgPr>
        <a:solidFill>
          <a:schemeClr val="accent1"/>
        </a:solidFill>
      </p:bgPr>
    </p:bg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9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82" name="Google Shape;382;p59"/>
          <p:cNvSpPr txBox="1"/>
          <p:nvPr>
            <p:ph type="title"/>
          </p:nvPr>
        </p:nvSpPr>
        <p:spPr>
          <a:xfrm>
            <a:off x="884890" y="1024150"/>
            <a:ext cx="6123900" cy="14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Nanum Myeongjo"/>
              <a:buNone/>
              <a:defRPr sz="9600">
                <a:solidFill>
                  <a:schemeClr val="dk2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3" name="Google Shape;383;p59"/>
          <p:cNvSpPr txBox="1"/>
          <p:nvPr>
            <p:ph idx="1" type="subTitle"/>
          </p:nvPr>
        </p:nvSpPr>
        <p:spPr>
          <a:xfrm>
            <a:off x="966811" y="321575"/>
            <a:ext cx="230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4" name="Google Shape;384;p59"/>
          <p:cNvSpPr txBox="1"/>
          <p:nvPr>
            <p:ph idx="3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Divider Teal">
  <p:cSld name="CUSTOM_5_1">
    <p:bg>
      <p:bgPr>
        <a:solidFill>
          <a:schemeClr val="accent2"/>
        </a:solidFill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60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87" name="Google Shape;387;p60"/>
          <p:cNvSpPr txBox="1"/>
          <p:nvPr>
            <p:ph type="title"/>
          </p:nvPr>
        </p:nvSpPr>
        <p:spPr>
          <a:xfrm>
            <a:off x="884890" y="1024150"/>
            <a:ext cx="6123900" cy="14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Nanum Myeongjo"/>
              <a:buNone/>
              <a:defRPr sz="9600">
                <a:solidFill>
                  <a:schemeClr val="dk2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8" name="Google Shape;388;p60"/>
          <p:cNvSpPr txBox="1"/>
          <p:nvPr>
            <p:ph idx="1" type="subTitle"/>
          </p:nvPr>
        </p:nvSpPr>
        <p:spPr>
          <a:xfrm>
            <a:off x="966811" y="321575"/>
            <a:ext cx="230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9" name="Google Shape;389;p60"/>
          <p:cNvSpPr txBox="1"/>
          <p:nvPr>
            <p:ph idx="3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Divider Blue">
  <p:cSld name="CUSTOM_5_1_1">
    <p:bg>
      <p:bgPr>
        <a:solidFill>
          <a:schemeClr val="accent4"/>
        </a:solid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1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92" name="Google Shape;392;p61"/>
          <p:cNvSpPr txBox="1"/>
          <p:nvPr>
            <p:ph type="title"/>
          </p:nvPr>
        </p:nvSpPr>
        <p:spPr>
          <a:xfrm>
            <a:off x="884890" y="1024150"/>
            <a:ext cx="6123900" cy="14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3" name="Google Shape;393;p61"/>
          <p:cNvSpPr txBox="1"/>
          <p:nvPr>
            <p:ph idx="1" type="subTitle"/>
          </p:nvPr>
        </p:nvSpPr>
        <p:spPr>
          <a:xfrm>
            <a:off x="966811" y="321575"/>
            <a:ext cx="230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4" name="Google Shape;394;p61"/>
          <p:cNvSpPr txBox="1"/>
          <p:nvPr>
            <p:ph idx="3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Divider Blue">
  <p:cSld name="CUSTOM_5_1_1">
    <p:bg>
      <p:bgPr>
        <a:solidFill>
          <a:srgbClr val="CFE2F3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0" name="Google Shape;40;p7"/>
          <p:cNvSpPr txBox="1"/>
          <p:nvPr>
            <p:ph type="title"/>
          </p:nvPr>
        </p:nvSpPr>
        <p:spPr>
          <a:xfrm>
            <a:off x="884890" y="1024150"/>
            <a:ext cx="6123900" cy="14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" type="subTitle"/>
          </p:nvPr>
        </p:nvSpPr>
        <p:spPr>
          <a:xfrm>
            <a:off x="966811" y="321575"/>
            <a:ext cx="230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3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ll Quote">
  <p:cSld name="CUSTOM_1">
    <p:bg>
      <p:bgPr>
        <a:solidFill>
          <a:schemeClr val="lt1"/>
        </a:solidFill>
      </p:bgPr>
    </p:bg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2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97" name="Google Shape;397;p62"/>
          <p:cNvSpPr txBox="1"/>
          <p:nvPr>
            <p:ph idx="1" type="subTitle"/>
          </p:nvPr>
        </p:nvSpPr>
        <p:spPr>
          <a:xfrm>
            <a:off x="4627750" y="1204950"/>
            <a:ext cx="2489700" cy="3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8" name="Google Shape;398;p62"/>
          <p:cNvSpPr txBox="1"/>
          <p:nvPr>
            <p:ph idx="3" type="body"/>
          </p:nvPr>
        </p:nvSpPr>
        <p:spPr>
          <a:xfrm>
            <a:off x="4627750" y="1592350"/>
            <a:ext cx="2539200" cy="16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399" name="Google Shape;399;p62"/>
          <p:cNvSpPr/>
          <p:nvPr>
            <p:ph idx="4" type="pic"/>
          </p:nvPr>
        </p:nvSpPr>
        <p:spPr>
          <a:xfrm rot="-5400000">
            <a:off x="1529325" y="1257825"/>
            <a:ext cx="3114600" cy="2619600"/>
          </a:xfrm>
          <a:prstGeom prst="round2SameRect">
            <a:avLst>
              <a:gd fmla="val 3848" name="adj1"/>
              <a:gd fmla="val 0" name="adj2"/>
            </a:avLst>
          </a:prstGeom>
          <a:noFill/>
          <a:ln>
            <a:noFill/>
          </a:ln>
        </p:spPr>
      </p:sp>
      <p:sp>
        <p:nvSpPr>
          <p:cNvPr id="400" name="Google Shape;400;p62"/>
          <p:cNvSpPr txBox="1"/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636">
          <p15:clr>
            <a:srgbClr val="E46962"/>
          </p15:clr>
        </p15:guide>
        <p15:guide id="2" orient="horz" pos="2604">
          <p15:clr>
            <a:srgbClr val="E46962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Page Image">
  <p:cSld name="CUSTOM_2">
    <p:bg>
      <p:bgPr>
        <a:solidFill>
          <a:schemeClr val="lt2"/>
        </a:solidFill>
      </p:bgPr>
    </p:bg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3"/>
          <p:cNvSpPr/>
          <p:nvPr>
            <p:ph idx="2" type="pic"/>
          </p:nvPr>
        </p:nvSpPr>
        <p:spPr>
          <a:xfrm>
            <a:off x="120000" y="114300"/>
            <a:ext cx="8904000" cy="4914900"/>
          </a:xfrm>
          <a:prstGeom prst="roundRect">
            <a:avLst>
              <a:gd fmla="val 2134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 + Content">
  <p:cSld name="CUSTOM_3">
    <p:bg>
      <p:bgPr>
        <a:solidFill>
          <a:schemeClr val="lt1"/>
        </a:solidFill>
      </p:bgPr>
    </p:bg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64"/>
          <p:cNvSpPr txBox="1"/>
          <p:nvPr>
            <p:ph idx="1" type="body"/>
          </p:nvPr>
        </p:nvSpPr>
        <p:spPr>
          <a:xfrm>
            <a:off x="5235220" y="2573350"/>
            <a:ext cx="3798300" cy="19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●"/>
              <a:defRPr u="none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○"/>
              <a:defRPr u="none"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■"/>
              <a:defRPr u="none"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●"/>
              <a:defRPr u="none"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○"/>
              <a:defRPr u="none"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■"/>
              <a:defRPr u="none"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●"/>
              <a:defRPr u="none"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○"/>
              <a:defRPr u="none"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■"/>
              <a:defRPr u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05" name="Google Shape;405;p64"/>
          <p:cNvSpPr txBox="1"/>
          <p:nvPr>
            <p:ph idx="2" type="body"/>
          </p:nvPr>
        </p:nvSpPr>
        <p:spPr>
          <a:xfrm>
            <a:off x="5235220" y="750863"/>
            <a:ext cx="3729900" cy="16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406" name="Google Shape;406;p64"/>
          <p:cNvSpPr txBox="1"/>
          <p:nvPr>
            <p:ph type="title"/>
          </p:nvPr>
        </p:nvSpPr>
        <p:spPr>
          <a:xfrm>
            <a:off x="5257467" y="327150"/>
            <a:ext cx="27432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bert Sans"/>
              <a:buNone/>
              <a:defRPr b="1" sz="1400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7" name="Google Shape;407;p64"/>
          <p:cNvSpPr/>
          <p:nvPr>
            <p:ph idx="3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08" name="Google Shape;408;p64"/>
          <p:cNvSpPr txBox="1"/>
          <p:nvPr>
            <p:ph idx="4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9" name="Google Shape;409;p64"/>
          <p:cNvSpPr/>
          <p:nvPr>
            <p:ph idx="5" type="pic"/>
          </p:nvPr>
        </p:nvSpPr>
        <p:spPr>
          <a:xfrm rot="10800000">
            <a:off x="228600" y="2561290"/>
            <a:ext cx="2262600" cy="2348400"/>
          </a:xfrm>
          <a:prstGeom prst="round1Rect">
            <a:avLst>
              <a:gd fmla="val 4873" name="adj"/>
            </a:avLst>
          </a:prstGeom>
          <a:noFill/>
          <a:ln>
            <a:noFill/>
          </a:ln>
        </p:spPr>
      </p:sp>
      <p:sp>
        <p:nvSpPr>
          <p:cNvPr id="410" name="Google Shape;410;p64"/>
          <p:cNvSpPr/>
          <p:nvPr>
            <p:ph idx="6" type="pic"/>
          </p:nvPr>
        </p:nvSpPr>
        <p:spPr>
          <a:xfrm>
            <a:off x="2486554" y="223525"/>
            <a:ext cx="2262600" cy="2348400"/>
          </a:xfrm>
          <a:prstGeom prst="round1Rect">
            <a:avLst>
              <a:gd fmla="val 4873" name="adj"/>
            </a:avLst>
          </a:prstGeom>
          <a:noFill/>
          <a:ln>
            <a:noFill/>
          </a:ln>
        </p:spPr>
      </p:sp>
      <p:sp>
        <p:nvSpPr>
          <p:cNvPr id="411" name="Google Shape;411;p64"/>
          <p:cNvSpPr/>
          <p:nvPr>
            <p:ph idx="7" type="pic"/>
          </p:nvPr>
        </p:nvSpPr>
        <p:spPr>
          <a:xfrm flipH="1" rot="10800000">
            <a:off x="2486554" y="2561290"/>
            <a:ext cx="2262600" cy="2348400"/>
          </a:xfrm>
          <a:prstGeom prst="round1Rect">
            <a:avLst>
              <a:gd fmla="val 4873" name="adj"/>
            </a:avLst>
          </a:prstGeom>
          <a:noFill/>
          <a:ln>
            <a:noFill/>
          </a:ln>
        </p:spPr>
      </p:sp>
      <p:sp>
        <p:nvSpPr>
          <p:cNvPr id="412" name="Google Shape;412;p64"/>
          <p:cNvSpPr/>
          <p:nvPr>
            <p:ph idx="8" type="pic"/>
          </p:nvPr>
        </p:nvSpPr>
        <p:spPr>
          <a:xfrm flipH="1">
            <a:off x="228600" y="224575"/>
            <a:ext cx="2262600" cy="2348400"/>
          </a:xfrm>
          <a:prstGeom prst="round1Rect">
            <a:avLst>
              <a:gd fmla="val 4873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allery">
  <p:cSld name="CUSTOM_3_1">
    <p:bg>
      <p:bgPr>
        <a:solidFill>
          <a:schemeClr val="lt2"/>
        </a:solidFill>
      </p:bgPr>
    </p:bg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5"/>
          <p:cNvSpPr/>
          <p:nvPr>
            <p:ph idx="2" type="pic"/>
          </p:nvPr>
        </p:nvSpPr>
        <p:spPr>
          <a:xfrm>
            <a:off x="114275" y="114300"/>
            <a:ext cx="2919900" cy="2424300"/>
          </a:xfrm>
          <a:prstGeom prst="roundRect">
            <a:avLst>
              <a:gd fmla="val 2134" name="adj"/>
            </a:avLst>
          </a:prstGeom>
          <a:noFill/>
          <a:ln>
            <a:noFill/>
          </a:ln>
        </p:spPr>
      </p:sp>
      <p:sp>
        <p:nvSpPr>
          <p:cNvPr id="415" name="Google Shape;415;p65"/>
          <p:cNvSpPr/>
          <p:nvPr>
            <p:ph idx="3" type="pic"/>
          </p:nvPr>
        </p:nvSpPr>
        <p:spPr>
          <a:xfrm>
            <a:off x="3117080" y="114300"/>
            <a:ext cx="2919900" cy="2424300"/>
          </a:xfrm>
          <a:prstGeom prst="roundRect">
            <a:avLst>
              <a:gd fmla="val 2134" name="adj"/>
            </a:avLst>
          </a:prstGeom>
          <a:noFill/>
          <a:ln>
            <a:noFill/>
          </a:ln>
        </p:spPr>
      </p:sp>
      <p:sp>
        <p:nvSpPr>
          <p:cNvPr id="416" name="Google Shape;416;p65"/>
          <p:cNvSpPr/>
          <p:nvPr>
            <p:ph idx="4" type="pic"/>
          </p:nvPr>
        </p:nvSpPr>
        <p:spPr>
          <a:xfrm>
            <a:off x="114275" y="2604796"/>
            <a:ext cx="2919900" cy="2424300"/>
          </a:xfrm>
          <a:prstGeom prst="roundRect">
            <a:avLst>
              <a:gd fmla="val 2134" name="adj"/>
            </a:avLst>
          </a:prstGeom>
          <a:noFill/>
          <a:ln>
            <a:noFill/>
          </a:ln>
        </p:spPr>
      </p:sp>
      <p:sp>
        <p:nvSpPr>
          <p:cNvPr id="417" name="Google Shape;417;p65"/>
          <p:cNvSpPr/>
          <p:nvPr>
            <p:ph idx="5" type="pic"/>
          </p:nvPr>
        </p:nvSpPr>
        <p:spPr>
          <a:xfrm>
            <a:off x="3117080" y="2604796"/>
            <a:ext cx="2919900" cy="2424300"/>
          </a:xfrm>
          <a:prstGeom prst="roundRect">
            <a:avLst>
              <a:gd fmla="val 2134" name="adj"/>
            </a:avLst>
          </a:prstGeom>
          <a:noFill/>
          <a:ln>
            <a:noFill/>
          </a:ln>
        </p:spPr>
      </p:sp>
      <p:sp>
        <p:nvSpPr>
          <p:cNvPr id="418" name="Google Shape;418;p65"/>
          <p:cNvSpPr/>
          <p:nvPr>
            <p:ph idx="6" type="pic"/>
          </p:nvPr>
        </p:nvSpPr>
        <p:spPr>
          <a:xfrm>
            <a:off x="6109898" y="114300"/>
            <a:ext cx="2919900" cy="2424300"/>
          </a:xfrm>
          <a:prstGeom prst="roundRect">
            <a:avLst>
              <a:gd fmla="val 2134" name="adj"/>
            </a:avLst>
          </a:prstGeom>
          <a:noFill/>
          <a:ln>
            <a:noFill/>
          </a:ln>
        </p:spPr>
      </p:sp>
      <p:sp>
        <p:nvSpPr>
          <p:cNvPr id="419" name="Google Shape;419;p65"/>
          <p:cNvSpPr/>
          <p:nvPr>
            <p:ph idx="7" type="pic"/>
          </p:nvPr>
        </p:nvSpPr>
        <p:spPr>
          <a:xfrm>
            <a:off x="6109898" y="2604796"/>
            <a:ext cx="2919900" cy="2424300"/>
          </a:xfrm>
          <a:prstGeom prst="roundRect">
            <a:avLst>
              <a:gd fmla="val 2134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 Text">
  <p:cSld name="CUSTOM_4">
    <p:bg>
      <p:bgPr>
        <a:solidFill>
          <a:schemeClr val="lt1"/>
        </a:solidFill>
      </p:bgPr>
    </p:bg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6"/>
          <p:cNvSpPr txBox="1"/>
          <p:nvPr>
            <p:ph idx="1" type="body"/>
          </p:nvPr>
        </p:nvSpPr>
        <p:spPr>
          <a:xfrm>
            <a:off x="970234" y="770775"/>
            <a:ext cx="3729900" cy="1613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422" name="Google Shape;422;p66"/>
          <p:cNvSpPr txBox="1"/>
          <p:nvPr>
            <p:ph type="title"/>
          </p:nvPr>
        </p:nvSpPr>
        <p:spPr>
          <a:xfrm>
            <a:off x="956138" y="327150"/>
            <a:ext cx="27432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bert Sans"/>
              <a:buNone/>
              <a:defRPr b="1" sz="1400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3" name="Google Shape;423;p66"/>
          <p:cNvSpPr txBox="1"/>
          <p:nvPr>
            <p:ph idx="2" type="body"/>
          </p:nvPr>
        </p:nvSpPr>
        <p:spPr>
          <a:xfrm>
            <a:off x="5235225" y="824225"/>
            <a:ext cx="3321600" cy="3470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●"/>
              <a:defRPr u="none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u="none"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u="none"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u="none"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u="none"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u="none"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u="none"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u="none"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400"/>
              <a:buChar char="■"/>
              <a:defRPr u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24" name="Google Shape;424;p66"/>
          <p:cNvSpPr/>
          <p:nvPr>
            <p:ph idx="3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25" name="Google Shape;425;p66"/>
          <p:cNvSpPr txBox="1"/>
          <p:nvPr>
            <p:ph idx="4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">
  <p:cSld name="CUSTOM_4_1">
    <p:bg>
      <p:bgPr>
        <a:solidFill>
          <a:schemeClr val="lt1"/>
        </a:solidFill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7"/>
          <p:cNvSpPr txBox="1"/>
          <p:nvPr>
            <p:ph idx="1" type="body"/>
          </p:nvPr>
        </p:nvSpPr>
        <p:spPr>
          <a:xfrm>
            <a:off x="949503" y="770775"/>
            <a:ext cx="7171500" cy="16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428" name="Google Shape;428;p67"/>
          <p:cNvSpPr txBox="1"/>
          <p:nvPr>
            <p:ph type="title"/>
          </p:nvPr>
        </p:nvSpPr>
        <p:spPr>
          <a:xfrm>
            <a:off x="956138" y="327150"/>
            <a:ext cx="27432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bert Sans"/>
              <a:buNone/>
              <a:defRPr b="1" sz="1400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9" name="Google Shape;429;p67"/>
          <p:cNvSpPr txBox="1"/>
          <p:nvPr>
            <p:ph idx="2" type="body"/>
          </p:nvPr>
        </p:nvSpPr>
        <p:spPr>
          <a:xfrm>
            <a:off x="961716" y="2599900"/>
            <a:ext cx="7145100" cy="18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●"/>
              <a:defRPr u="none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u="none"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u="none"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u="none"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u="none"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u="none"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u="none"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u="none"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400"/>
              <a:buChar char="■"/>
              <a:defRPr u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30" name="Google Shape;430;p67"/>
          <p:cNvSpPr/>
          <p:nvPr>
            <p:ph idx="3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31" name="Google Shape;431;p67"/>
          <p:cNvSpPr txBox="1"/>
          <p:nvPr>
            <p:ph idx="4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 Problem">
  <p:cSld name="CUSTOM_6"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8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34" name="Google Shape;434;p68"/>
          <p:cNvSpPr txBox="1"/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35" name="Google Shape;435;p68"/>
          <p:cNvSpPr txBox="1"/>
          <p:nvPr>
            <p:ph idx="1" type="subTitle"/>
          </p:nvPr>
        </p:nvSpPr>
        <p:spPr>
          <a:xfrm>
            <a:off x="958450" y="2692875"/>
            <a:ext cx="7137900" cy="20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b="0" sz="2400"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436" name="Google Shape;436;p68"/>
          <p:cNvSpPr txBox="1"/>
          <p:nvPr>
            <p:ph idx="3" type="title"/>
          </p:nvPr>
        </p:nvSpPr>
        <p:spPr>
          <a:xfrm>
            <a:off x="956150" y="555750"/>
            <a:ext cx="355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lbert Sans"/>
              <a:buNone/>
              <a:defRPr b="1" sz="1400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37" name="Google Shape;437;p68"/>
          <p:cNvSpPr txBox="1"/>
          <p:nvPr>
            <p:ph idx="4" type="title"/>
          </p:nvPr>
        </p:nvSpPr>
        <p:spPr>
          <a:xfrm>
            <a:off x="941263" y="866159"/>
            <a:ext cx="7137900" cy="20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eatures &amp; Benefits">
  <p:cSld name="CUSTOM_7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9"/>
          <p:cNvSpPr txBox="1"/>
          <p:nvPr>
            <p:ph idx="1" type="subTitle"/>
          </p:nvPr>
        </p:nvSpPr>
        <p:spPr>
          <a:xfrm>
            <a:off x="-394525" y="762900"/>
            <a:ext cx="2958300" cy="11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440" name="Google Shape;440;p69"/>
          <p:cNvSpPr txBox="1"/>
          <p:nvPr>
            <p:ph idx="2" type="subTitle"/>
          </p:nvPr>
        </p:nvSpPr>
        <p:spPr>
          <a:xfrm>
            <a:off x="7780000" y="762900"/>
            <a:ext cx="1961700" cy="11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9pPr>
          </a:lstStyle>
          <a:p/>
        </p:txBody>
      </p:sp>
      <p:sp>
        <p:nvSpPr>
          <p:cNvPr id="441" name="Google Shape;441;p69"/>
          <p:cNvSpPr txBox="1"/>
          <p:nvPr>
            <p:ph idx="3" type="subTitle"/>
          </p:nvPr>
        </p:nvSpPr>
        <p:spPr>
          <a:xfrm>
            <a:off x="-867225" y="1991550"/>
            <a:ext cx="2011500" cy="11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9pPr>
          </a:lstStyle>
          <a:p/>
        </p:txBody>
      </p:sp>
      <p:sp>
        <p:nvSpPr>
          <p:cNvPr id="442" name="Google Shape;442;p69"/>
          <p:cNvSpPr txBox="1"/>
          <p:nvPr>
            <p:ph idx="4" type="subTitle"/>
          </p:nvPr>
        </p:nvSpPr>
        <p:spPr>
          <a:xfrm>
            <a:off x="1384800" y="1991550"/>
            <a:ext cx="1961700" cy="11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443" name="Google Shape;443;p69"/>
          <p:cNvSpPr txBox="1"/>
          <p:nvPr>
            <p:ph idx="5" type="subTitle"/>
          </p:nvPr>
        </p:nvSpPr>
        <p:spPr>
          <a:xfrm>
            <a:off x="3556975" y="1991550"/>
            <a:ext cx="4403400" cy="11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0" sz="6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/>
            </a:lvl9pPr>
          </a:lstStyle>
          <a:p/>
        </p:txBody>
      </p:sp>
      <p:sp>
        <p:nvSpPr>
          <p:cNvPr id="444" name="Google Shape;444;p69"/>
          <p:cNvSpPr txBox="1"/>
          <p:nvPr>
            <p:ph idx="6" type="subTitle"/>
          </p:nvPr>
        </p:nvSpPr>
        <p:spPr>
          <a:xfrm>
            <a:off x="8207225" y="1991550"/>
            <a:ext cx="2216400" cy="11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445" name="Google Shape;445;p69"/>
          <p:cNvSpPr txBox="1"/>
          <p:nvPr>
            <p:ph idx="7" type="subTitle"/>
          </p:nvPr>
        </p:nvSpPr>
        <p:spPr>
          <a:xfrm>
            <a:off x="307950" y="3220200"/>
            <a:ext cx="3807600" cy="11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446" name="Google Shape;446;p69"/>
          <p:cNvSpPr txBox="1"/>
          <p:nvPr>
            <p:ph idx="8" type="subTitle"/>
          </p:nvPr>
        </p:nvSpPr>
        <p:spPr>
          <a:xfrm>
            <a:off x="4367925" y="3220200"/>
            <a:ext cx="2121000" cy="11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9pPr>
          </a:lstStyle>
          <a:p/>
        </p:txBody>
      </p:sp>
      <p:sp>
        <p:nvSpPr>
          <p:cNvPr id="447" name="Google Shape;447;p69"/>
          <p:cNvSpPr txBox="1"/>
          <p:nvPr>
            <p:ph idx="9" type="subTitle"/>
          </p:nvPr>
        </p:nvSpPr>
        <p:spPr>
          <a:xfrm>
            <a:off x="6718750" y="3220200"/>
            <a:ext cx="2383200" cy="11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448" name="Google Shape;448;p69"/>
          <p:cNvSpPr txBox="1"/>
          <p:nvPr>
            <p:ph idx="13" type="subTitle"/>
          </p:nvPr>
        </p:nvSpPr>
        <p:spPr>
          <a:xfrm>
            <a:off x="2793625" y="762900"/>
            <a:ext cx="2143500" cy="11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9pPr>
          </a:lstStyle>
          <a:p/>
        </p:txBody>
      </p:sp>
      <p:sp>
        <p:nvSpPr>
          <p:cNvPr id="449" name="Google Shape;449;p69"/>
          <p:cNvSpPr txBox="1"/>
          <p:nvPr>
            <p:ph idx="14" type="subTitle"/>
          </p:nvPr>
        </p:nvSpPr>
        <p:spPr>
          <a:xfrm>
            <a:off x="5151963" y="762900"/>
            <a:ext cx="2413200" cy="11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450" name="Google Shape;450;p69"/>
          <p:cNvSpPr/>
          <p:nvPr>
            <p:ph idx="15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51" name="Google Shape;451;p69"/>
          <p:cNvSpPr txBox="1"/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 Graph">
  <p:cSld name="CUSTOM_8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70"/>
          <p:cNvSpPr txBox="1"/>
          <p:nvPr>
            <p:ph type="title"/>
          </p:nvPr>
        </p:nvSpPr>
        <p:spPr>
          <a:xfrm>
            <a:off x="956150" y="327150"/>
            <a:ext cx="355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lbert Sans"/>
              <a:buNone/>
              <a:defRPr b="1" sz="1400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4" name="Google Shape;454;p70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55" name="Google Shape;455;p70"/>
          <p:cNvSpPr txBox="1"/>
          <p:nvPr>
            <p:ph idx="1" type="subTitle"/>
          </p:nvPr>
        </p:nvSpPr>
        <p:spPr>
          <a:xfrm>
            <a:off x="3831000" y="327150"/>
            <a:ext cx="4500300" cy="12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6" name="Google Shape;456;p70"/>
          <p:cNvSpPr txBox="1"/>
          <p:nvPr>
            <p:ph idx="3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e Graph">
  <p:cSld name="CUSTOM_8_1"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71"/>
          <p:cNvSpPr txBox="1"/>
          <p:nvPr>
            <p:ph idx="1" type="subTitle"/>
          </p:nvPr>
        </p:nvSpPr>
        <p:spPr>
          <a:xfrm>
            <a:off x="955475" y="1615450"/>
            <a:ext cx="3291600" cy="28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9" name="Google Shape;459;p71"/>
          <p:cNvSpPr txBox="1"/>
          <p:nvPr>
            <p:ph type="title"/>
          </p:nvPr>
        </p:nvSpPr>
        <p:spPr>
          <a:xfrm>
            <a:off x="956150" y="327150"/>
            <a:ext cx="3558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lbert Sans"/>
              <a:buNone/>
              <a:defRPr b="1" sz="1400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60" name="Google Shape;460;p71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61" name="Google Shape;461;p71"/>
          <p:cNvSpPr txBox="1"/>
          <p:nvPr>
            <p:ph idx="3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ll Quote">
  <p:cSld name="CUSTOM_1">
    <p:bg>
      <p:bgPr>
        <a:solidFill>
          <a:schemeClr val="lt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5" name="Google Shape;45;p8"/>
          <p:cNvSpPr txBox="1"/>
          <p:nvPr>
            <p:ph idx="1" type="subTitle"/>
          </p:nvPr>
        </p:nvSpPr>
        <p:spPr>
          <a:xfrm>
            <a:off x="4627750" y="1204950"/>
            <a:ext cx="2489700" cy="3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8"/>
          <p:cNvSpPr txBox="1"/>
          <p:nvPr>
            <p:ph idx="3" type="body"/>
          </p:nvPr>
        </p:nvSpPr>
        <p:spPr>
          <a:xfrm>
            <a:off x="4627750" y="1592350"/>
            <a:ext cx="2539200" cy="16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47" name="Google Shape;47;p8"/>
          <p:cNvSpPr/>
          <p:nvPr>
            <p:ph idx="4" type="pic"/>
          </p:nvPr>
        </p:nvSpPr>
        <p:spPr>
          <a:xfrm rot="-5400000">
            <a:off x="1529325" y="1257825"/>
            <a:ext cx="3114600" cy="2619600"/>
          </a:xfrm>
          <a:prstGeom prst="round2SameRect">
            <a:avLst>
              <a:gd fmla="val 3848" name="adj1"/>
              <a:gd fmla="val 0" name="adj2"/>
            </a:avLst>
          </a:prstGeom>
          <a:noFill/>
          <a:ln>
            <a:noFill/>
          </a:ln>
        </p:spPr>
      </p:sp>
      <p:sp>
        <p:nvSpPr>
          <p:cNvPr id="48" name="Google Shape;48;p8"/>
          <p:cNvSpPr txBox="1"/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636">
          <p15:clr>
            <a:srgbClr val="E46962"/>
          </p15:clr>
        </p15:guide>
        <p15:guide id="2" orient="horz" pos="2604">
          <p15:clr>
            <a:srgbClr val="E46962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 Solution">
  <p:cSld name="CUSTOM_9">
    <p:bg>
      <p:bgPr>
        <a:solidFill>
          <a:schemeClr val="accent1"/>
        </a:solidFill>
      </p:bgPr>
    </p:bg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72"/>
          <p:cNvSpPr/>
          <p:nvPr/>
        </p:nvSpPr>
        <p:spPr>
          <a:xfrm>
            <a:off x="116350" y="93175"/>
            <a:ext cx="8904000" cy="4914900"/>
          </a:xfrm>
          <a:prstGeom prst="roundRect">
            <a:avLst>
              <a:gd fmla="val 261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72"/>
          <p:cNvSpPr txBox="1"/>
          <p:nvPr>
            <p:ph idx="1" type="subTitle"/>
          </p:nvPr>
        </p:nvSpPr>
        <p:spPr>
          <a:xfrm>
            <a:off x="958450" y="2692875"/>
            <a:ext cx="7137900" cy="20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b="0"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465" name="Google Shape;465;p72"/>
          <p:cNvSpPr txBox="1"/>
          <p:nvPr>
            <p:ph type="title"/>
          </p:nvPr>
        </p:nvSpPr>
        <p:spPr>
          <a:xfrm>
            <a:off x="956150" y="555750"/>
            <a:ext cx="355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 b="1" sz="1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6" name="Google Shape;466;p72"/>
          <p:cNvSpPr txBox="1"/>
          <p:nvPr>
            <p:ph idx="2" type="title"/>
          </p:nvPr>
        </p:nvSpPr>
        <p:spPr>
          <a:xfrm>
            <a:off x="941263" y="866159"/>
            <a:ext cx="7137900" cy="20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7" name="Google Shape;467;p72"/>
          <p:cNvSpPr txBox="1"/>
          <p:nvPr>
            <p:ph idx="3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8" name="Google Shape;468;p72"/>
          <p:cNvSpPr/>
          <p:nvPr>
            <p:ph idx="4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y It Works">
  <p:cSld name="CUSTOM_9_1">
    <p:bg>
      <p:bgPr>
        <a:solidFill>
          <a:schemeClr val="accent1"/>
        </a:solidFill>
      </p:bgPr>
    </p:bg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73"/>
          <p:cNvSpPr/>
          <p:nvPr/>
        </p:nvSpPr>
        <p:spPr>
          <a:xfrm>
            <a:off x="116350" y="93175"/>
            <a:ext cx="8904000" cy="4914900"/>
          </a:xfrm>
          <a:prstGeom prst="roundRect">
            <a:avLst>
              <a:gd fmla="val 261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73"/>
          <p:cNvSpPr/>
          <p:nvPr>
            <p:ph idx="2" type="pic"/>
          </p:nvPr>
        </p:nvSpPr>
        <p:spPr>
          <a:xfrm rot="-5400000">
            <a:off x="-113050" y="322725"/>
            <a:ext cx="4911300" cy="4450500"/>
          </a:xfrm>
          <a:prstGeom prst="round2SameRect">
            <a:avLst>
              <a:gd fmla="val 2860" name="adj1"/>
              <a:gd fmla="val 0" name="adj2"/>
            </a:avLst>
          </a:prstGeom>
          <a:noFill/>
          <a:ln>
            <a:noFill/>
          </a:ln>
        </p:spPr>
      </p:sp>
      <p:sp>
        <p:nvSpPr>
          <p:cNvPr id="472" name="Google Shape;472;p73"/>
          <p:cNvSpPr txBox="1"/>
          <p:nvPr>
            <p:ph idx="1" type="body"/>
          </p:nvPr>
        </p:nvSpPr>
        <p:spPr>
          <a:xfrm>
            <a:off x="5364025" y="704025"/>
            <a:ext cx="3437700" cy="35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●"/>
              <a:defRPr>
                <a:solidFill>
                  <a:schemeClr val="dk2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3" name="Google Shape;473;p73"/>
          <p:cNvSpPr txBox="1"/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4" name="Google Shape;474;p73"/>
          <p:cNvSpPr/>
          <p:nvPr>
            <p:ph idx="3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ur Audience Venn Diagram">
  <p:cSld name="CUSTOM_10"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74"/>
          <p:cNvSpPr txBox="1"/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7" name="Google Shape;477;p74"/>
          <p:cNvSpPr txBox="1"/>
          <p:nvPr>
            <p:ph idx="2" type="title"/>
          </p:nvPr>
        </p:nvSpPr>
        <p:spPr>
          <a:xfrm>
            <a:off x="956150" y="394200"/>
            <a:ext cx="355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 sz="1400"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478" name="Google Shape;478;p74"/>
          <p:cNvSpPr/>
          <p:nvPr>
            <p:ph idx="3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 of 3 Concepts">
  <p:cSld name="CUSTOM_11">
    <p:bg>
      <p:bgPr>
        <a:solidFill>
          <a:schemeClr val="accent2"/>
        </a:solidFill>
      </p:bgPr>
    </p:bg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5"/>
          <p:cNvSpPr/>
          <p:nvPr/>
        </p:nvSpPr>
        <p:spPr>
          <a:xfrm>
            <a:off x="116350" y="93175"/>
            <a:ext cx="8904000" cy="4914900"/>
          </a:xfrm>
          <a:prstGeom prst="roundRect">
            <a:avLst>
              <a:gd fmla="val 261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75"/>
          <p:cNvSpPr txBox="1"/>
          <p:nvPr>
            <p:ph type="title"/>
          </p:nvPr>
        </p:nvSpPr>
        <p:spPr>
          <a:xfrm>
            <a:off x="941780" y="715125"/>
            <a:ext cx="7860000" cy="8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482" name="Google Shape;482;p75"/>
          <p:cNvSpPr txBox="1"/>
          <p:nvPr>
            <p:ph idx="1" type="body"/>
          </p:nvPr>
        </p:nvSpPr>
        <p:spPr>
          <a:xfrm>
            <a:off x="1188971" y="2402817"/>
            <a:ext cx="1893300" cy="16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3" name="Google Shape;483;p75"/>
          <p:cNvSpPr txBox="1"/>
          <p:nvPr>
            <p:ph idx="2" type="body"/>
          </p:nvPr>
        </p:nvSpPr>
        <p:spPr>
          <a:xfrm>
            <a:off x="3628515" y="2402817"/>
            <a:ext cx="1893300" cy="16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4" name="Google Shape;484;p75"/>
          <p:cNvSpPr txBox="1"/>
          <p:nvPr>
            <p:ph idx="3" type="subTitle"/>
          </p:nvPr>
        </p:nvSpPr>
        <p:spPr>
          <a:xfrm>
            <a:off x="1078092" y="1852966"/>
            <a:ext cx="21255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5" name="Google Shape;485;p75"/>
          <p:cNvSpPr txBox="1"/>
          <p:nvPr>
            <p:ph idx="4" type="subTitle"/>
          </p:nvPr>
        </p:nvSpPr>
        <p:spPr>
          <a:xfrm>
            <a:off x="3524146" y="1852966"/>
            <a:ext cx="21255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6" name="Google Shape;486;p75"/>
          <p:cNvSpPr txBox="1"/>
          <p:nvPr>
            <p:ph idx="5" type="subTitle"/>
          </p:nvPr>
        </p:nvSpPr>
        <p:spPr>
          <a:xfrm>
            <a:off x="5970200" y="1852966"/>
            <a:ext cx="21255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7" name="Google Shape;487;p75"/>
          <p:cNvSpPr txBox="1"/>
          <p:nvPr>
            <p:ph idx="6" type="body"/>
          </p:nvPr>
        </p:nvSpPr>
        <p:spPr>
          <a:xfrm>
            <a:off x="6068972" y="2402817"/>
            <a:ext cx="1893300" cy="16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8" name="Google Shape;488;p75"/>
          <p:cNvSpPr/>
          <p:nvPr>
            <p:ph idx="7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 of 6 Concepts">
  <p:cSld name="CUSTOM_11_1">
    <p:bg>
      <p:bgPr>
        <a:solidFill>
          <a:schemeClr val="accent4"/>
        </a:solidFill>
      </p:bgPr>
    </p:bg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76"/>
          <p:cNvSpPr/>
          <p:nvPr/>
        </p:nvSpPr>
        <p:spPr>
          <a:xfrm>
            <a:off x="116350" y="93175"/>
            <a:ext cx="8904000" cy="4914900"/>
          </a:xfrm>
          <a:prstGeom prst="roundRect">
            <a:avLst>
              <a:gd fmla="val 261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76"/>
          <p:cNvSpPr txBox="1"/>
          <p:nvPr>
            <p:ph idx="1" type="subTitle"/>
          </p:nvPr>
        </p:nvSpPr>
        <p:spPr>
          <a:xfrm>
            <a:off x="1062065" y="917207"/>
            <a:ext cx="20211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2" name="Google Shape;492;p76"/>
          <p:cNvSpPr txBox="1"/>
          <p:nvPr>
            <p:ph idx="2" type="subTitle"/>
          </p:nvPr>
        </p:nvSpPr>
        <p:spPr>
          <a:xfrm>
            <a:off x="3507690" y="917207"/>
            <a:ext cx="20211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3" name="Google Shape;493;p76"/>
          <p:cNvSpPr txBox="1"/>
          <p:nvPr>
            <p:ph idx="3" type="subTitle"/>
          </p:nvPr>
        </p:nvSpPr>
        <p:spPr>
          <a:xfrm>
            <a:off x="5956640" y="917207"/>
            <a:ext cx="20211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4" name="Google Shape;494;p76"/>
          <p:cNvSpPr txBox="1"/>
          <p:nvPr>
            <p:ph idx="4" type="body"/>
          </p:nvPr>
        </p:nvSpPr>
        <p:spPr>
          <a:xfrm>
            <a:off x="1172475" y="1372575"/>
            <a:ext cx="1913100" cy="8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5" name="Google Shape;495;p76"/>
          <p:cNvSpPr txBox="1"/>
          <p:nvPr>
            <p:ph idx="5" type="body"/>
          </p:nvPr>
        </p:nvSpPr>
        <p:spPr>
          <a:xfrm>
            <a:off x="3618100" y="1372575"/>
            <a:ext cx="1913100" cy="8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6" name="Google Shape;496;p76"/>
          <p:cNvSpPr txBox="1"/>
          <p:nvPr>
            <p:ph idx="6" type="body"/>
          </p:nvPr>
        </p:nvSpPr>
        <p:spPr>
          <a:xfrm>
            <a:off x="6067050" y="1372575"/>
            <a:ext cx="1913100" cy="8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7" name="Google Shape;497;p76"/>
          <p:cNvSpPr txBox="1"/>
          <p:nvPr>
            <p:ph idx="7" type="subTitle"/>
          </p:nvPr>
        </p:nvSpPr>
        <p:spPr>
          <a:xfrm>
            <a:off x="5956640" y="2552219"/>
            <a:ext cx="20211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8" name="Google Shape;498;p76"/>
          <p:cNvSpPr txBox="1"/>
          <p:nvPr>
            <p:ph idx="8" type="body"/>
          </p:nvPr>
        </p:nvSpPr>
        <p:spPr>
          <a:xfrm>
            <a:off x="3618088" y="3007588"/>
            <a:ext cx="1913100" cy="8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9" name="Google Shape;499;p76"/>
          <p:cNvSpPr txBox="1"/>
          <p:nvPr>
            <p:ph idx="9" type="subTitle"/>
          </p:nvPr>
        </p:nvSpPr>
        <p:spPr>
          <a:xfrm>
            <a:off x="3508752" y="2552219"/>
            <a:ext cx="20211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00" name="Google Shape;500;p76"/>
          <p:cNvSpPr txBox="1"/>
          <p:nvPr>
            <p:ph idx="13" type="body"/>
          </p:nvPr>
        </p:nvSpPr>
        <p:spPr>
          <a:xfrm>
            <a:off x="1171275" y="3007588"/>
            <a:ext cx="1913100" cy="8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01" name="Google Shape;501;p76"/>
          <p:cNvSpPr txBox="1"/>
          <p:nvPr>
            <p:ph idx="14" type="subTitle"/>
          </p:nvPr>
        </p:nvSpPr>
        <p:spPr>
          <a:xfrm>
            <a:off x="1060865" y="2552219"/>
            <a:ext cx="20211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02" name="Google Shape;502;p76"/>
          <p:cNvSpPr txBox="1"/>
          <p:nvPr>
            <p:ph idx="15" type="body"/>
          </p:nvPr>
        </p:nvSpPr>
        <p:spPr>
          <a:xfrm>
            <a:off x="6067050" y="3007588"/>
            <a:ext cx="1913100" cy="8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03" name="Google Shape;503;p76"/>
          <p:cNvSpPr txBox="1"/>
          <p:nvPr>
            <p:ph type="title"/>
          </p:nvPr>
        </p:nvSpPr>
        <p:spPr>
          <a:xfrm>
            <a:off x="956150" y="327150"/>
            <a:ext cx="355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 b="1" sz="1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04" name="Google Shape;504;p76"/>
          <p:cNvSpPr/>
          <p:nvPr>
            <p:ph idx="16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Size Graph">
  <p:cSld name="CUSTOM_12"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77"/>
          <p:cNvSpPr txBox="1"/>
          <p:nvPr>
            <p:ph idx="1" type="subTitle"/>
          </p:nvPr>
        </p:nvSpPr>
        <p:spPr>
          <a:xfrm>
            <a:off x="960850" y="3191652"/>
            <a:ext cx="4082700" cy="15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9pPr>
          </a:lstStyle>
          <a:p/>
        </p:txBody>
      </p:sp>
      <p:sp>
        <p:nvSpPr>
          <p:cNvPr id="507" name="Google Shape;507;p77"/>
          <p:cNvSpPr txBox="1"/>
          <p:nvPr>
            <p:ph type="title"/>
          </p:nvPr>
        </p:nvSpPr>
        <p:spPr>
          <a:xfrm>
            <a:off x="932850" y="730375"/>
            <a:ext cx="4082700" cy="21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508" name="Google Shape;508;p77"/>
          <p:cNvSpPr txBox="1"/>
          <p:nvPr>
            <p:ph idx="2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9" name="Google Shape;509;p77"/>
          <p:cNvSpPr/>
          <p:nvPr>
            <p:ph idx="3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r Graph">
  <p:cSld name="CUSTOM_13">
    <p:bg>
      <p:bgPr>
        <a:solidFill>
          <a:schemeClr val="accent2"/>
        </a:solidFill>
      </p:bgPr>
    </p:bg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78"/>
          <p:cNvSpPr/>
          <p:nvPr/>
        </p:nvSpPr>
        <p:spPr>
          <a:xfrm>
            <a:off x="114300" y="114300"/>
            <a:ext cx="8915400" cy="4914900"/>
          </a:xfrm>
          <a:prstGeom prst="roundRect">
            <a:avLst>
              <a:gd fmla="val 33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78"/>
          <p:cNvSpPr txBox="1"/>
          <p:nvPr>
            <p:ph idx="1" type="subTitle"/>
          </p:nvPr>
        </p:nvSpPr>
        <p:spPr>
          <a:xfrm>
            <a:off x="5251039" y="2593520"/>
            <a:ext cx="2571600" cy="15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13" name="Google Shape;513;p78"/>
          <p:cNvSpPr txBox="1"/>
          <p:nvPr>
            <p:ph idx="2" type="subTitle"/>
          </p:nvPr>
        </p:nvSpPr>
        <p:spPr>
          <a:xfrm>
            <a:off x="5233275" y="763675"/>
            <a:ext cx="3576600" cy="13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b="0"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14" name="Google Shape;514;p78"/>
          <p:cNvSpPr txBox="1"/>
          <p:nvPr>
            <p:ph type="title"/>
          </p:nvPr>
        </p:nvSpPr>
        <p:spPr>
          <a:xfrm>
            <a:off x="956150" y="327150"/>
            <a:ext cx="3558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lbert Sans"/>
              <a:buNone/>
              <a:defRPr b="1" sz="1400">
                <a:solidFill>
                  <a:schemeClr val="accent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15" name="Google Shape;515;p78"/>
          <p:cNvSpPr txBox="1"/>
          <p:nvPr>
            <p:ph idx="3" type="title"/>
          </p:nvPr>
        </p:nvSpPr>
        <p:spPr>
          <a:xfrm>
            <a:off x="5251132" y="327150"/>
            <a:ext cx="3558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lbert Sans"/>
              <a:buNone/>
              <a:defRPr b="1" sz="1400">
                <a:solidFill>
                  <a:schemeClr val="accent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16" name="Google Shape;516;p78"/>
          <p:cNvSpPr txBox="1"/>
          <p:nvPr>
            <p:ph idx="4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7" name="Google Shape;517;p78"/>
          <p:cNvSpPr/>
          <p:nvPr>
            <p:ph idx="5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or Landscape">
  <p:cSld name="CUSTOM_14">
    <p:bg>
      <p:bgPr>
        <a:solidFill>
          <a:schemeClr val="lt1"/>
        </a:solidFill>
      </p:bgPr>
    </p:bg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79"/>
          <p:cNvSpPr txBox="1"/>
          <p:nvPr>
            <p:ph idx="1" type="body"/>
          </p:nvPr>
        </p:nvSpPr>
        <p:spPr>
          <a:xfrm>
            <a:off x="6564350" y="577612"/>
            <a:ext cx="22374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20" name="Google Shape;520;p79"/>
          <p:cNvSpPr txBox="1"/>
          <p:nvPr>
            <p:ph idx="2" type="body"/>
          </p:nvPr>
        </p:nvSpPr>
        <p:spPr>
          <a:xfrm>
            <a:off x="6564350" y="1810914"/>
            <a:ext cx="22374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21" name="Google Shape;521;p79"/>
          <p:cNvSpPr txBox="1"/>
          <p:nvPr>
            <p:ph idx="3" type="body"/>
          </p:nvPr>
        </p:nvSpPr>
        <p:spPr>
          <a:xfrm>
            <a:off x="6564350" y="3038996"/>
            <a:ext cx="22374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22" name="Google Shape;522;p79"/>
          <p:cNvSpPr txBox="1"/>
          <p:nvPr>
            <p:ph type="title"/>
          </p:nvPr>
        </p:nvSpPr>
        <p:spPr>
          <a:xfrm>
            <a:off x="3706300" y="327150"/>
            <a:ext cx="2009100" cy="4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 b="1" sz="1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23" name="Google Shape;523;p79"/>
          <p:cNvSpPr txBox="1"/>
          <p:nvPr>
            <p:ph idx="4" type="body"/>
          </p:nvPr>
        </p:nvSpPr>
        <p:spPr>
          <a:xfrm>
            <a:off x="3706300" y="577612"/>
            <a:ext cx="22374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24" name="Google Shape;524;p79"/>
          <p:cNvSpPr txBox="1"/>
          <p:nvPr>
            <p:ph idx="5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25" name="Google Shape;525;p79"/>
          <p:cNvSpPr txBox="1"/>
          <p:nvPr>
            <p:ph idx="6" type="title"/>
          </p:nvPr>
        </p:nvSpPr>
        <p:spPr>
          <a:xfrm>
            <a:off x="956150" y="327150"/>
            <a:ext cx="2009100" cy="13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lbert Sans"/>
              <a:buNone/>
              <a:defRPr b="1" sz="1400">
                <a:solidFill>
                  <a:schemeClr val="accent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26" name="Google Shape;526;p79"/>
          <p:cNvSpPr/>
          <p:nvPr>
            <p:ph idx="7" type="pic"/>
          </p:nvPr>
        </p:nvSpPr>
        <p:spPr>
          <a:xfrm>
            <a:off x="3205625" y="423875"/>
            <a:ext cx="422400" cy="422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27" name="Google Shape;527;p79"/>
          <p:cNvSpPr/>
          <p:nvPr>
            <p:ph idx="8" type="pic"/>
          </p:nvPr>
        </p:nvSpPr>
        <p:spPr>
          <a:xfrm>
            <a:off x="6063675" y="423875"/>
            <a:ext cx="422400" cy="422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28" name="Google Shape;528;p79"/>
          <p:cNvSpPr/>
          <p:nvPr>
            <p:ph idx="9" type="pic"/>
          </p:nvPr>
        </p:nvSpPr>
        <p:spPr>
          <a:xfrm>
            <a:off x="3205625" y="1653438"/>
            <a:ext cx="422400" cy="422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29" name="Google Shape;529;p79"/>
          <p:cNvSpPr/>
          <p:nvPr>
            <p:ph idx="13" type="pic"/>
          </p:nvPr>
        </p:nvSpPr>
        <p:spPr>
          <a:xfrm>
            <a:off x="6063675" y="1653438"/>
            <a:ext cx="422400" cy="422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30" name="Google Shape;530;p79"/>
          <p:cNvSpPr/>
          <p:nvPr>
            <p:ph idx="14" type="pic"/>
          </p:nvPr>
        </p:nvSpPr>
        <p:spPr>
          <a:xfrm>
            <a:off x="3205625" y="2881163"/>
            <a:ext cx="422400" cy="422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31" name="Google Shape;531;p79"/>
          <p:cNvSpPr/>
          <p:nvPr>
            <p:ph idx="15" type="pic"/>
          </p:nvPr>
        </p:nvSpPr>
        <p:spPr>
          <a:xfrm>
            <a:off x="6063675" y="2881163"/>
            <a:ext cx="422400" cy="422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32" name="Google Shape;532;p79"/>
          <p:cNvSpPr txBox="1"/>
          <p:nvPr>
            <p:ph idx="16" type="title"/>
          </p:nvPr>
        </p:nvSpPr>
        <p:spPr>
          <a:xfrm>
            <a:off x="6564350" y="327150"/>
            <a:ext cx="2009100" cy="4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 b="1" sz="1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3" name="Google Shape;533;p79"/>
          <p:cNvSpPr txBox="1"/>
          <p:nvPr>
            <p:ph idx="17" type="title"/>
          </p:nvPr>
        </p:nvSpPr>
        <p:spPr>
          <a:xfrm>
            <a:off x="3706300" y="1554125"/>
            <a:ext cx="2009100" cy="4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 b="1" sz="1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4" name="Google Shape;534;p79"/>
          <p:cNvSpPr txBox="1"/>
          <p:nvPr>
            <p:ph idx="18" type="title"/>
          </p:nvPr>
        </p:nvSpPr>
        <p:spPr>
          <a:xfrm>
            <a:off x="6564350" y="1554125"/>
            <a:ext cx="2009100" cy="4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 b="1" sz="1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5" name="Google Shape;535;p79"/>
          <p:cNvSpPr txBox="1"/>
          <p:nvPr>
            <p:ph idx="19" type="title"/>
          </p:nvPr>
        </p:nvSpPr>
        <p:spPr>
          <a:xfrm>
            <a:off x="3706300" y="2781100"/>
            <a:ext cx="2009100" cy="4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 b="1" sz="1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6" name="Google Shape;536;p79"/>
          <p:cNvSpPr txBox="1"/>
          <p:nvPr>
            <p:ph idx="20" type="title"/>
          </p:nvPr>
        </p:nvSpPr>
        <p:spPr>
          <a:xfrm>
            <a:off x="6564350" y="2781100"/>
            <a:ext cx="2009100" cy="4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 b="1" sz="1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7" name="Google Shape;537;p79"/>
          <p:cNvSpPr txBox="1"/>
          <p:nvPr>
            <p:ph idx="21" type="body"/>
          </p:nvPr>
        </p:nvSpPr>
        <p:spPr>
          <a:xfrm>
            <a:off x="3706300" y="1810914"/>
            <a:ext cx="22374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8" name="Google Shape;538;p79"/>
          <p:cNvSpPr txBox="1"/>
          <p:nvPr>
            <p:ph idx="22" type="body"/>
          </p:nvPr>
        </p:nvSpPr>
        <p:spPr>
          <a:xfrm>
            <a:off x="3706300" y="3038996"/>
            <a:ext cx="22374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9" name="Google Shape;539;p79"/>
          <p:cNvSpPr/>
          <p:nvPr>
            <p:ph idx="23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 Content">
  <p:cSld name="CUSTOM_15">
    <p:bg>
      <p:bgPr>
        <a:solidFill>
          <a:schemeClr val="lt1"/>
        </a:solidFill>
      </p:bgPr>
    </p:bg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80"/>
          <p:cNvSpPr/>
          <p:nvPr/>
        </p:nvSpPr>
        <p:spPr>
          <a:xfrm rot="5400000">
            <a:off x="4342200" y="341250"/>
            <a:ext cx="4914900" cy="4460100"/>
          </a:xfrm>
          <a:prstGeom prst="round2SameRect">
            <a:avLst>
              <a:gd fmla="val 3491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80"/>
          <p:cNvSpPr txBox="1"/>
          <p:nvPr>
            <p:ph type="title"/>
          </p:nvPr>
        </p:nvSpPr>
        <p:spPr>
          <a:xfrm>
            <a:off x="932850" y="730375"/>
            <a:ext cx="3280800" cy="21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543" name="Google Shape;543;p80"/>
          <p:cNvSpPr txBox="1"/>
          <p:nvPr>
            <p:ph idx="1" type="subTitle"/>
          </p:nvPr>
        </p:nvSpPr>
        <p:spPr>
          <a:xfrm>
            <a:off x="5233275" y="763675"/>
            <a:ext cx="3503700" cy="3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b="0"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4" name="Google Shape;544;p80"/>
          <p:cNvSpPr txBox="1"/>
          <p:nvPr>
            <p:ph idx="2" type="subTitle"/>
          </p:nvPr>
        </p:nvSpPr>
        <p:spPr>
          <a:xfrm>
            <a:off x="955350" y="2928709"/>
            <a:ext cx="2844900" cy="15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45" name="Google Shape;545;p80"/>
          <p:cNvSpPr txBox="1"/>
          <p:nvPr>
            <p:ph idx="3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6" name="Google Shape;546;p80"/>
          <p:cNvSpPr/>
          <p:nvPr>
            <p:ph idx="4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ckup Phone + Desktop">
  <p:cSld name="CUSTOM_16">
    <p:bg>
      <p:bgPr>
        <a:solidFill>
          <a:schemeClr val="lt1"/>
        </a:solidFill>
      </p:bgPr>
    </p:bg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81"/>
          <p:cNvSpPr/>
          <p:nvPr/>
        </p:nvSpPr>
        <p:spPr>
          <a:xfrm rot="5400000">
            <a:off x="3618000" y="-382950"/>
            <a:ext cx="4914900" cy="5908500"/>
          </a:xfrm>
          <a:prstGeom prst="round2SameRect">
            <a:avLst>
              <a:gd fmla="val 3196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81"/>
          <p:cNvSpPr/>
          <p:nvPr>
            <p:ph idx="2" type="pic"/>
          </p:nvPr>
        </p:nvSpPr>
        <p:spPr>
          <a:xfrm>
            <a:off x="3768625" y="934850"/>
            <a:ext cx="4630500" cy="2606700"/>
          </a:xfrm>
          <a:prstGeom prst="roundRect">
            <a:avLst>
              <a:gd fmla="val 1120" name="adj"/>
            </a:avLst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0" name="Google Shape;550;p81"/>
          <p:cNvSpPr/>
          <p:nvPr>
            <p:ph idx="3" type="pic"/>
          </p:nvPr>
        </p:nvSpPr>
        <p:spPr>
          <a:xfrm>
            <a:off x="812850" y="867000"/>
            <a:ext cx="1614000" cy="3409500"/>
          </a:xfrm>
          <a:prstGeom prst="roundRect">
            <a:avLst>
              <a:gd fmla="val 8265" name="adj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1" name="Google Shape;551;p81"/>
          <p:cNvSpPr txBox="1"/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2" name="Google Shape;552;p81"/>
          <p:cNvSpPr/>
          <p:nvPr>
            <p:ph idx="4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Page Image">
  <p:cSld name="CUSTOM_2">
    <p:bg>
      <p:bgPr>
        <a:solidFill>
          <a:schemeClr val="lt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/>
          <p:nvPr>
            <p:ph idx="2" type="pic"/>
          </p:nvPr>
        </p:nvSpPr>
        <p:spPr>
          <a:xfrm>
            <a:off x="120000" y="114300"/>
            <a:ext cx="8904000" cy="4914900"/>
          </a:xfrm>
          <a:prstGeom prst="roundRect">
            <a:avLst>
              <a:gd fmla="val 2134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ckup Desktop">
  <p:cSld name="CUSTOM_16_2">
    <p:bg>
      <p:bgPr>
        <a:solidFill>
          <a:schemeClr val="lt1"/>
        </a:solidFill>
      </p:bgPr>
    </p:bg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82"/>
          <p:cNvSpPr/>
          <p:nvPr/>
        </p:nvSpPr>
        <p:spPr>
          <a:xfrm rot="5400000">
            <a:off x="3618000" y="-382950"/>
            <a:ext cx="4914900" cy="5908500"/>
          </a:xfrm>
          <a:prstGeom prst="round2SameRect">
            <a:avLst>
              <a:gd fmla="val 3196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82"/>
          <p:cNvSpPr/>
          <p:nvPr/>
        </p:nvSpPr>
        <p:spPr>
          <a:xfrm rot="-5400000">
            <a:off x="-837600" y="1065750"/>
            <a:ext cx="4914900" cy="3011100"/>
          </a:xfrm>
          <a:prstGeom prst="round2SameRect">
            <a:avLst>
              <a:gd fmla="val 5256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82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57" name="Google Shape;557;p82"/>
          <p:cNvSpPr/>
          <p:nvPr>
            <p:ph idx="3" type="pic"/>
          </p:nvPr>
        </p:nvSpPr>
        <p:spPr>
          <a:xfrm>
            <a:off x="1931050" y="789375"/>
            <a:ext cx="5281800" cy="2973300"/>
          </a:xfrm>
          <a:prstGeom prst="roundRect">
            <a:avLst>
              <a:gd fmla="val 1120" name="adj"/>
            </a:avLst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ckup 3 Phone">
  <p:cSld name="CUSTOM_16_1">
    <p:bg>
      <p:bgPr>
        <a:solidFill>
          <a:schemeClr val="lt1"/>
        </a:solidFill>
      </p:bgPr>
    </p:bg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83"/>
          <p:cNvSpPr/>
          <p:nvPr/>
        </p:nvSpPr>
        <p:spPr>
          <a:xfrm rot="5400000">
            <a:off x="3618000" y="-382950"/>
            <a:ext cx="4914900" cy="5908500"/>
          </a:xfrm>
          <a:prstGeom prst="round2SameRect">
            <a:avLst>
              <a:gd fmla="val 3196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83"/>
          <p:cNvSpPr/>
          <p:nvPr/>
        </p:nvSpPr>
        <p:spPr>
          <a:xfrm rot="-5400000">
            <a:off x="-837600" y="1065750"/>
            <a:ext cx="4914900" cy="3011100"/>
          </a:xfrm>
          <a:prstGeom prst="round2SameRect">
            <a:avLst>
              <a:gd fmla="val 5256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83"/>
          <p:cNvSpPr/>
          <p:nvPr>
            <p:ph idx="2" type="pic"/>
          </p:nvPr>
        </p:nvSpPr>
        <p:spPr>
          <a:xfrm>
            <a:off x="812850" y="867000"/>
            <a:ext cx="1614000" cy="3409500"/>
          </a:xfrm>
          <a:prstGeom prst="roundRect">
            <a:avLst>
              <a:gd fmla="val 8265" name="adj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2" name="Google Shape;562;p83"/>
          <p:cNvSpPr/>
          <p:nvPr>
            <p:ph idx="3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63" name="Google Shape;563;p83"/>
          <p:cNvSpPr/>
          <p:nvPr>
            <p:ph idx="4" type="pic"/>
          </p:nvPr>
        </p:nvSpPr>
        <p:spPr>
          <a:xfrm>
            <a:off x="3765000" y="867000"/>
            <a:ext cx="1614000" cy="3409500"/>
          </a:xfrm>
          <a:prstGeom prst="roundRect">
            <a:avLst>
              <a:gd fmla="val 8265" name="adj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4" name="Google Shape;564;p83"/>
          <p:cNvSpPr/>
          <p:nvPr>
            <p:ph idx="5" type="pic"/>
          </p:nvPr>
        </p:nvSpPr>
        <p:spPr>
          <a:xfrm>
            <a:off x="6717150" y="867000"/>
            <a:ext cx="1614000" cy="3409500"/>
          </a:xfrm>
          <a:prstGeom prst="roundRect">
            <a:avLst>
              <a:gd fmla="val 8265" name="adj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ckup Tablet">
  <p:cSld name="CUSTOM_16_2_1">
    <p:bg>
      <p:bgPr>
        <a:solidFill>
          <a:schemeClr val="lt1"/>
        </a:solidFill>
      </p:bgPr>
    </p:bg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84"/>
          <p:cNvSpPr/>
          <p:nvPr/>
        </p:nvSpPr>
        <p:spPr>
          <a:xfrm rot="5400000">
            <a:off x="3618000" y="-382950"/>
            <a:ext cx="4914900" cy="5908500"/>
          </a:xfrm>
          <a:prstGeom prst="round2SameRect">
            <a:avLst>
              <a:gd fmla="val 3196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84"/>
          <p:cNvSpPr/>
          <p:nvPr/>
        </p:nvSpPr>
        <p:spPr>
          <a:xfrm rot="-5400000">
            <a:off x="-837600" y="1065750"/>
            <a:ext cx="4914900" cy="3011100"/>
          </a:xfrm>
          <a:prstGeom prst="round2SameRect">
            <a:avLst>
              <a:gd fmla="val 5256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84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69" name="Google Shape;569;p84"/>
          <p:cNvSpPr/>
          <p:nvPr>
            <p:ph idx="3" type="pic"/>
          </p:nvPr>
        </p:nvSpPr>
        <p:spPr>
          <a:xfrm>
            <a:off x="1988050" y="627575"/>
            <a:ext cx="5167800" cy="3888300"/>
          </a:xfrm>
          <a:prstGeom prst="roundRect">
            <a:avLst>
              <a:gd fmla="val 4099" name="adj"/>
            </a:avLst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ckups Phone + Tablet">
  <p:cSld name="CUSTOM_16_1_1">
    <p:bg>
      <p:bgPr>
        <a:solidFill>
          <a:schemeClr val="lt1"/>
        </a:solidFill>
      </p:bgPr>
    </p:bg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85"/>
          <p:cNvSpPr/>
          <p:nvPr>
            <p:ph idx="2" type="pic"/>
          </p:nvPr>
        </p:nvSpPr>
        <p:spPr>
          <a:xfrm>
            <a:off x="812850" y="867000"/>
            <a:ext cx="1614000" cy="3409500"/>
          </a:xfrm>
          <a:prstGeom prst="roundRect">
            <a:avLst>
              <a:gd fmla="val 8265" name="adj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2" name="Google Shape;572;p85"/>
          <p:cNvSpPr txBox="1"/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3" name="Google Shape;573;p85"/>
          <p:cNvSpPr/>
          <p:nvPr>
            <p:ph idx="3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74" name="Google Shape;574;p85"/>
          <p:cNvSpPr/>
          <p:nvPr>
            <p:ph idx="4" type="pic"/>
          </p:nvPr>
        </p:nvSpPr>
        <p:spPr>
          <a:xfrm>
            <a:off x="3874125" y="866550"/>
            <a:ext cx="4531500" cy="3409500"/>
          </a:xfrm>
          <a:prstGeom prst="roundRect">
            <a:avLst>
              <a:gd fmla="val 4099" name="adj"/>
            </a:avLst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CUSTOM_17">
    <p:bg>
      <p:bgPr>
        <a:solidFill>
          <a:schemeClr val="lt1"/>
        </a:solidFill>
      </p:bgPr>
    </p:bg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86"/>
          <p:cNvSpPr txBox="1"/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7" name="Google Shape;577;p86"/>
          <p:cNvSpPr txBox="1"/>
          <p:nvPr>
            <p:ph idx="1" type="subTitle"/>
          </p:nvPr>
        </p:nvSpPr>
        <p:spPr>
          <a:xfrm>
            <a:off x="440281" y="763675"/>
            <a:ext cx="2070300" cy="3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b="0"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8" name="Google Shape;578;p86"/>
          <p:cNvSpPr txBox="1"/>
          <p:nvPr/>
        </p:nvSpPr>
        <p:spPr>
          <a:xfrm>
            <a:off x="871975" y="114300"/>
            <a:ext cx="1385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accent4"/>
                </a:solidFill>
                <a:latin typeface="Albert Sans"/>
                <a:ea typeface="Albert Sans"/>
                <a:cs typeface="Albert Sans"/>
                <a:sym typeface="Albert Sans"/>
              </a:rPr>
              <a:t>Future Focused</a:t>
            </a:r>
            <a:endParaRPr b="1">
              <a:solidFill>
                <a:schemeClr val="accent4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579" name="Google Shape;579;p86"/>
          <p:cNvSpPr txBox="1"/>
          <p:nvPr>
            <p:ph idx="2" type="subTitle"/>
          </p:nvPr>
        </p:nvSpPr>
        <p:spPr>
          <a:xfrm>
            <a:off x="580888" y="3286575"/>
            <a:ext cx="1757100" cy="11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b="0"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80" name="Google Shape;580;p86"/>
          <p:cNvSpPr txBox="1"/>
          <p:nvPr>
            <p:ph idx="3" type="title"/>
          </p:nvPr>
        </p:nvSpPr>
        <p:spPr>
          <a:xfrm>
            <a:off x="440281" y="327150"/>
            <a:ext cx="2009100" cy="13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 b="1" sz="1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Pullquote">
  <p:cSld name="CUSTOM_18">
    <p:bg>
      <p:bgPr>
        <a:solidFill>
          <a:schemeClr val="accent2"/>
        </a:solidFill>
      </p:bgPr>
    </p:bg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87"/>
          <p:cNvSpPr txBox="1"/>
          <p:nvPr>
            <p:ph idx="1" type="subTitle"/>
          </p:nvPr>
        </p:nvSpPr>
        <p:spPr>
          <a:xfrm>
            <a:off x="821950" y="763675"/>
            <a:ext cx="2070300" cy="3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3" name="Google Shape;583;p87"/>
          <p:cNvSpPr/>
          <p:nvPr/>
        </p:nvSpPr>
        <p:spPr>
          <a:xfrm>
            <a:off x="114300" y="114300"/>
            <a:ext cx="8915400" cy="4914900"/>
          </a:xfrm>
          <a:prstGeom prst="roundRect">
            <a:avLst>
              <a:gd fmla="val 33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87"/>
          <p:cNvSpPr txBox="1"/>
          <p:nvPr>
            <p:ph idx="2" type="subTitle"/>
          </p:nvPr>
        </p:nvSpPr>
        <p:spPr>
          <a:xfrm>
            <a:off x="1062075" y="763675"/>
            <a:ext cx="7025400" cy="3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Nanum Myeongjo"/>
              <a:buNone/>
              <a:defRPr b="0" sz="36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85" name="Google Shape;585;p87"/>
          <p:cNvSpPr txBox="1"/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6" name="Google Shape;586;p87"/>
          <p:cNvSpPr/>
          <p:nvPr>
            <p:ph idx="3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8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89" name="Google Shape;589;p8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90" name="Google Shape;590;p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8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93" name="Google Shape;593;p8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6" name="Google Shape;596;p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7" name="Google Shape;597;p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0" name="Google Shape;600;p9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01" name="Google Shape;601;p9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02" name="Google Shape;602;p9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 + Content">
  <p:cSld name="CUSTOM_3">
    <p:bg>
      <p:bgPr>
        <a:solidFill>
          <a:schemeClr val="l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5235220" y="2573350"/>
            <a:ext cx="3798300" cy="19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●"/>
              <a:defRPr u="none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○"/>
              <a:defRPr u="none"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■"/>
              <a:defRPr u="none"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●"/>
              <a:defRPr u="none"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○"/>
              <a:defRPr u="none"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■"/>
              <a:defRPr u="none"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●"/>
              <a:defRPr u="none"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○"/>
              <a:defRPr u="none"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■"/>
              <a:defRPr u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idx="2" type="body"/>
          </p:nvPr>
        </p:nvSpPr>
        <p:spPr>
          <a:xfrm>
            <a:off x="5235220" y="750863"/>
            <a:ext cx="3729900" cy="16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54" name="Google Shape;54;p10"/>
          <p:cNvSpPr txBox="1"/>
          <p:nvPr>
            <p:ph type="title"/>
          </p:nvPr>
        </p:nvSpPr>
        <p:spPr>
          <a:xfrm>
            <a:off x="5257467" y="327150"/>
            <a:ext cx="27432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bert Sans"/>
              <a:buNone/>
              <a:defRPr b="1" sz="1400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0"/>
          <p:cNvSpPr/>
          <p:nvPr>
            <p:ph idx="3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6" name="Google Shape;56;p10"/>
          <p:cNvSpPr txBox="1"/>
          <p:nvPr>
            <p:ph idx="4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"/>
          <p:cNvSpPr/>
          <p:nvPr>
            <p:ph idx="5" type="pic"/>
          </p:nvPr>
        </p:nvSpPr>
        <p:spPr>
          <a:xfrm rot="10800000">
            <a:off x="228600" y="2561290"/>
            <a:ext cx="2262600" cy="2348400"/>
          </a:xfrm>
          <a:prstGeom prst="round1Rect">
            <a:avLst>
              <a:gd fmla="val 4873" name="adj"/>
            </a:avLst>
          </a:prstGeom>
          <a:noFill/>
          <a:ln>
            <a:noFill/>
          </a:ln>
        </p:spPr>
      </p:sp>
      <p:sp>
        <p:nvSpPr>
          <p:cNvPr id="58" name="Google Shape;58;p10"/>
          <p:cNvSpPr/>
          <p:nvPr>
            <p:ph idx="6" type="pic"/>
          </p:nvPr>
        </p:nvSpPr>
        <p:spPr>
          <a:xfrm>
            <a:off x="2486554" y="223525"/>
            <a:ext cx="2262600" cy="2348400"/>
          </a:xfrm>
          <a:prstGeom prst="round1Rect">
            <a:avLst>
              <a:gd fmla="val 4873" name="adj"/>
            </a:avLst>
          </a:prstGeom>
          <a:noFill/>
          <a:ln>
            <a:noFill/>
          </a:ln>
        </p:spPr>
      </p:sp>
      <p:sp>
        <p:nvSpPr>
          <p:cNvPr id="59" name="Google Shape;59;p10"/>
          <p:cNvSpPr/>
          <p:nvPr>
            <p:ph idx="7" type="pic"/>
          </p:nvPr>
        </p:nvSpPr>
        <p:spPr>
          <a:xfrm flipH="1" rot="10800000">
            <a:off x="2486554" y="2561290"/>
            <a:ext cx="2262600" cy="2348400"/>
          </a:xfrm>
          <a:prstGeom prst="round1Rect">
            <a:avLst>
              <a:gd fmla="val 4873" name="adj"/>
            </a:avLst>
          </a:prstGeom>
          <a:noFill/>
          <a:ln>
            <a:noFill/>
          </a:ln>
        </p:spPr>
      </p:sp>
      <p:sp>
        <p:nvSpPr>
          <p:cNvPr id="60" name="Google Shape;60;p10"/>
          <p:cNvSpPr/>
          <p:nvPr>
            <p:ph idx="8" type="pic"/>
          </p:nvPr>
        </p:nvSpPr>
        <p:spPr>
          <a:xfrm flipH="1">
            <a:off x="228600" y="224575"/>
            <a:ext cx="2262600" cy="2348400"/>
          </a:xfrm>
          <a:prstGeom prst="round1Rect">
            <a:avLst>
              <a:gd fmla="val 4873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5" name="Google Shape;605;p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9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08" name="Google Shape;608;p9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09" name="Google Shape;609;p9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9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12" name="Google Shape;612;p9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9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9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16" name="Google Shape;616;p9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17" name="Google Shape;617;p9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18" name="Google Shape;618;p9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9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621" name="Google Shape;621;p9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9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24" name="Google Shape;624;p9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25" name="Google Shape;625;p9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99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0" name="Google Shape;630;p9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1" name="Google Shape;631;p99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32" name="Google Shape;632;p99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33" name="Google Shape;633;p99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34" name="Google Shape;634;p99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35" name="Google Shape;635;p99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36" name="Google Shape;636;p99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_1"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9" name="Google Shape;639;p100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0" name="Google Shape;640;p100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641" name="Google Shape;641;p10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10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4" name="Google Shape;644;p101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45" name="Google Shape;645;p101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6" name="Google Shape;646;p101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7" name="Google Shape;647;p101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48" name="Google Shape;648;p101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5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93.xml"/><Relationship Id="rId42" Type="http://schemas.openxmlformats.org/officeDocument/2006/relationships/slideLayout" Target="../slideLayouts/slideLayout95.xml"/><Relationship Id="rId41" Type="http://schemas.openxmlformats.org/officeDocument/2006/relationships/slideLayout" Target="../slideLayouts/slideLayout94.xml"/><Relationship Id="rId44" Type="http://schemas.openxmlformats.org/officeDocument/2006/relationships/slideLayout" Target="../slideLayouts/slideLayout97.xml"/><Relationship Id="rId43" Type="http://schemas.openxmlformats.org/officeDocument/2006/relationships/slideLayout" Target="../slideLayouts/slideLayout96.xml"/><Relationship Id="rId46" Type="http://schemas.openxmlformats.org/officeDocument/2006/relationships/slideLayout" Target="../slideLayouts/slideLayout99.xml"/><Relationship Id="rId45" Type="http://schemas.openxmlformats.org/officeDocument/2006/relationships/slideLayout" Target="../slideLayouts/slideLayout98.xml"/><Relationship Id="rId1" Type="http://schemas.openxmlformats.org/officeDocument/2006/relationships/slideLayout" Target="../slideLayouts/slideLayout54.xml"/><Relationship Id="rId2" Type="http://schemas.openxmlformats.org/officeDocument/2006/relationships/slideLayout" Target="../slideLayouts/slideLayout55.xml"/><Relationship Id="rId3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Relationship Id="rId48" Type="http://schemas.openxmlformats.org/officeDocument/2006/relationships/slideLayout" Target="../slideLayouts/slideLayout101.xml"/><Relationship Id="rId47" Type="http://schemas.openxmlformats.org/officeDocument/2006/relationships/slideLayout" Target="../slideLayouts/slideLayout100.xml"/><Relationship Id="rId49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8.xml"/><Relationship Id="rId6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0.xml"/><Relationship Id="rId8" Type="http://schemas.openxmlformats.org/officeDocument/2006/relationships/slideLayout" Target="../slideLayouts/slideLayout61.xml"/><Relationship Id="rId31" Type="http://schemas.openxmlformats.org/officeDocument/2006/relationships/slideLayout" Target="../slideLayouts/slideLayout84.xml"/><Relationship Id="rId30" Type="http://schemas.openxmlformats.org/officeDocument/2006/relationships/slideLayout" Target="../slideLayouts/slideLayout83.xml"/><Relationship Id="rId33" Type="http://schemas.openxmlformats.org/officeDocument/2006/relationships/slideLayout" Target="../slideLayouts/slideLayout86.xml"/><Relationship Id="rId32" Type="http://schemas.openxmlformats.org/officeDocument/2006/relationships/slideLayout" Target="../slideLayouts/slideLayout85.xml"/><Relationship Id="rId35" Type="http://schemas.openxmlformats.org/officeDocument/2006/relationships/slideLayout" Target="../slideLayouts/slideLayout88.xml"/><Relationship Id="rId34" Type="http://schemas.openxmlformats.org/officeDocument/2006/relationships/slideLayout" Target="../slideLayouts/slideLayout87.xml"/><Relationship Id="rId37" Type="http://schemas.openxmlformats.org/officeDocument/2006/relationships/slideLayout" Target="../slideLayouts/slideLayout90.xml"/><Relationship Id="rId36" Type="http://schemas.openxmlformats.org/officeDocument/2006/relationships/slideLayout" Target="../slideLayouts/slideLayout89.xml"/><Relationship Id="rId39" Type="http://schemas.openxmlformats.org/officeDocument/2006/relationships/slideLayout" Target="../slideLayouts/slideLayout92.xml"/><Relationship Id="rId38" Type="http://schemas.openxmlformats.org/officeDocument/2006/relationships/slideLayout" Target="../slideLayouts/slideLayout91.xml"/><Relationship Id="rId20" Type="http://schemas.openxmlformats.org/officeDocument/2006/relationships/slideLayout" Target="../slideLayouts/slideLayout73.xml"/><Relationship Id="rId22" Type="http://schemas.openxmlformats.org/officeDocument/2006/relationships/slideLayout" Target="../slideLayouts/slideLayout75.xml"/><Relationship Id="rId21" Type="http://schemas.openxmlformats.org/officeDocument/2006/relationships/slideLayout" Target="../slideLayouts/slideLayout74.xml"/><Relationship Id="rId24" Type="http://schemas.openxmlformats.org/officeDocument/2006/relationships/slideLayout" Target="../slideLayouts/slideLayout77.xml"/><Relationship Id="rId23" Type="http://schemas.openxmlformats.org/officeDocument/2006/relationships/slideLayout" Target="../slideLayouts/slideLayout76.xml"/><Relationship Id="rId26" Type="http://schemas.openxmlformats.org/officeDocument/2006/relationships/slideLayout" Target="../slideLayouts/slideLayout79.xml"/><Relationship Id="rId25" Type="http://schemas.openxmlformats.org/officeDocument/2006/relationships/slideLayout" Target="../slideLayouts/slideLayout78.xml"/><Relationship Id="rId28" Type="http://schemas.openxmlformats.org/officeDocument/2006/relationships/slideLayout" Target="../slideLayouts/slideLayout81.xml"/><Relationship Id="rId27" Type="http://schemas.openxmlformats.org/officeDocument/2006/relationships/slideLayout" Target="../slideLayouts/slideLayout80.xml"/><Relationship Id="rId29" Type="http://schemas.openxmlformats.org/officeDocument/2006/relationships/slideLayout" Target="../slideLayouts/slideLayout82.xml"/><Relationship Id="rId51" Type="http://schemas.openxmlformats.org/officeDocument/2006/relationships/slideLayout" Target="../slideLayouts/slideLayout104.xml"/><Relationship Id="rId50" Type="http://schemas.openxmlformats.org/officeDocument/2006/relationships/slideLayout" Target="../slideLayouts/slideLayout103.xml"/><Relationship Id="rId53" Type="http://schemas.openxmlformats.org/officeDocument/2006/relationships/slideLayout" Target="../slideLayouts/slideLayout106.xml"/><Relationship Id="rId52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3.xml"/><Relationship Id="rId54" Type="http://schemas.openxmlformats.org/officeDocument/2006/relationships/theme" Target="../theme/theme4.xml"/><Relationship Id="rId13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65.xml"/><Relationship Id="rId15" Type="http://schemas.openxmlformats.org/officeDocument/2006/relationships/slideLayout" Target="../slideLayouts/slideLayout68.xml"/><Relationship Id="rId14" Type="http://schemas.openxmlformats.org/officeDocument/2006/relationships/slideLayout" Target="../slideLayouts/slideLayout67.xml"/><Relationship Id="rId17" Type="http://schemas.openxmlformats.org/officeDocument/2006/relationships/slideLayout" Target="../slideLayouts/slideLayout70.xml"/><Relationship Id="rId16" Type="http://schemas.openxmlformats.org/officeDocument/2006/relationships/slideLayout" Target="../slideLayouts/slideLayout69.xml"/><Relationship Id="rId19" Type="http://schemas.openxmlformats.org/officeDocument/2006/relationships/slideLayout" Target="../slideLayouts/slideLayout72.xml"/><Relationship Id="rId18" Type="http://schemas.openxmlformats.org/officeDocument/2006/relationships/slideLayout" Target="../slideLayouts/slideLayout71.xml"/></Relationships>
</file>

<file path=ppt/slideMasters/_rels/slideMaster3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146.xml"/><Relationship Id="rId42" Type="http://schemas.openxmlformats.org/officeDocument/2006/relationships/slideLayout" Target="../slideLayouts/slideLayout148.xml"/><Relationship Id="rId41" Type="http://schemas.openxmlformats.org/officeDocument/2006/relationships/slideLayout" Target="../slideLayouts/slideLayout147.xml"/><Relationship Id="rId44" Type="http://schemas.openxmlformats.org/officeDocument/2006/relationships/slideLayout" Target="../slideLayouts/slideLayout150.xml"/><Relationship Id="rId43" Type="http://schemas.openxmlformats.org/officeDocument/2006/relationships/slideLayout" Target="../slideLayouts/slideLayout149.xml"/><Relationship Id="rId46" Type="http://schemas.openxmlformats.org/officeDocument/2006/relationships/slideLayout" Target="../slideLayouts/slideLayout152.xml"/><Relationship Id="rId45" Type="http://schemas.openxmlformats.org/officeDocument/2006/relationships/slideLayout" Target="../slideLayouts/slideLayout151.xml"/><Relationship Id="rId1" Type="http://schemas.openxmlformats.org/officeDocument/2006/relationships/slideLayout" Target="../slideLayouts/slideLayout107.xml"/><Relationship Id="rId2" Type="http://schemas.openxmlformats.org/officeDocument/2006/relationships/slideLayout" Target="../slideLayouts/slideLayout108.xml"/><Relationship Id="rId3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10.xml"/><Relationship Id="rId9" Type="http://schemas.openxmlformats.org/officeDocument/2006/relationships/slideLayout" Target="../slideLayouts/slideLayout115.xml"/><Relationship Id="rId48" Type="http://schemas.openxmlformats.org/officeDocument/2006/relationships/slideLayout" Target="../slideLayouts/slideLayout154.xml"/><Relationship Id="rId47" Type="http://schemas.openxmlformats.org/officeDocument/2006/relationships/slideLayout" Target="../slideLayouts/slideLayout153.xml"/><Relationship Id="rId49" Type="http://schemas.openxmlformats.org/officeDocument/2006/relationships/slideLayout" Target="../slideLayouts/slideLayout155.xml"/><Relationship Id="rId5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113.xml"/><Relationship Id="rId8" Type="http://schemas.openxmlformats.org/officeDocument/2006/relationships/slideLayout" Target="../slideLayouts/slideLayout114.xml"/><Relationship Id="rId31" Type="http://schemas.openxmlformats.org/officeDocument/2006/relationships/slideLayout" Target="../slideLayouts/slideLayout137.xml"/><Relationship Id="rId30" Type="http://schemas.openxmlformats.org/officeDocument/2006/relationships/slideLayout" Target="../slideLayouts/slideLayout136.xml"/><Relationship Id="rId33" Type="http://schemas.openxmlformats.org/officeDocument/2006/relationships/slideLayout" Target="../slideLayouts/slideLayout139.xml"/><Relationship Id="rId32" Type="http://schemas.openxmlformats.org/officeDocument/2006/relationships/slideLayout" Target="../slideLayouts/slideLayout138.xml"/><Relationship Id="rId35" Type="http://schemas.openxmlformats.org/officeDocument/2006/relationships/slideLayout" Target="../slideLayouts/slideLayout141.xml"/><Relationship Id="rId34" Type="http://schemas.openxmlformats.org/officeDocument/2006/relationships/slideLayout" Target="../slideLayouts/slideLayout140.xml"/><Relationship Id="rId37" Type="http://schemas.openxmlformats.org/officeDocument/2006/relationships/slideLayout" Target="../slideLayouts/slideLayout143.xml"/><Relationship Id="rId36" Type="http://schemas.openxmlformats.org/officeDocument/2006/relationships/slideLayout" Target="../slideLayouts/slideLayout142.xml"/><Relationship Id="rId39" Type="http://schemas.openxmlformats.org/officeDocument/2006/relationships/slideLayout" Target="../slideLayouts/slideLayout145.xml"/><Relationship Id="rId38" Type="http://schemas.openxmlformats.org/officeDocument/2006/relationships/slideLayout" Target="../slideLayouts/slideLayout144.xml"/><Relationship Id="rId20" Type="http://schemas.openxmlformats.org/officeDocument/2006/relationships/slideLayout" Target="../slideLayouts/slideLayout126.xml"/><Relationship Id="rId22" Type="http://schemas.openxmlformats.org/officeDocument/2006/relationships/slideLayout" Target="../slideLayouts/slideLayout128.xml"/><Relationship Id="rId21" Type="http://schemas.openxmlformats.org/officeDocument/2006/relationships/slideLayout" Target="../slideLayouts/slideLayout127.xml"/><Relationship Id="rId24" Type="http://schemas.openxmlformats.org/officeDocument/2006/relationships/slideLayout" Target="../slideLayouts/slideLayout130.xml"/><Relationship Id="rId23" Type="http://schemas.openxmlformats.org/officeDocument/2006/relationships/slideLayout" Target="../slideLayouts/slideLayout129.xml"/><Relationship Id="rId26" Type="http://schemas.openxmlformats.org/officeDocument/2006/relationships/slideLayout" Target="../slideLayouts/slideLayout132.xml"/><Relationship Id="rId25" Type="http://schemas.openxmlformats.org/officeDocument/2006/relationships/slideLayout" Target="../slideLayouts/slideLayout131.xml"/><Relationship Id="rId28" Type="http://schemas.openxmlformats.org/officeDocument/2006/relationships/slideLayout" Target="../slideLayouts/slideLayout134.xml"/><Relationship Id="rId27" Type="http://schemas.openxmlformats.org/officeDocument/2006/relationships/slideLayout" Target="../slideLayouts/slideLayout133.xml"/><Relationship Id="rId29" Type="http://schemas.openxmlformats.org/officeDocument/2006/relationships/slideLayout" Target="../slideLayouts/slideLayout135.xml"/><Relationship Id="rId51" Type="http://schemas.openxmlformats.org/officeDocument/2006/relationships/slideLayout" Target="../slideLayouts/slideLayout157.xml"/><Relationship Id="rId50" Type="http://schemas.openxmlformats.org/officeDocument/2006/relationships/slideLayout" Target="../slideLayouts/slideLayout156.xml"/><Relationship Id="rId53" Type="http://schemas.openxmlformats.org/officeDocument/2006/relationships/slideLayout" Target="../slideLayouts/slideLayout159.xml"/><Relationship Id="rId52" Type="http://schemas.openxmlformats.org/officeDocument/2006/relationships/slideLayout" Target="../slideLayouts/slideLayout158.xml"/><Relationship Id="rId11" Type="http://schemas.openxmlformats.org/officeDocument/2006/relationships/slideLayout" Target="../slideLayouts/slideLayout117.xml"/><Relationship Id="rId10" Type="http://schemas.openxmlformats.org/officeDocument/2006/relationships/slideLayout" Target="../slideLayouts/slideLayout116.xml"/><Relationship Id="rId54" Type="http://schemas.openxmlformats.org/officeDocument/2006/relationships/theme" Target="../theme/theme3.xml"/><Relationship Id="rId13" Type="http://schemas.openxmlformats.org/officeDocument/2006/relationships/slideLayout" Target="../slideLayouts/slideLayout119.xml"/><Relationship Id="rId12" Type="http://schemas.openxmlformats.org/officeDocument/2006/relationships/slideLayout" Target="../slideLayouts/slideLayout118.xml"/><Relationship Id="rId15" Type="http://schemas.openxmlformats.org/officeDocument/2006/relationships/slideLayout" Target="../slideLayouts/slideLayout121.xml"/><Relationship Id="rId14" Type="http://schemas.openxmlformats.org/officeDocument/2006/relationships/slideLayout" Target="../slideLayouts/slideLayout120.xml"/><Relationship Id="rId17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122.xml"/><Relationship Id="rId19" Type="http://schemas.openxmlformats.org/officeDocument/2006/relationships/slideLayout" Target="../slideLayouts/slideLayout125.xml"/><Relationship Id="rId18" Type="http://schemas.openxmlformats.org/officeDocument/2006/relationships/slideLayout" Target="../slideLayouts/slideLayout1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47550" y="425875"/>
            <a:ext cx="2916300" cy="12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solidFill>
                  <a:schemeClr val="lt1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anum Myeongjo"/>
              <a:buNone/>
              <a:defRPr>
                <a:solidFill>
                  <a:schemeClr val="lt1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anum Myeongjo"/>
              <a:buNone/>
              <a:defRPr>
                <a:solidFill>
                  <a:schemeClr val="lt1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anum Myeongjo"/>
              <a:buNone/>
              <a:defRPr>
                <a:solidFill>
                  <a:schemeClr val="lt1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anum Myeongjo"/>
              <a:buNone/>
              <a:defRPr>
                <a:solidFill>
                  <a:schemeClr val="lt1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anum Myeongjo"/>
              <a:buNone/>
              <a:defRPr>
                <a:solidFill>
                  <a:schemeClr val="lt1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anum Myeongjo"/>
              <a:buNone/>
              <a:defRPr>
                <a:solidFill>
                  <a:schemeClr val="lt1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anum Myeongjo"/>
              <a:buNone/>
              <a:defRPr>
                <a:solidFill>
                  <a:schemeClr val="lt1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anum Myeongjo"/>
              <a:buNone/>
              <a:defRPr>
                <a:solidFill>
                  <a:schemeClr val="lt1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47550" y="1714375"/>
            <a:ext cx="5780700" cy="29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●"/>
              <a:defRPr u="sng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○"/>
              <a:defRPr u="sng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■"/>
              <a:defRPr u="sng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●"/>
              <a:defRPr u="sng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○"/>
              <a:defRPr u="sng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■"/>
              <a:defRPr u="sng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●"/>
              <a:defRPr u="sng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○"/>
              <a:defRPr u="sng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■"/>
              <a:defRPr u="sng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19">
          <p15:clr>
            <a:srgbClr val="E46962"/>
          </p15:clr>
        </p15:guide>
        <p15:guide id="2" pos="593">
          <p15:clr>
            <a:srgbClr val="E46962"/>
          </p15:clr>
        </p15:guide>
        <p15:guide id="3" pos="669">
          <p15:clr>
            <a:srgbClr val="E46962"/>
          </p15:clr>
        </p15:guide>
        <p15:guide id="4" pos="1044">
          <p15:clr>
            <a:srgbClr val="E46962"/>
          </p15:clr>
        </p15:guide>
        <p15:guide id="5" pos="1119">
          <p15:clr>
            <a:srgbClr val="E46962"/>
          </p15:clr>
        </p15:guide>
        <p15:guide id="6" pos="1494">
          <p15:clr>
            <a:srgbClr val="E46962"/>
          </p15:clr>
        </p15:guide>
        <p15:guide id="7" pos="1569">
          <p15:clr>
            <a:srgbClr val="E46962"/>
          </p15:clr>
        </p15:guide>
        <p15:guide id="8" pos="1944">
          <p15:clr>
            <a:srgbClr val="E46962"/>
          </p15:clr>
        </p15:guide>
        <p15:guide id="9" pos="2019">
          <p15:clr>
            <a:srgbClr val="E46962"/>
          </p15:clr>
        </p15:guide>
        <p15:guide id="10" pos="2394">
          <p15:clr>
            <a:srgbClr val="E46962"/>
          </p15:clr>
        </p15:guide>
        <p15:guide id="11" pos="2469">
          <p15:clr>
            <a:srgbClr val="E46962"/>
          </p15:clr>
        </p15:guide>
        <p15:guide id="12" pos="2844">
          <p15:clr>
            <a:srgbClr val="E46962"/>
          </p15:clr>
        </p15:guide>
        <p15:guide id="13" pos="2919">
          <p15:clr>
            <a:srgbClr val="E46962"/>
          </p15:clr>
        </p15:guide>
        <p15:guide id="14" pos="3294">
          <p15:clr>
            <a:srgbClr val="E46962"/>
          </p15:clr>
        </p15:guide>
        <p15:guide id="15" pos="3370">
          <p15:clr>
            <a:srgbClr val="E46962"/>
          </p15:clr>
        </p15:guide>
        <p15:guide id="16" pos="3744">
          <p15:clr>
            <a:srgbClr val="E46962"/>
          </p15:clr>
        </p15:guide>
        <p15:guide id="17" pos="3820">
          <p15:clr>
            <a:srgbClr val="E46962"/>
          </p15:clr>
        </p15:guide>
        <p15:guide id="18" pos="4194">
          <p15:clr>
            <a:srgbClr val="E46962"/>
          </p15:clr>
        </p15:guide>
        <p15:guide id="19" pos="4270">
          <p15:clr>
            <a:srgbClr val="E46962"/>
          </p15:clr>
        </p15:guide>
        <p15:guide id="20" pos="4644">
          <p15:clr>
            <a:srgbClr val="E46962"/>
          </p15:clr>
        </p15:guide>
        <p15:guide id="21" pos="4720">
          <p15:clr>
            <a:srgbClr val="E46962"/>
          </p15:clr>
        </p15:guide>
        <p15:guide id="22" pos="5094">
          <p15:clr>
            <a:srgbClr val="E46962"/>
          </p15:clr>
        </p15:guide>
        <p15:guide id="23" pos="5170">
          <p15:clr>
            <a:srgbClr val="E46962"/>
          </p15:clr>
        </p15:guide>
        <p15:guide id="24" pos="5544">
          <p15:clr>
            <a:srgbClr val="E46962"/>
          </p15:clr>
        </p15:guide>
        <p15:guide id="25" orient="horz" pos="141">
          <p15:clr>
            <a:srgbClr val="E46962"/>
          </p15:clr>
        </p15:guide>
        <p15:guide id="26" orient="horz" pos="3099">
          <p15:clr>
            <a:srgbClr val="E46962"/>
          </p15:clr>
        </p15:guide>
        <p15:guide id="27" pos="144">
          <p15:clr>
            <a:srgbClr val="E46962"/>
          </p15:clr>
        </p15:guide>
        <p15:guide id="28" pos="5616">
          <p15:clr>
            <a:srgbClr val="E46962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5"/>
          <p:cNvSpPr txBox="1"/>
          <p:nvPr>
            <p:ph type="title"/>
          </p:nvPr>
        </p:nvSpPr>
        <p:spPr>
          <a:xfrm>
            <a:off x="347550" y="425875"/>
            <a:ext cx="2916300" cy="12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solidFill>
                  <a:schemeClr val="lt1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anum Myeongjo"/>
              <a:buNone/>
              <a:defRPr>
                <a:solidFill>
                  <a:schemeClr val="lt1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anum Myeongjo"/>
              <a:buNone/>
              <a:defRPr>
                <a:solidFill>
                  <a:schemeClr val="lt1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anum Myeongjo"/>
              <a:buNone/>
              <a:defRPr>
                <a:solidFill>
                  <a:schemeClr val="lt1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anum Myeongjo"/>
              <a:buNone/>
              <a:defRPr>
                <a:solidFill>
                  <a:schemeClr val="lt1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anum Myeongjo"/>
              <a:buNone/>
              <a:defRPr>
                <a:solidFill>
                  <a:schemeClr val="lt1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anum Myeongjo"/>
              <a:buNone/>
              <a:defRPr>
                <a:solidFill>
                  <a:schemeClr val="lt1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anum Myeongjo"/>
              <a:buNone/>
              <a:defRPr>
                <a:solidFill>
                  <a:schemeClr val="lt1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anum Myeongjo"/>
              <a:buNone/>
              <a:defRPr>
                <a:solidFill>
                  <a:schemeClr val="lt1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359" name="Google Shape;359;p55"/>
          <p:cNvSpPr txBox="1"/>
          <p:nvPr>
            <p:ph idx="1" type="body"/>
          </p:nvPr>
        </p:nvSpPr>
        <p:spPr>
          <a:xfrm>
            <a:off x="347550" y="1714375"/>
            <a:ext cx="5780700" cy="29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●"/>
              <a:defRPr u="sng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○"/>
              <a:defRPr u="sng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■"/>
              <a:defRPr u="sng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●"/>
              <a:defRPr u="sng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○"/>
              <a:defRPr u="sng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■"/>
              <a:defRPr u="sng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●"/>
              <a:defRPr u="sng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○"/>
              <a:defRPr u="sng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■"/>
              <a:defRPr u="sng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  <p:sldLayoutId id="2147483718" r:id="rId18"/>
    <p:sldLayoutId id="2147483719" r:id="rId19"/>
    <p:sldLayoutId id="2147483720" r:id="rId20"/>
    <p:sldLayoutId id="2147483721" r:id="rId21"/>
    <p:sldLayoutId id="2147483722" r:id="rId22"/>
    <p:sldLayoutId id="2147483723" r:id="rId23"/>
    <p:sldLayoutId id="2147483724" r:id="rId24"/>
    <p:sldLayoutId id="2147483725" r:id="rId25"/>
    <p:sldLayoutId id="2147483726" r:id="rId26"/>
    <p:sldLayoutId id="2147483727" r:id="rId27"/>
    <p:sldLayoutId id="2147483728" r:id="rId28"/>
    <p:sldLayoutId id="2147483729" r:id="rId29"/>
    <p:sldLayoutId id="2147483730" r:id="rId30"/>
    <p:sldLayoutId id="2147483731" r:id="rId31"/>
    <p:sldLayoutId id="2147483732" r:id="rId32"/>
    <p:sldLayoutId id="2147483733" r:id="rId33"/>
    <p:sldLayoutId id="2147483734" r:id="rId34"/>
    <p:sldLayoutId id="2147483735" r:id="rId35"/>
    <p:sldLayoutId id="2147483736" r:id="rId36"/>
    <p:sldLayoutId id="2147483737" r:id="rId37"/>
    <p:sldLayoutId id="2147483738" r:id="rId38"/>
    <p:sldLayoutId id="2147483739" r:id="rId39"/>
    <p:sldLayoutId id="2147483740" r:id="rId40"/>
    <p:sldLayoutId id="2147483741" r:id="rId41"/>
    <p:sldLayoutId id="2147483742" r:id="rId42"/>
    <p:sldLayoutId id="2147483743" r:id="rId43"/>
    <p:sldLayoutId id="2147483744" r:id="rId44"/>
    <p:sldLayoutId id="2147483745" r:id="rId45"/>
    <p:sldLayoutId id="2147483746" r:id="rId46"/>
    <p:sldLayoutId id="2147483747" r:id="rId47"/>
    <p:sldLayoutId id="2147483748" r:id="rId48"/>
    <p:sldLayoutId id="2147483749" r:id="rId49"/>
    <p:sldLayoutId id="2147483750" r:id="rId50"/>
    <p:sldLayoutId id="2147483751" r:id="rId51"/>
    <p:sldLayoutId id="2147483752" r:id="rId52"/>
    <p:sldLayoutId id="2147483753" r:id="rId5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19">
          <p15:clr>
            <a:srgbClr val="E46962"/>
          </p15:clr>
        </p15:guide>
        <p15:guide id="2" pos="593">
          <p15:clr>
            <a:srgbClr val="E46962"/>
          </p15:clr>
        </p15:guide>
        <p15:guide id="3" pos="669">
          <p15:clr>
            <a:srgbClr val="E46962"/>
          </p15:clr>
        </p15:guide>
        <p15:guide id="4" pos="1044">
          <p15:clr>
            <a:srgbClr val="E46962"/>
          </p15:clr>
        </p15:guide>
        <p15:guide id="5" pos="1119">
          <p15:clr>
            <a:srgbClr val="E46962"/>
          </p15:clr>
        </p15:guide>
        <p15:guide id="6" pos="1494">
          <p15:clr>
            <a:srgbClr val="E46962"/>
          </p15:clr>
        </p15:guide>
        <p15:guide id="7" pos="1569">
          <p15:clr>
            <a:srgbClr val="E46962"/>
          </p15:clr>
        </p15:guide>
        <p15:guide id="8" pos="1944">
          <p15:clr>
            <a:srgbClr val="E46962"/>
          </p15:clr>
        </p15:guide>
        <p15:guide id="9" pos="2019">
          <p15:clr>
            <a:srgbClr val="E46962"/>
          </p15:clr>
        </p15:guide>
        <p15:guide id="10" pos="2394">
          <p15:clr>
            <a:srgbClr val="E46962"/>
          </p15:clr>
        </p15:guide>
        <p15:guide id="11" pos="2469">
          <p15:clr>
            <a:srgbClr val="E46962"/>
          </p15:clr>
        </p15:guide>
        <p15:guide id="12" pos="2844">
          <p15:clr>
            <a:srgbClr val="E46962"/>
          </p15:clr>
        </p15:guide>
        <p15:guide id="13" pos="2919">
          <p15:clr>
            <a:srgbClr val="E46962"/>
          </p15:clr>
        </p15:guide>
        <p15:guide id="14" pos="3294">
          <p15:clr>
            <a:srgbClr val="E46962"/>
          </p15:clr>
        </p15:guide>
        <p15:guide id="15" pos="3370">
          <p15:clr>
            <a:srgbClr val="E46962"/>
          </p15:clr>
        </p15:guide>
        <p15:guide id="16" pos="3744">
          <p15:clr>
            <a:srgbClr val="E46962"/>
          </p15:clr>
        </p15:guide>
        <p15:guide id="17" pos="3820">
          <p15:clr>
            <a:srgbClr val="E46962"/>
          </p15:clr>
        </p15:guide>
        <p15:guide id="18" pos="4194">
          <p15:clr>
            <a:srgbClr val="E46962"/>
          </p15:clr>
        </p15:guide>
        <p15:guide id="19" pos="4270">
          <p15:clr>
            <a:srgbClr val="E46962"/>
          </p15:clr>
        </p15:guide>
        <p15:guide id="20" pos="4644">
          <p15:clr>
            <a:srgbClr val="E46962"/>
          </p15:clr>
        </p15:guide>
        <p15:guide id="21" pos="4720">
          <p15:clr>
            <a:srgbClr val="E46962"/>
          </p15:clr>
        </p15:guide>
        <p15:guide id="22" pos="5094">
          <p15:clr>
            <a:srgbClr val="E46962"/>
          </p15:clr>
        </p15:guide>
        <p15:guide id="23" pos="5170">
          <p15:clr>
            <a:srgbClr val="E46962"/>
          </p15:clr>
        </p15:guide>
        <p15:guide id="24" pos="5544">
          <p15:clr>
            <a:srgbClr val="E46962"/>
          </p15:clr>
        </p15:guide>
        <p15:guide id="25" orient="horz" pos="141">
          <p15:clr>
            <a:srgbClr val="E46962"/>
          </p15:clr>
        </p15:guide>
        <p15:guide id="26" orient="horz" pos="3099">
          <p15:clr>
            <a:srgbClr val="E46962"/>
          </p15:clr>
        </p15:guide>
        <p15:guide id="27" pos="144">
          <p15:clr>
            <a:srgbClr val="E46962"/>
          </p15:clr>
        </p15:guide>
        <p15:guide id="28" pos="5616">
          <p15:clr>
            <a:srgbClr val="E46962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109"/>
          <p:cNvSpPr txBox="1"/>
          <p:nvPr>
            <p:ph type="title"/>
          </p:nvPr>
        </p:nvSpPr>
        <p:spPr>
          <a:xfrm>
            <a:off x="347550" y="425875"/>
            <a:ext cx="2916300" cy="12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solidFill>
                  <a:schemeClr val="lt1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anum Myeongjo"/>
              <a:buNone/>
              <a:defRPr>
                <a:solidFill>
                  <a:schemeClr val="lt1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anum Myeongjo"/>
              <a:buNone/>
              <a:defRPr>
                <a:solidFill>
                  <a:schemeClr val="lt1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anum Myeongjo"/>
              <a:buNone/>
              <a:defRPr>
                <a:solidFill>
                  <a:schemeClr val="lt1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anum Myeongjo"/>
              <a:buNone/>
              <a:defRPr>
                <a:solidFill>
                  <a:schemeClr val="lt1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anum Myeongjo"/>
              <a:buNone/>
              <a:defRPr>
                <a:solidFill>
                  <a:schemeClr val="lt1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anum Myeongjo"/>
              <a:buNone/>
              <a:defRPr>
                <a:solidFill>
                  <a:schemeClr val="lt1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anum Myeongjo"/>
              <a:buNone/>
              <a:defRPr>
                <a:solidFill>
                  <a:schemeClr val="lt1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anum Myeongjo"/>
              <a:buNone/>
              <a:defRPr>
                <a:solidFill>
                  <a:schemeClr val="lt1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711" name="Google Shape;711;p109"/>
          <p:cNvSpPr txBox="1"/>
          <p:nvPr>
            <p:ph idx="1" type="body"/>
          </p:nvPr>
        </p:nvSpPr>
        <p:spPr>
          <a:xfrm>
            <a:off x="347550" y="1714375"/>
            <a:ext cx="5780700" cy="29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●"/>
              <a:defRPr u="sng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○"/>
              <a:defRPr u="sng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■"/>
              <a:defRPr u="sng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●"/>
              <a:defRPr u="sng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○"/>
              <a:defRPr u="sng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■"/>
              <a:defRPr u="sng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●"/>
              <a:defRPr u="sng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○"/>
              <a:defRPr u="sng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■"/>
              <a:defRPr u="sng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  <p:sldLayoutId id="2147483770" r:id="rId17"/>
    <p:sldLayoutId id="2147483771" r:id="rId18"/>
    <p:sldLayoutId id="2147483772" r:id="rId19"/>
    <p:sldLayoutId id="2147483773" r:id="rId20"/>
    <p:sldLayoutId id="2147483774" r:id="rId21"/>
    <p:sldLayoutId id="2147483775" r:id="rId22"/>
    <p:sldLayoutId id="2147483776" r:id="rId23"/>
    <p:sldLayoutId id="2147483777" r:id="rId24"/>
    <p:sldLayoutId id="2147483778" r:id="rId25"/>
    <p:sldLayoutId id="2147483779" r:id="rId26"/>
    <p:sldLayoutId id="2147483780" r:id="rId27"/>
    <p:sldLayoutId id="2147483781" r:id="rId28"/>
    <p:sldLayoutId id="2147483782" r:id="rId29"/>
    <p:sldLayoutId id="2147483783" r:id="rId30"/>
    <p:sldLayoutId id="2147483784" r:id="rId31"/>
    <p:sldLayoutId id="2147483785" r:id="rId32"/>
    <p:sldLayoutId id="2147483786" r:id="rId33"/>
    <p:sldLayoutId id="2147483787" r:id="rId34"/>
    <p:sldLayoutId id="2147483788" r:id="rId35"/>
    <p:sldLayoutId id="2147483789" r:id="rId36"/>
    <p:sldLayoutId id="2147483790" r:id="rId37"/>
    <p:sldLayoutId id="2147483791" r:id="rId38"/>
    <p:sldLayoutId id="2147483792" r:id="rId39"/>
    <p:sldLayoutId id="2147483793" r:id="rId40"/>
    <p:sldLayoutId id="2147483794" r:id="rId41"/>
    <p:sldLayoutId id="2147483795" r:id="rId42"/>
    <p:sldLayoutId id="2147483796" r:id="rId43"/>
    <p:sldLayoutId id="2147483797" r:id="rId44"/>
    <p:sldLayoutId id="2147483798" r:id="rId45"/>
    <p:sldLayoutId id="2147483799" r:id="rId46"/>
    <p:sldLayoutId id="2147483800" r:id="rId47"/>
    <p:sldLayoutId id="2147483801" r:id="rId48"/>
    <p:sldLayoutId id="2147483802" r:id="rId49"/>
    <p:sldLayoutId id="2147483803" r:id="rId50"/>
    <p:sldLayoutId id="2147483804" r:id="rId51"/>
    <p:sldLayoutId id="2147483805" r:id="rId52"/>
    <p:sldLayoutId id="2147483806" r:id="rId5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19">
          <p15:clr>
            <a:srgbClr val="E46962"/>
          </p15:clr>
        </p15:guide>
        <p15:guide id="2" pos="593">
          <p15:clr>
            <a:srgbClr val="E46962"/>
          </p15:clr>
        </p15:guide>
        <p15:guide id="3" pos="669">
          <p15:clr>
            <a:srgbClr val="E46962"/>
          </p15:clr>
        </p15:guide>
        <p15:guide id="4" pos="1044">
          <p15:clr>
            <a:srgbClr val="E46962"/>
          </p15:clr>
        </p15:guide>
        <p15:guide id="5" pos="1119">
          <p15:clr>
            <a:srgbClr val="E46962"/>
          </p15:clr>
        </p15:guide>
        <p15:guide id="6" pos="1494">
          <p15:clr>
            <a:srgbClr val="E46962"/>
          </p15:clr>
        </p15:guide>
        <p15:guide id="7" pos="1569">
          <p15:clr>
            <a:srgbClr val="E46962"/>
          </p15:clr>
        </p15:guide>
        <p15:guide id="8" pos="1944">
          <p15:clr>
            <a:srgbClr val="E46962"/>
          </p15:clr>
        </p15:guide>
        <p15:guide id="9" pos="2019">
          <p15:clr>
            <a:srgbClr val="E46962"/>
          </p15:clr>
        </p15:guide>
        <p15:guide id="10" pos="2394">
          <p15:clr>
            <a:srgbClr val="E46962"/>
          </p15:clr>
        </p15:guide>
        <p15:guide id="11" pos="2469">
          <p15:clr>
            <a:srgbClr val="E46962"/>
          </p15:clr>
        </p15:guide>
        <p15:guide id="12" pos="2844">
          <p15:clr>
            <a:srgbClr val="E46962"/>
          </p15:clr>
        </p15:guide>
        <p15:guide id="13" pos="2919">
          <p15:clr>
            <a:srgbClr val="E46962"/>
          </p15:clr>
        </p15:guide>
        <p15:guide id="14" pos="3294">
          <p15:clr>
            <a:srgbClr val="E46962"/>
          </p15:clr>
        </p15:guide>
        <p15:guide id="15" pos="3370">
          <p15:clr>
            <a:srgbClr val="E46962"/>
          </p15:clr>
        </p15:guide>
        <p15:guide id="16" pos="3744">
          <p15:clr>
            <a:srgbClr val="E46962"/>
          </p15:clr>
        </p15:guide>
        <p15:guide id="17" pos="3820">
          <p15:clr>
            <a:srgbClr val="E46962"/>
          </p15:clr>
        </p15:guide>
        <p15:guide id="18" pos="4194">
          <p15:clr>
            <a:srgbClr val="E46962"/>
          </p15:clr>
        </p15:guide>
        <p15:guide id="19" pos="4270">
          <p15:clr>
            <a:srgbClr val="E46962"/>
          </p15:clr>
        </p15:guide>
        <p15:guide id="20" pos="4644">
          <p15:clr>
            <a:srgbClr val="E46962"/>
          </p15:clr>
        </p15:guide>
        <p15:guide id="21" pos="4720">
          <p15:clr>
            <a:srgbClr val="E46962"/>
          </p15:clr>
        </p15:guide>
        <p15:guide id="22" pos="5094">
          <p15:clr>
            <a:srgbClr val="E46962"/>
          </p15:clr>
        </p15:guide>
        <p15:guide id="23" pos="5170">
          <p15:clr>
            <a:srgbClr val="E46962"/>
          </p15:clr>
        </p15:guide>
        <p15:guide id="24" pos="5544">
          <p15:clr>
            <a:srgbClr val="E46962"/>
          </p15:clr>
        </p15:guide>
        <p15:guide id="25" orient="horz" pos="141">
          <p15:clr>
            <a:srgbClr val="E46962"/>
          </p15:clr>
        </p15:guide>
        <p15:guide id="26" orient="horz" pos="3099">
          <p15:clr>
            <a:srgbClr val="E46962"/>
          </p15:clr>
        </p15:guide>
        <p15:guide id="27" pos="144">
          <p15:clr>
            <a:srgbClr val="E46962"/>
          </p15:clr>
        </p15:guide>
        <p15:guide id="28" pos="5616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163"/>
          <p:cNvSpPr txBox="1"/>
          <p:nvPr>
            <p:ph idx="12" type="sldNum"/>
          </p:nvPr>
        </p:nvSpPr>
        <p:spPr>
          <a:xfrm>
            <a:off x="8481759" y="4563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4"/>
                </a:solidFill>
              </a:rPr>
              <a:t>‹#›</a:t>
            </a:fld>
            <a:endParaRPr>
              <a:solidFill>
                <a:schemeClr val="accent4"/>
              </a:solidFill>
            </a:endParaRPr>
          </a:p>
        </p:txBody>
      </p:sp>
      <p:sp>
        <p:nvSpPr>
          <p:cNvPr id="1066" name="Google Shape;1066;p163"/>
          <p:cNvSpPr txBox="1"/>
          <p:nvPr>
            <p:ph idx="3" type="title"/>
          </p:nvPr>
        </p:nvSpPr>
        <p:spPr>
          <a:xfrm>
            <a:off x="3668731" y="380700"/>
            <a:ext cx="27432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Introducing</a:t>
            </a:r>
            <a:endParaRPr sz="2000"/>
          </a:p>
        </p:txBody>
      </p:sp>
      <p:sp>
        <p:nvSpPr>
          <p:cNvPr id="1067" name="Google Shape;1067;p163"/>
          <p:cNvSpPr txBox="1"/>
          <p:nvPr>
            <p:ph type="title"/>
          </p:nvPr>
        </p:nvSpPr>
        <p:spPr>
          <a:xfrm>
            <a:off x="3800225" y="1638750"/>
            <a:ext cx="4701300" cy="10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QuickShift</a:t>
            </a:r>
            <a:endParaRPr/>
          </a:p>
        </p:txBody>
      </p:sp>
      <p:sp>
        <p:nvSpPr>
          <p:cNvPr id="1068" name="Google Shape;1068;p163"/>
          <p:cNvSpPr txBox="1"/>
          <p:nvPr>
            <p:ph idx="1" type="subTitle"/>
          </p:nvPr>
        </p:nvSpPr>
        <p:spPr>
          <a:xfrm>
            <a:off x="2134368" y="4016050"/>
            <a:ext cx="1309200" cy="9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Zaid Najar</a:t>
            </a:r>
            <a:endParaRPr>
              <a:solidFill>
                <a:schemeClr val="accent4"/>
              </a:solidFill>
            </a:endParaRPr>
          </a:p>
        </p:txBody>
      </p:sp>
      <p:pic>
        <p:nvPicPr>
          <p:cNvPr descr="Hexagonal icon." id="1069" name="Google Shape;1069;p16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6732" l="0" r="0" t="6732"/>
          <a:stretch/>
        </p:blipFill>
        <p:spPr>
          <a:xfrm>
            <a:off x="8596800" y="223475"/>
            <a:ext cx="318600" cy="318600"/>
          </a:xfrm>
          <a:prstGeom prst="ellipse">
            <a:avLst/>
          </a:prstGeom>
        </p:spPr>
      </p:pic>
      <p:sp>
        <p:nvSpPr>
          <p:cNvPr id="1070" name="Google Shape;1070;p163"/>
          <p:cNvSpPr/>
          <p:nvPr/>
        </p:nvSpPr>
        <p:spPr>
          <a:xfrm>
            <a:off x="8596792" y="4601400"/>
            <a:ext cx="318600" cy="318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15151B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071" name="Google Shape;1071;p163"/>
          <p:cNvSpPr txBox="1"/>
          <p:nvPr>
            <p:ph idx="2" type="sldNum"/>
          </p:nvPr>
        </p:nvSpPr>
        <p:spPr>
          <a:xfrm>
            <a:off x="8481759" y="4563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accent4"/>
                </a:solidFill>
                <a:latin typeface="Albert Sans"/>
                <a:ea typeface="Albert Sans"/>
                <a:cs typeface="Albert Sans"/>
                <a:sym typeface="Albert Sans"/>
              </a:rPr>
              <a:t>‹#›</a:t>
            </a:fld>
            <a:endParaRPr sz="1000">
              <a:solidFill>
                <a:schemeClr val="accent4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1072" name="Google Shape;1072;p1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845362"/>
            <a:ext cx="4206324" cy="3099626"/>
          </a:xfrm>
          <a:prstGeom prst="rect">
            <a:avLst/>
          </a:prstGeom>
          <a:noFill/>
          <a:ln>
            <a:noFill/>
          </a:ln>
        </p:spPr>
      </p:pic>
      <p:sp>
        <p:nvSpPr>
          <p:cNvPr id="1073" name="Google Shape;1073;p163"/>
          <p:cNvSpPr txBox="1"/>
          <p:nvPr>
            <p:ph idx="1" type="subTitle"/>
          </p:nvPr>
        </p:nvSpPr>
        <p:spPr>
          <a:xfrm>
            <a:off x="668556" y="4016050"/>
            <a:ext cx="1309200" cy="9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Jacob Sayatovic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074" name="Google Shape;1074;p163"/>
          <p:cNvSpPr txBox="1"/>
          <p:nvPr>
            <p:ph idx="1" type="subTitle"/>
          </p:nvPr>
        </p:nvSpPr>
        <p:spPr>
          <a:xfrm>
            <a:off x="3236831" y="4016050"/>
            <a:ext cx="1309200" cy="9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Prabhjot Singh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075" name="Google Shape;1075;p163"/>
          <p:cNvSpPr txBox="1"/>
          <p:nvPr>
            <p:ph idx="1" type="subTitle"/>
          </p:nvPr>
        </p:nvSpPr>
        <p:spPr>
          <a:xfrm>
            <a:off x="4574656" y="4016050"/>
            <a:ext cx="1309200" cy="9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Russel Toney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076" name="Google Shape;1076;p163"/>
          <p:cNvSpPr txBox="1"/>
          <p:nvPr>
            <p:ph idx="1" type="subTitle"/>
          </p:nvPr>
        </p:nvSpPr>
        <p:spPr>
          <a:xfrm>
            <a:off x="5863343" y="4016050"/>
            <a:ext cx="1309200" cy="9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Ibrahim Ahmed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077" name="Google Shape;1077;p163"/>
          <p:cNvSpPr txBox="1"/>
          <p:nvPr>
            <p:ph idx="1" type="subTitle"/>
          </p:nvPr>
        </p:nvSpPr>
        <p:spPr>
          <a:xfrm>
            <a:off x="7172556" y="4016050"/>
            <a:ext cx="1309200" cy="9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Asad Patel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078" name="Google Shape;1078;p163"/>
          <p:cNvSpPr txBox="1"/>
          <p:nvPr/>
        </p:nvSpPr>
        <p:spPr>
          <a:xfrm>
            <a:off x="2901325" y="4396075"/>
            <a:ext cx="3226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Albert Sans"/>
                <a:ea typeface="Albert Sans"/>
                <a:cs typeface="Albert Sans"/>
                <a:sym typeface="Albert Sans"/>
              </a:rPr>
              <a:t>Advisor: Chaitanya Tammisetti</a:t>
            </a:r>
            <a:endParaRPr>
              <a:solidFill>
                <a:schemeClr val="accent4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164"/>
          <p:cNvSpPr txBox="1"/>
          <p:nvPr>
            <p:ph idx="4294967295" type="title"/>
          </p:nvPr>
        </p:nvSpPr>
        <p:spPr>
          <a:xfrm>
            <a:off x="0" y="262000"/>
            <a:ext cx="9144000" cy="11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4"/>
                </a:solidFill>
              </a:rPr>
              <a:t>Goals</a:t>
            </a:r>
            <a:endParaRPr sz="5000">
              <a:solidFill>
                <a:schemeClr val="accent4"/>
              </a:solidFill>
            </a:endParaRPr>
          </a:p>
        </p:txBody>
      </p:sp>
      <p:sp>
        <p:nvSpPr>
          <p:cNvPr id="1084" name="Google Shape;1084;p164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Gig Worker Empowerment</a:t>
            </a:r>
            <a:endParaRPr/>
          </a:p>
        </p:txBody>
      </p:sp>
      <p:sp>
        <p:nvSpPr>
          <p:cNvPr id="1085" name="Google Shape;1085;p164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 real-time, on-demand staffing solutions to fill unexpected vacancies for local businesses</a:t>
            </a:r>
            <a:endParaRPr/>
          </a:p>
        </p:txBody>
      </p:sp>
      <p:sp>
        <p:nvSpPr>
          <p:cNvPr id="1086" name="Google Shape;1086;p164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 Cincinnati restaurants and small retailers with a reliable pool of temporary workers, ensuring smooth operations during peak times or unforeseen shortages</a:t>
            </a:r>
            <a:endParaRPr/>
          </a:p>
        </p:txBody>
      </p:sp>
      <p:sp>
        <p:nvSpPr>
          <p:cNvPr id="1087" name="Google Shape;1087;p164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Empower independent workers by offering flexible, short-term job opportunities that allow them to earn on their own schedule with immediate payment options</a:t>
            </a:r>
            <a:endParaRPr/>
          </a:p>
        </p:txBody>
      </p:sp>
      <p:sp>
        <p:nvSpPr>
          <p:cNvPr id="1088" name="Google Shape;1088;p164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Simplify the hiring process through an intuitive digital platform that reduces staffing costs and administrative overhead for businesses</a:t>
            </a:r>
            <a:endParaRPr/>
          </a:p>
        </p:txBody>
      </p:sp>
      <p:sp>
        <p:nvSpPr>
          <p:cNvPr id="1089" name="Google Shape;1089;p164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Immediate Staffing</a:t>
            </a:r>
            <a:endParaRPr/>
          </a:p>
        </p:txBody>
      </p:sp>
      <p:sp>
        <p:nvSpPr>
          <p:cNvPr id="1090" name="Google Shape;1090;p164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Business Support</a:t>
            </a:r>
            <a:endParaRPr/>
          </a:p>
        </p:txBody>
      </p:sp>
      <p:sp>
        <p:nvSpPr>
          <p:cNvPr id="1091" name="Google Shape;1091;p164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Streamlined Operations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165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</p:spPr>
      </p:sp>
      <p:sp>
        <p:nvSpPr>
          <p:cNvPr id="1097" name="Google Shape;1097;p165"/>
          <p:cNvSpPr txBox="1"/>
          <p:nvPr>
            <p:ph type="title"/>
          </p:nvPr>
        </p:nvSpPr>
        <p:spPr>
          <a:xfrm>
            <a:off x="0" y="262000"/>
            <a:ext cx="9144000" cy="11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4"/>
                </a:solidFill>
              </a:rPr>
              <a:t>Intellectual Merits</a:t>
            </a:r>
            <a:endParaRPr sz="5000">
              <a:solidFill>
                <a:schemeClr val="accent4"/>
              </a:solidFill>
            </a:endParaRPr>
          </a:p>
        </p:txBody>
      </p:sp>
      <p:sp>
        <p:nvSpPr>
          <p:cNvPr id="1098" name="Google Shape;1098;p165"/>
          <p:cNvSpPr txBox="1"/>
          <p:nvPr>
            <p:ph idx="4" type="subTitle"/>
          </p:nvPr>
        </p:nvSpPr>
        <p:spPr>
          <a:xfrm>
            <a:off x="347550" y="1453950"/>
            <a:ext cx="8522100" cy="31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Innovation &amp; Originality</a:t>
            </a:r>
            <a:endParaRPr b="1"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</a:t>
            </a:r>
            <a:r>
              <a:rPr lang="en"/>
              <a:t>hyper localized</a:t>
            </a:r>
            <a:r>
              <a:rPr lang="en"/>
              <a:t>, real-time staffing platform specifically designed for short-term needs.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Unique matching algorithm based on location, time, and competence</a:t>
            </a:r>
            <a:r>
              <a:rPr lang="en"/>
              <a:t>.  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Contributions</a:t>
            </a:r>
            <a:endParaRPr b="1"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Simplifies the hiring process compared to conventional staffing methods.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Enhances workforce flexibility and operational efficiency for businesses.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166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</p:spPr>
      </p:sp>
      <p:sp>
        <p:nvSpPr>
          <p:cNvPr id="1104" name="Google Shape;1104;p166"/>
          <p:cNvSpPr txBox="1"/>
          <p:nvPr>
            <p:ph type="title"/>
          </p:nvPr>
        </p:nvSpPr>
        <p:spPr>
          <a:xfrm>
            <a:off x="0" y="262000"/>
            <a:ext cx="9144000" cy="11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4"/>
                </a:solidFill>
              </a:rPr>
              <a:t>Broader Impacts</a:t>
            </a:r>
            <a:endParaRPr sz="5000">
              <a:solidFill>
                <a:schemeClr val="accent4"/>
              </a:solidFill>
            </a:endParaRPr>
          </a:p>
        </p:txBody>
      </p:sp>
      <p:sp>
        <p:nvSpPr>
          <p:cNvPr id="1105" name="Google Shape;1105;p166"/>
          <p:cNvSpPr txBox="1"/>
          <p:nvPr>
            <p:ph idx="4" type="subTitle"/>
          </p:nvPr>
        </p:nvSpPr>
        <p:spPr>
          <a:xfrm>
            <a:off x="228600" y="1453950"/>
            <a:ext cx="8522100" cy="31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Workforce Accessibility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– Provides opportunities for individuals seeking flexible or short-term work, including students, parents, and those in transition.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Economic Mobility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– Helps workers earn income on demand, reducing financial instability and supporting underemployed individuals.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Business Efficiency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– Assists businesses in filling last-minute staffing gaps, reducing operational disruptions and improving service quality.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Community Resilience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– Strengthens local economies by connecting workers to businesses in need, fostering economic growth.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p167"/>
          <p:cNvSpPr/>
          <p:nvPr/>
        </p:nvSpPr>
        <p:spPr>
          <a:xfrm>
            <a:off x="1063002" y="933600"/>
            <a:ext cx="2130600" cy="1404000"/>
          </a:xfrm>
          <a:prstGeom prst="roundRect">
            <a:avLst>
              <a:gd fmla="val 6116" name="adj"/>
            </a:avLst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1" name="Google Shape;1111;p167"/>
          <p:cNvSpPr/>
          <p:nvPr/>
        </p:nvSpPr>
        <p:spPr>
          <a:xfrm>
            <a:off x="1062075" y="933600"/>
            <a:ext cx="2130600" cy="379800"/>
          </a:xfrm>
          <a:prstGeom prst="round2SameRect">
            <a:avLst>
              <a:gd fmla="val 24850" name="adj1"/>
              <a:gd fmla="val 0" name="adj2"/>
            </a:avLst>
          </a:prstGeom>
          <a:solidFill>
            <a:schemeClr val="accent4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5151B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112" name="Google Shape;1112;p167"/>
          <p:cNvSpPr/>
          <p:nvPr/>
        </p:nvSpPr>
        <p:spPr>
          <a:xfrm>
            <a:off x="5956647" y="933600"/>
            <a:ext cx="2130600" cy="1404000"/>
          </a:xfrm>
          <a:prstGeom prst="roundRect">
            <a:avLst>
              <a:gd fmla="val 6116" name="adj"/>
            </a:avLst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3" name="Google Shape;1113;p167"/>
          <p:cNvSpPr/>
          <p:nvPr/>
        </p:nvSpPr>
        <p:spPr>
          <a:xfrm>
            <a:off x="5955720" y="933600"/>
            <a:ext cx="2130600" cy="379800"/>
          </a:xfrm>
          <a:prstGeom prst="round2SameRect">
            <a:avLst>
              <a:gd fmla="val 24850" name="adj1"/>
              <a:gd fmla="val 0" name="adj2"/>
            </a:avLst>
          </a:prstGeom>
          <a:solidFill>
            <a:schemeClr val="accent4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5151B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114" name="Google Shape;1114;p167"/>
          <p:cNvSpPr/>
          <p:nvPr/>
        </p:nvSpPr>
        <p:spPr>
          <a:xfrm>
            <a:off x="3509824" y="933600"/>
            <a:ext cx="2130600" cy="1404000"/>
          </a:xfrm>
          <a:prstGeom prst="roundRect">
            <a:avLst>
              <a:gd fmla="val 6116" name="adj"/>
            </a:avLst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5" name="Google Shape;1115;p167"/>
          <p:cNvSpPr/>
          <p:nvPr/>
        </p:nvSpPr>
        <p:spPr>
          <a:xfrm>
            <a:off x="3508897" y="933600"/>
            <a:ext cx="2130600" cy="379800"/>
          </a:xfrm>
          <a:prstGeom prst="round2SameRect">
            <a:avLst>
              <a:gd fmla="val 24850" name="adj1"/>
              <a:gd fmla="val 0" name="adj2"/>
            </a:avLst>
          </a:prstGeom>
          <a:solidFill>
            <a:schemeClr val="accent4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5151B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116" name="Google Shape;1116;p167"/>
          <p:cNvSpPr/>
          <p:nvPr/>
        </p:nvSpPr>
        <p:spPr>
          <a:xfrm>
            <a:off x="1063002" y="2571756"/>
            <a:ext cx="2130600" cy="1404000"/>
          </a:xfrm>
          <a:prstGeom prst="roundRect">
            <a:avLst>
              <a:gd fmla="val 6116" name="adj"/>
            </a:avLst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7" name="Google Shape;1117;p167"/>
          <p:cNvSpPr/>
          <p:nvPr/>
        </p:nvSpPr>
        <p:spPr>
          <a:xfrm>
            <a:off x="1062075" y="2571756"/>
            <a:ext cx="2130600" cy="379800"/>
          </a:xfrm>
          <a:prstGeom prst="round2SameRect">
            <a:avLst>
              <a:gd fmla="val 2485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5151B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118" name="Google Shape;1118;p167"/>
          <p:cNvSpPr/>
          <p:nvPr/>
        </p:nvSpPr>
        <p:spPr>
          <a:xfrm>
            <a:off x="5956647" y="2571756"/>
            <a:ext cx="2130600" cy="1404000"/>
          </a:xfrm>
          <a:prstGeom prst="roundRect">
            <a:avLst>
              <a:gd fmla="val 6116" name="adj"/>
            </a:avLst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167"/>
          <p:cNvSpPr/>
          <p:nvPr/>
        </p:nvSpPr>
        <p:spPr>
          <a:xfrm>
            <a:off x="5955720" y="2571756"/>
            <a:ext cx="2130600" cy="379800"/>
          </a:xfrm>
          <a:prstGeom prst="round2SameRect">
            <a:avLst>
              <a:gd fmla="val 2485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5151B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120" name="Google Shape;1120;p167"/>
          <p:cNvSpPr/>
          <p:nvPr/>
        </p:nvSpPr>
        <p:spPr>
          <a:xfrm>
            <a:off x="3509824" y="2571756"/>
            <a:ext cx="2130600" cy="1404000"/>
          </a:xfrm>
          <a:prstGeom prst="roundRect">
            <a:avLst>
              <a:gd fmla="val 6116" name="adj"/>
            </a:avLst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1" name="Google Shape;1121;p167"/>
          <p:cNvSpPr/>
          <p:nvPr/>
        </p:nvSpPr>
        <p:spPr>
          <a:xfrm>
            <a:off x="3508897" y="2571756"/>
            <a:ext cx="2130600" cy="379800"/>
          </a:xfrm>
          <a:prstGeom prst="round2SameRect">
            <a:avLst>
              <a:gd fmla="val 2485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5151B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122" name="Google Shape;1122;p167"/>
          <p:cNvSpPr txBox="1"/>
          <p:nvPr>
            <p:ph idx="4" type="body"/>
          </p:nvPr>
        </p:nvSpPr>
        <p:spPr>
          <a:xfrm>
            <a:off x="1172475" y="1372575"/>
            <a:ext cx="1913100" cy="8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Initial step - where employers post </a:t>
            </a:r>
            <a:r>
              <a:rPr lang="en"/>
              <a:t>available</a:t>
            </a:r>
            <a:r>
              <a:rPr lang="en"/>
              <a:t> shifts on the platform, making them visible for workers.</a:t>
            </a:r>
            <a:endParaRPr/>
          </a:p>
        </p:txBody>
      </p:sp>
      <p:sp>
        <p:nvSpPr>
          <p:cNvPr id="1123" name="Google Shape;1123;p167"/>
          <p:cNvSpPr txBox="1"/>
          <p:nvPr>
            <p:ph idx="1" type="subTitle"/>
          </p:nvPr>
        </p:nvSpPr>
        <p:spPr>
          <a:xfrm>
            <a:off x="1062065" y="917207"/>
            <a:ext cx="20211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Shift Posting</a:t>
            </a:r>
            <a:endParaRPr/>
          </a:p>
        </p:txBody>
      </p:sp>
      <p:sp>
        <p:nvSpPr>
          <p:cNvPr id="1124" name="Google Shape;1124;p167"/>
          <p:cNvSpPr txBox="1"/>
          <p:nvPr>
            <p:ph type="title"/>
          </p:nvPr>
        </p:nvSpPr>
        <p:spPr>
          <a:xfrm>
            <a:off x="956150" y="327150"/>
            <a:ext cx="355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Design Specifications</a:t>
            </a:r>
            <a:endParaRPr sz="2000"/>
          </a:p>
        </p:txBody>
      </p:sp>
      <p:sp>
        <p:nvSpPr>
          <p:cNvPr id="1125" name="Google Shape;1125;p167"/>
          <p:cNvSpPr txBox="1"/>
          <p:nvPr>
            <p:ph idx="5" type="body"/>
          </p:nvPr>
        </p:nvSpPr>
        <p:spPr>
          <a:xfrm>
            <a:off x="3618100" y="1372575"/>
            <a:ext cx="1913100" cy="8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Homebrewed algorithm that matches available shifts with qualified workers in real-time.</a:t>
            </a:r>
            <a:endParaRPr/>
          </a:p>
        </p:txBody>
      </p:sp>
      <p:sp>
        <p:nvSpPr>
          <p:cNvPr id="1126" name="Google Shape;1126;p167"/>
          <p:cNvSpPr txBox="1"/>
          <p:nvPr>
            <p:ph idx="2" type="subTitle"/>
          </p:nvPr>
        </p:nvSpPr>
        <p:spPr>
          <a:xfrm>
            <a:off x="3507690" y="917207"/>
            <a:ext cx="20211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Real-Time Matching</a:t>
            </a:r>
            <a:endParaRPr/>
          </a:p>
        </p:txBody>
      </p:sp>
      <p:sp>
        <p:nvSpPr>
          <p:cNvPr id="1127" name="Google Shape;1127;p167"/>
          <p:cNvSpPr txBox="1"/>
          <p:nvPr>
            <p:ph idx="6" type="body"/>
          </p:nvPr>
        </p:nvSpPr>
        <p:spPr>
          <a:xfrm>
            <a:off x="6067050" y="1372575"/>
            <a:ext cx="1913100" cy="8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Seamless integration with payment platforms like Stripe or PayPal for fast, reliable, and secure transactions.</a:t>
            </a:r>
            <a:endParaRPr/>
          </a:p>
        </p:txBody>
      </p:sp>
      <p:sp>
        <p:nvSpPr>
          <p:cNvPr id="1128" name="Google Shape;1128;p167"/>
          <p:cNvSpPr txBox="1"/>
          <p:nvPr>
            <p:ph idx="3" type="subTitle"/>
          </p:nvPr>
        </p:nvSpPr>
        <p:spPr>
          <a:xfrm>
            <a:off x="5956640" y="917207"/>
            <a:ext cx="20211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Integrated Payment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9" name="Google Shape;1129;p167"/>
          <p:cNvSpPr txBox="1"/>
          <p:nvPr>
            <p:ph idx="15" type="body"/>
          </p:nvPr>
        </p:nvSpPr>
        <p:spPr>
          <a:xfrm>
            <a:off x="6067050" y="3007588"/>
            <a:ext cx="1913100" cy="8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Design considerations that allow QuickShift to grow and handle increasing loads without compromising performance.</a:t>
            </a:r>
            <a:endParaRPr/>
          </a:p>
        </p:txBody>
      </p:sp>
      <p:sp>
        <p:nvSpPr>
          <p:cNvPr id="1130" name="Google Shape;1130;p167"/>
          <p:cNvSpPr txBox="1"/>
          <p:nvPr>
            <p:ph idx="7" type="subTitle"/>
          </p:nvPr>
        </p:nvSpPr>
        <p:spPr>
          <a:xfrm>
            <a:off x="5956640" y="2552219"/>
            <a:ext cx="20211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Scalability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1" name="Google Shape;1131;p167"/>
          <p:cNvSpPr txBox="1"/>
          <p:nvPr>
            <p:ph idx="8" type="body"/>
          </p:nvPr>
        </p:nvSpPr>
        <p:spPr>
          <a:xfrm>
            <a:off x="3618088" y="3007588"/>
            <a:ext cx="1913100" cy="8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Protocols and technologies in place to protect user data and secure payment transactions, ensuring trust in the platform.</a:t>
            </a:r>
            <a:endParaRPr/>
          </a:p>
        </p:txBody>
      </p:sp>
      <p:sp>
        <p:nvSpPr>
          <p:cNvPr id="1132" name="Google Shape;1132;p167"/>
          <p:cNvSpPr txBox="1"/>
          <p:nvPr>
            <p:ph idx="9" type="subTitle"/>
          </p:nvPr>
        </p:nvSpPr>
        <p:spPr>
          <a:xfrm>
            <a:off x="3508752" y="2552219"/>
            <a:ext cx="20211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Safety and Security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3" name="Google Shape;1133;p167"/>
          <p:cNvSpPr txBox="1"/>
          <p:nvPr>
            <p:ph idx="13" type="body"/>
          </p:nvPr>
        </p:nvSpPr>
        <p:spPr>
          <a:xfrm>
            <a:off x="1171275" y="3007588"/>
            <a:ext cx="1913100" cy="8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Focuses on the design elements of the web and mobile applications, ensuring a user-friendly experience for both employers and workers.</a:t>
            </a:r>
            <a:endParaRPr/>
          </a:p>
        </p:txBody>
      </p:sp>
      <p:sp>
        <p:nvSpPr>
          <p:cNvPr id="1134" name="Google Shape;1134;p167"/>
          <p:cNvSpPr txBox="1"/>
          <p:nvPr>
            <p:ph idx="14" type="subTitle"/>
          </p:nvPr>
        </p:nvSpPr>
        <p:spPr>
          <a:xfrm>
            <a:off x="1060865" y="2552219"/>
            <a:ext cx="20211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User-Based Interface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Hexagonal icon." id="1135" name="Google Shape;1135;p167"/>
          <p:cNvPicPr preferRelativeResize="0"/>
          <p:nvPr>
            <p:ph idx="16" type="pic"/>
          </p:nvPr>
        </p:nvPicPr>
        <p:blipFill rotWithShape="1">
          <a:blip r:embed="rId3">
            <a:alphaModFix/>
          </a:blip>
          <a:srcRect b="6597" l="0" r="0" t="6589"/>
          <a:stretch/>
        </p:blipFill>
        <p:spPr>
          <a:xfrm>
            <a:off x="8596800" y="223475"/>
            <a:ext cx="318600" cy="318600"/>
          </a:xfrm>
          <a:prstGeom prst="ellipse">
            <a:avLst/>
          </a:prstGeom>
        </p:spPr>
      </p:pic>
      <p:sp>
        <p:nvSpPr>
          <p:cNvPr id="1136" name="Google Shape;1136;p167"/>
          <p:cNvSpPr/>
          <p:nvPr/>
        </p:nvSpPr>
        <p:spPr>
          <a:xfrm>
            <a:off x="5720650" y="4601400"/>
            <a:ext cx="1354500" cy="318600"/>
          </a:xfrm>
          <a:prstGeom prst="roundRect">
            <a:avLst>
              <a:gd fmla="val 1629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137" name="Google Shape;1137;p167"/>
          <p:cNvSpPr txBox="1"/>
          <p:nvPr/>
        </p:nvSpPr>
        <p:spPr>
          <a:xfrm>
            <a:off x="5728925" y="4623000"/>
            <a:ext cx="13182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QuickShift</a:t>
            </a:r>
            <a:endParaRPr sz="10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138" name="Google Shape;1138;p167"/>
          <p:cNvSpPr/>
          <p:nvPr/>
        </p:nvSpPr>
        <p:spPr>
          <a:xfrm>
            <a:off x="8596792" y="4601400"/>
            <a:ext cx="318600" cy="31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15151B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139" name="Google Shape;1139;p167"/>
          <p:cNvSpPr txBox="1"/>
          <p:nvPr>
            <p:ph idx="12" type="sldNum"/>
          </p:nvPr>
        </p:nvSpPr>
        <p:spPr>
          <a:xfrm>
            <a:off x="8481759" y="4563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‹#›</a:t>
            </a:fld>
            <a:endParaRPr sz="10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140" name="Google Shape;1140;p167"/>
          <p:cNvSpPr/>
          <p:nvPr/>
        </p:nvSpPr>
        <p:spPr>
          <a:xfrm>
            <a:off x="7158725" y="4601400"/>
            <a:ext cx="1354500" cy="318600"/>
          </a:xfrm>
          <a:prstGeom prst="roundRect">
            <a:avLst>
              <a:gd fmla="val 1629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141" name="Google Shape;1141;p167"/>
          <p:cNvSpPr txBox="1"/>
          <p:nvPr/>
        </p:nvSpPr>
        <p:spPr>
          <a:xfrm>
            <a:off x="7158725" y="4563900"/>
            <a:ext cx="135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Design Specifications</a:t>
            </a:r>
            <a:endParaRPr sz="10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168"/>
          <p:cNvSpPr/>
          <p:nvPr/>
        </p:nvSpPr>
        <p:spPr>
          <a:xfrm>
            <a:off x="3513437" y="1879106"/>
            <a:ext cx="2124300" cy="2331000"/>
          </a:xfrm>
          <a:prstGeom prst="roundRect">
            <a:avLst>
              <a:gd fmla="val 6116" name="adj"/>
            </a:avLst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7" name="Google Shape;1147;p168"/>
          <p:cNvSpPr/>
          <p:nvPr/>
        </p:nvSpPr>
        <p:spPr>
          <a:xfrm>
            <a:off x="1062991" y="1879106"/>
            <a:ext cx="2125500" cy="2331000"/>
          </a:xfrm>
          <a:prstGeom prst="roundRect">
            <a:avLst>
              <a:gd fmla="val 6116" name="adj"/>
            </a:avLst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8" name="Google Shape;1148;p168"/>
          <p:cNvSpPr/>
          <p:nvPr/>
        </p:nvSpPr>
        <p:spPr>
          <a:xfrm>
            <a:off x="5961811" y="1879106"/>
            <a:ext cx="2123400" cy="2331000"/>
          </a:xfrm>
          <a:prstGeom prst="roundRect">
            <a:avLst>
              <a:gd fmla="val 6116" name="adj"/>
            </a:avLst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9" name="Google Shape;1149;p168"/>
          <p:cNvSpPr/>
          <p:nvPr/>
        </p:nvSpPr>
        <p:spPr>
          <a:xfrm>
            <a:off x="1062075" y="1879106"/>
            <a:ext cx="2125500" cy="360300"/>
          </a:xfrm>
          <a:prstGeom prst="round2SameRect">
            <a:avLst>
              <a:gd fmla="val 24850" name="adj1"/>
              <a:gd fmla="val 0" name="adj2"/>
            </a:avLst>
          </a:prstGeom>
          <a:solidFill>
            <a:schemeClr val="accent4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5151B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150" name="Google Shape;1150;p168"/>
          <p:cNvSpPr/>
          <p:nvPr/>
        </p:nvSpPr>
        <p:spPr>
          <a:xfrm>
            <a:off x="5960896" y="1879106"/>
            <a:ext cx="2123400" cy="360300"/>
          </a:xfrm>
          <a:prstGeom prst="round2SameRect">
            <a:avLst>
              <a:gd fmla="val 24850" name="adj1"/>
              <a:gd fmla="val 0" name="adj2"/>
            </a:avLst>
          </a:prstGeom>
          <a:solidFill>
            <a:schemeClr val="accent4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5151B"/>
              </a:solidFill>
            </a:endParaRPr>
          </a:p>
        </p:txBody>
      </p:sp>
      <p:sp>
        <p:nvSpPr>
          <p:cNvPr id="1151" name="Google Shape;1151;p168"/>
          <p:cNvSpPr/>
          <p:nvPr/>
        </p:nvSpPr>
        <p:spPr>
          <a:xfrm>
            <a:off x="3512522" y="1879106"/>
            <a:ext cx="2124300" cy="360300"/>
          </a:xfrm>
          <a:prstGeom prst="round2SameRect">
            <a:avLst>
              <a:gd fmla="val 24850" name="adj1"/>
              <a:gd fmla="val 0" name="adj2"/>
            </a:avLst>
          </a:prstGeom>
          <a:solidFill>
            <a:schemeClr val="accent4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5151B"/>
              </a:solidFill>
            </a:endParaRPr>
          </a:p>
        </p:txBody>
      </p:sp>
      <p:sp>
        <p:nvSpPr>
          <p:cNvPr id="1152" name="Google Shape;1152;p168"/>
          <p:cNvSpPr/>
          <p:nvPr/>
        </p:nvSpPr>
        <p:spPr>
          <a:xfrm>
            <a:off x="8596792" y="4601400"/>
            <a:ext cx="318600" cy="31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15151B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153" name="Google Shape;1153;p168"/>
          <p:cNvSpPr txBox="1"/>
          <p:nvPr>
            <p:ph idx="12" type="sldNum"/>
          </p:nvPr>
        </p:nvSpPr>
        <p:spPr>
          <a:xfrm>
            <a:off x="8481759" y="4563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‹#›</a:t>
            </a:fld>
            <a:endParaRPr sz="10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154" name="Google Shape;1154;p168"/>
          <p:cNvSpPr txBox="1"/>
          <p:nvPr>
            <p:ph idx="1" type="body"/>
          </p:nvPr>
        </p:nvSpPr>
        <p:spPr>
          <a:xfrm>
            <a:off x="1188971" y="2402817"/>
            <a:ext cx="1893300" cy="16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and mobile applications</a:t>
            </a:r>
            <a:endParaRPr/>
          </a:p>
        </p:txBody>
      </p:sp>
      <p:sp>
        <p:nvSpPr>
          <p:cNvPr id="1155" name="Google Shape;1155;p168"/>
          <p:cNvSpPr txBox="1"/>
          <p:nvPr>
            <p:ph idx="3" type="subTitle"/>
          </p:nvPr>
        </p:nvSpPr>
        <p:spPr>
          <a:xfrm>
            <a:off x="1078101" y="1852975"/>
            <a:ext cx="19461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Platform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6" name="Google Shape;1156;p168"/>
          <p:cNvSpPr txBox="1"/>
          <p:nvPr>
            <p:ph idx="4" type="subTitle"/>
          </p:nvPr>
        </p:nvSpPr>
        <p:spPr>
          <a:xfrm>
            <a:off x="3524150" y="1852975"/>
            <a:ext cx="19461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Front-end/Back-end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7" name="Google Shape;1157;p168"/>
          <p:cNvSpPr txBox="1"/>
          <p:nvPr>
            <p:ph idx="5" type="subTitle"/>
          </p:nvPr>
        </p:nvSpPr>
        <p:spPr>
          <a:xfrm>
            <a:off x="5970200" y="1852975"/>
            <a:ext cx="18933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Matching Algorithm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8" name="Google Shape;1158;p168"/>
          <p:cNvSpPr txBox="1"/>
          <p:nvPr>
            <p:ph idx="2" type="body"/>
          </p:nvPr>
        </p:nvSpPr>
        <p:spPr>
          <a:xfrm>
            <a:off x="3628515" y="2402817"/>
            <a:ext cx="1893300" cy="16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Developed using React and TypeScript in order to have a codebase that can scale into a full-fledged business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9" name="Google Shape;1159;p168"/>
          <p:cNvSpPr txBox="1"/>
          <p:nvPr>
            <p:ph idx="6" type="body"/>
          </p:nvPr>
        </p:nvSpPr>
        <p:spPr>
          <a:xfrm>
            <a:off x="6068972" y="2402817"/>
            <a:ext cx="1893300" cy="16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Utilizes machine learning and real-time data analytics to ensure our matching algorithm gives the best match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0" name="Google Shape;1160;p168"/>
          <p:cNvSpPr txBox="1"/>
          <p:nvPr>
            <p:ph type="title"/>
          </p:nvPr>
        </p:nvSpPr>
        <p:spPr>
          <a:xfrm>
            <a:off x="941780" y="715125"/>
            <a:ext cx="7860000" cy="8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</a:t>
            </a:r>
            <a:endParaRPr/>
          </a:p>
        </p:txBody>
      </p:sp>
      <p:pic>
        <p:nvPicPr>
          <p:cNvPr descr="Hexagonal icon." id="1161" name="Google Shape;1161;p168"/>
          <p:cNvPicPr preferRelativeResize="0"/>
          <p:nvPr>
            <p:ph idx="7" type="pic"/>
          </p:nvPr>
        </p:nvPicPr>
        <p:blipFill rotWithShape="1">
          <a:blip r:embed="rId3">
            <a:alphaModFix/>
          </a:blip>
          <a:srcRect b="6597" l="0" r="0" t="6589"/>
          <a:stretch/>
        </p:blipFill>
        <p:spPr>
          <a:xfrm>
            <a:off x="8596800" y="223475"/>
            <a:ext cx="318600" cy="318600"/>
          </a:xfrm>
          <a:prstGeom prst="ellipse">
            <a:avLst/>
          </a:prstGeom>
        </p:spPr>
      </p:pic>
      <p:sp>
        <p:nvSpPr>
          <p:cNvPr id="1162" name="Google Shape;1162;p168"/>
          <p:cNvSpPr/>
          <p:nvPr/>
        </p:nvSpPr>
        <p:spPr>
          <a:xfrm>
            <a:off x="5720650" y="4601400"/>
            <a:ext cx="1354500" cy="318600"/>
          </a:xfrm>
          <a:prstGeom prst="roundRect">
            <a:avLst>
              <a:gd fmla="val 1629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163" name="Google Shape;1163;p168"/>
          <p:cNvSpPr txBox="1"/>
          <p:nvPr/>
        </p:nvSpPr>
        <p:spPr>
          <a:xfrm>
            <a:off x="5730000" y="4614225"/>
            <a:ext cx="13182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Company Name</a:t>
            </a:r>
            <a:endParaRPr sz="10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164" name="Google Shape;1164;p168"/>
          <p:cNvSpPr/>
          <p:nvPr/>
        </p:nvSpPr>
        <p:spPr>
          <a:xfrm>
            <a:off x="7158725" y="4601400"/>
            <a:ext cx="1354500" cy="318600"/>
          </a:xfrm>
          <a:prstGeom prst="roundRect">
            <a:avLst>
              <a:gd fmla="val 1629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165" name="Google Shape;1165;p168"/>
          <p:cNvSpPr txBox="1"/>
          <p:nvPr/>
        </p:nvSpPr>
        <p:spPr>
          <a:xfrm>
            <a:off x="7158725" y="4563900"/>
            <a:ext cx="135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Market Analysis</a:t>
            </a:r>
            <a:endParaRPr sz="10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169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</p:spPr>
      </p:sp>
      <p:sp>
        <p:nvSpPr>
          <p:cNvPr id="1171" name="Google Shape;1171;p169"/>
          <p:cNvSpPr txBox="1"/>
          <p:nvPr>
            <p:ph type="title"/>
          </p:nvPr>
        </p:nvSpPr>
        <p:spPr>
          <a:xfrm>
            <a:off x="0" y="262000"/>
            <a:ext cx="9144000" cy="11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4"/>
                </a:solidFill>
              </a:rPr>
              <a:t>Milestones</a:t>
            </a:r>
            <a:endParaRPr sz="5000">
              <a:solidFill>
                <a:schemeClr val="accent4"/>
              </a:solidFill>
            </a:endParaRPr>
          </a:p>
        </p:txBody>
      </p:sp>
      <p:sp>
        <p:nvSpPr>
          <p:cNvPr id="1172" name="Google Shape;1172;p169"/>
          <p:cNvSpPr txBox="1"/>
          <p:nvPr>
            <p:ph idx="4" type="subTitle"/>
          </p:nvPr>
        </p:nvSpPr>
        <p:spPr>
          <a:xfrm>
            <a:off x="347550" y="1453950"/>
            <a:ext cx="8522100" cy="31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02/17/2025 - Progress meeting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02/24/2025 - Progress meeting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03/01/2025 - First prototype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03/07/2025 - Progress meeting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03/15/2025 - Second prototype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03/21/2025- Progress meeting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03/28/2025 - Last Suggestions/Progress meeting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04/01/2025 - Final Prototype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04/07/2025 - Final Meeting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04/08/2025 - CEAS EXPO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p170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</p:spPr>
      </p:sp>
      <p:sp>
        <p:nvSpPr>
          <p:cNvPr id="1178" name="Google Shape;1178;p170"/>
          <p:cNvSpPr txBox="1"/>
          <p:nvPr>
            <p:ph type="title"/>
          </p:nvPr>
        </p:nvSpPr>
        <p:spPr>
          <a:xfrm>
            <a:off x="0" y="262000"/>
            <a:ext cx="9144000" cy="11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4"/>
                </a:solidFill>
              </a:rPr>
              <a:t>Results</a:t>
            </a:r>
            <a:endParaRPr sz="5000">
              <a:solidFill>
                <a:schemeClr val="accent4"/>
              </a:solidFill>
            </a:endParaRPr>
          </a:p>
        </p:txBody>
      </p:sp>
      <p:sp>
        <p:nvSpPr>
          <p:cNvPr id="1179" name="Google Shape;1179;p170"/>
          <p:cNvSpPr txBox="1"/>
          <p:nvPr>
            <p:ph idx="4" type="subTitle"/>
          </p:nvPr>
        </p:nvSpPr>
        <p:spPr>
          <a:xfrm>
            <a:off x="347550" y="1453950"/>
            <a:ext cx="8522100" cy="31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currently build our project, but we have an uphill battle in order to finish it all</a:t>
            </a:r>
            <a:r>
              <a:rPr lang="en"/>
              <a:t>.  </a:t>
            </a:r>
            <a:r>
              <a:rPr lang="en"/>
              <a:t> We are currently working on </a:t>
            </a:r>
            <a:r>
              <a:rPr lang="en"/>
              <a:t>completing</a:t>
            </a:r>
            <a:r>
              <a:rPr lang="en"/>
              <a:t> the front-end and syncing it up with the backend</a:t>
            </a:r>
            <a:r>
              <a:rPr lang="en"/>
              <a:t>.  </a:t>
            </a:r>
            <a:r>
              <a:rPr lang="en"/>
              <a:t> Progress is coming along nicely, allowing us to finish it by the deadline</a:t>
            </a:r>
            <a:r>
              <a:rPr lang="en"/>
              <a:t>.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Results: list the results you have achieved so far, and discuss your progress and the finishing tasks to complete your demo and all final deliverables.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171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</p:spPr>
      </p:sp>
      <p:sp>
        <p:nvSpPr>
          <p:cNvPr id="1185" name="Google Shape;1185;p171"/>
          <p:cNvSpPr txBox="1"/>
          <p:nvPr>
            <p:ph type="title"/>
          </p:nvPr>
        </p:nvSpPr>
        <p:spPr>
          <a:xfrm>
            <a:off x="0" y="262000"/>
            <a:ext cx="9144000" cy="11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4"/>
                </a:solidFill>
              </a:rPr>
              <a:t>Challenges</a:t>
            </a:r>
            <a:endParaRPr sz="5000">
              <a:solidFill>
                <a:schemeClr val="accent4"/>
              </a:solidFill>
            </a:endParaRPr>
          </a:p>
        </p:txBody>
      </p:sp>
      <p:sp>
        <p:nvSpPr>
          <p:cNvPr id="1186" name="Google Shape;1186;p171"/>
          <p:cNvSpPr txBox="1"/>
          <p:nvPr>
            <p:ph idx="4" type="subTitle"/>
          </p:nvPr>
        </p:nvSpPr>
        <p:spPr>
          <a:xfrm>
            <a:off x="347550" y="1453950"/>
            <a:ext cx="8522100" cy="31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of the hardest challenges at first was simply agreeing on what language and frameworks to use</a:t>
            </a:r>
            <a:r>
              <a:rPr lang="en"/>
              <a:t>.  </a:t>
            </a:r>
            <a:r>
              <a:rPr lang="en"/>
              <a:t> We bounced back and forth between a whole bunch of different ideas such as C++, React, Svelte, Node, etc</a:t>
            </a:r>
            <a:r>
              <a:rPr lang="en"/>
              <a:t>.  </a:t>
            </a:r>
            <a:r>
              <a:rPr lang="en"/>
              <a:t> Once we finally settled on the internal code, we were able to get rolling</a:t>
            </a:r>
            <a:r>
              <a:rPr lang="en"/>
              <a:t>.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9. Challenges: list the most significant challenges you were able to overcome through the work done on the project. Indicate your contribution to solutions to these challenges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 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NOTE: Your presentation should include some creative artifacts/elements to help present and promote your project. Appropriate artifacts include things such as logos, infographics, audio/videos, and links to websites.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ales Pitch">
  <a:themeElements>
    <a:clrScheme name="Simple Light">
      <a:dk1>
        <a:srgbClr val="08005F"/>
      </a:dk1>
      <a:lt1>
        <a:srgbClr val="FFFFFF"/>
      </a:lt1>
      <a:dk2>
        <a:srgbClr val="000000"/>
      </a:dk2>
      <a:lt2>
        <a:srgbClr val="B1A1FF"/>
      </a:lt2>
      <a:accent1>
        <a:srgbClr val="A1FF5F"/>
      </a:accent1>
      <a:accent2>
        <a:srgbClr val="1BBE90"/>
      </a:accent2>
      <a:accent3>
        <a:srgbClr val="0A485F"/>
      </a:accent3>
      <a:accent4>
        <a:srgbClr val="9ACAE0"/>
      </a:accent4>
      <a:accent5>
        <a:srgbClr val="D1D1EB"/>
      </a:accent5>
      <a:accent6>
        <a:srgbClr val="2837DB"/>
      </a:accent6>
      <a:hlink>
        <a:srgbClr val="2837D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ales Pitch">
  <a:themeElements>
    <a:clrScheme name="Simple Light">
      <a:dk1>
        <a:srgbClr val="08005F"/>
      </a:dk1>
      <a:lt1>
        <a:srgbClr val="FFFFFF"/>
      </a:lt1>
      <a:dk2>
        <a:srgbClr val="000000"/>
      </a:dk2>
      <a:lt2>
        <a:srgbClr val="B1A1FF"/>
      </a:lt2>
      <a:accent1>
        <a:srgbClr val="A1FF5F"/>
      </a:accent1>
      <a:accent2>
        <a:srgbClr val="1BBE90"/>
      </a:accent2>
      <a:accent3>
        <a:srgbClr val="0A485F"/>
      </a:accent3>
      <a:accent4>
        <a:srgbClr val="9ACAE0"/>
      </a:accent4>
      <a:accent5>
        <a:srgbClr val="D1D1EB"/>
      </a:accent5>
      <a:accent6>
        <a:srgbClr val="2837DB"/>
      </a:accent6>
      <a:hlink>
        <a:srgbClr val="2837D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ales Pitch">
  <a:themeElements>
    <a:clrScheme name="Simple Light">
      <a:dk1>
        <a:srgbClr val="08005F"/>
      </a:dk1>
      <a:lt1>
        <a:srgbClr val="FFFFFF"/>
      </a:lt1>
      <a:dk2>
        <a:srgbClr val="000000"/>
      </a:dk2>
      <a:lt2>
        <a:srgbClr val="B1A1FF"/>
      </a:lt2>
      <a:accent1>
        <a:srgbClr val="A1FF5F"/>
      </a:accent1>
      <a:accent2>
        <a:srgbClr val="1BBE90"/>
      </a:accent2>
      <a:accent3>
        <a:srgbClr val="0A485F"/>
      </a:accent3>
      <a:accent4>
        <a:srgbClr val="9ACAE0"/>
      </a:accent4>
      <a:accent5>
        <a:srgbClr val="D1D1EB"/>
      </a:accent5>
      <a:accent6>
        <a:srgbClr val="2837DB"/>
      </a:accent6>
      <a:hlink>
        <a:srgbClr val="2837D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