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a7315e2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a7315e2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a7315e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a7315e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a7315e2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ea7315e2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a7315e2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a7315e2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a7315e2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a7315e2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a7315e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a7315e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a7315e2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a7315e2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a7315e2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a7315e2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a7315e2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a7315e2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a7315e2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a7315e2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a7315e2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a7315e2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WEB SCRAPPING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PAPERS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LIBRARY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400025" y="969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Scrape wisely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Do not steal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 cloud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37850" y="23098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RISHABH MEHTA (GROUP LEADER)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BHAVIN KALSARIYA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PRABHJYOT SINGH DHANJAL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58925" y="34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is scraping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Why we scrape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 do we do 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Tools to use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Cons And Pros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 SCRAPPING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1485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Web scraping (web harvesting) is a software technique of extracting information from Websites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It focuses on transformation of unstructured data on the web (typically HTML), into structured data that can be stored and analyzed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WHY WE SCRAPE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● Web pages contain wealth of information (in text form), designed mostly for human consumption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● Static websites (legacy systems)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● Interfacing with 3rd party with no API access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● Websites are more important than API’s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● The data is already available (in the form of web pages)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● No rate limiting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● Anonymous access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 WE DO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HAVE TO CONNECT TO WEBSITE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BASIC KNOWLEDGE OF HTML IS ALSO REQUIRED TO FIND THE CLASS ID OF THE RESPECTIVE DATA YOU ARE LOOKING FOR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THEN THE CLASS ID FURTHER USED WITH DIFFERENT LIBRARIES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BY USING VARIOUS LIBRARIES, SOME OF THEM ARE 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BS4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MECHANIZE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PROS AND CONS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 CAN RUN AUTOMATED CODES TO GET DATA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THIS CAN STORE UNSTRUCTURED DATA INTO STRUCTURED DATA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THIS CAN LEAD TO A RISK AS EVERYTHING IS NOT AVAILABLE FOR SCRAPPING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APPLYING IT 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FETCH TOP NEWS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FETCH MOVIES NAME ALONG WITH PICTURES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FETCH PRODUCT PRICE FROM ONLINE SHOPPING SITE [ALSO PHOTOS]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FETCH THE CLIMATIC CONDITION OF THE CURRENT CITY WIHTOUT MENTIONING THE CITY YOU ARE IN [FOR OTHER CITY, YOU CAN ALSO PROVIDE THE CITY]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FILL FORMS USING MECHAINSE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STILL UNDER PROCESS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