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65" r:id="rId5"/>
    <p:sldId id="276" r:id="rId6"/>
    <p:sldId id="270" r:id="rId7"/>
    <p:sldId id="272" r:id="rId8"/>
    <p:sldId id="273" r:id="rId9"/>
    <p:sldId id="275" r:id="rId10"/>
    <p:sldId id="261" r:id="rId11"/>
    <p:sldId id="260" r:id="rId12"/>
    <p:sldId id="271" r:id="rId13"/>
    <p:sldId id="269"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EF6021-9B5A-4E53-9930-7592A8AE72E3}">
          <p14:sldIdLst>
            <p14:sldId id="265"/>
            <p14:sldId id="276"/>
            <p14:sldId id="270"/>
            <p14:sldId id="272"/>
            <p14:sldId id="273"/>
            <p14:sldId id="275"/>
            <p14:sldId id="261"/>
            <p14:sldId id="260"/>
            <p14:sldId id="271"/>
          </p14:sldIdLst>
        </p14:section>
        <p14:section name="Appendex" id="{4241CE05-1D43-4487-ABCA-8E1523F4F8DC}">
          <p14:sldIdLst>
            <p14:sldId id="269"/>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3361" autoAdjust="0"/>
  </p:normalViewPr>
  <p:slideViewPr>
    <p:cSldViewPr snapToGrid="0">
      <p:cViewPr>
        <p:scale>
          <a:sx n="73" d="100"/>
          <a:sy n="73" d="100"/>
        </p:scale>
        <p:origin x="1253"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AC8D4-210B-482C-9D1D-706BBA937E8B}" type="doc">
      <dgm:prSet loTypeId="urn:microsoft.com/office/officeart/2005/8/layout/orgChart1" loCatId="hierarchy" qsTypeId="urn:microsoft.com/office/officeart/2005/8/quickstyle/simple3" qsCatId="simple" csTypeId="urn:microsoft.com/office/officeart/2005/8/colors/accent3_4" csCatId="accent3" phldr="1"/>
      <dgm:spPr/>
      <dgm:t>
        <a:bodyPr/>
        <a:lstStyle/>
        <a:p>
          <a:endParaRPr lang="en-IN"/>
        </a:p>
      </dgm:t>
    </dgm:pt>
    <dgm:pt modelId="{C16CCC40-E61B-441B-8EBE-8C4A89AF4AE9}">
      <dgm:prSet phldrT="[Text]"/>
      <dgm:spPr/>
      <dgm:t>
        <a:bodyPr/>
        <a:lstStyle/>
        <a:p>
          <a:r>
            <a:rPr lang="en-IN" b="1" dirty="0"/>
            <a:t>Variables</a:t>
          </a:r>
        </a:p>
      </dgm:t>
    </dgm:pt>
    <dgm:pt modelId="{034F7AF5-9327-4E8C-B7C2-BC671A26EF89}" type="parTrans" cxnId="{1EE1AA4B-E460-41F2-A2ED-25B0C9C6F4D1}">
      <dgm:prSet/>
      <dgm:spPr/>
      <dgm:t>
        <a:bodyPr/>
        <a:lstStyle/>
        <a:p>
          <a:endParaRPr lang="en-IN"/>
        </a:p>
      </dgm:t>
    </dgm:pt>
    <dgm:pt modelId="{F0D8F674-EFF2-4AB4-8233-BED58C64EE18}" type="sibTrans" cxnId="{1EE1AA4B-E460-41F2-A2ED-25B0C9C6F4D1}">
      <dgm:prSet/>
      <dgm:spPr/>
      <dgm:t>
        <a:bodyPr/>
        <a:lstStyle/>
        <a:p>
          <a:endParaRPr lang="en-IN"/>
        </a:p>
      </dgm:t>
    </dgm:pt>
    <dgm:pt modelId="{5332AF44-AC38-47AD-8784-1816A1C110D8}">
      <dgm:prSet phldrT="[Text]"/>
      <dgm:spPr/>
      <dgm:t>
        <a:bodyPr/>
        <a:lstStyle/>
        <a:p>
          <a:r>
            <a:rPr lang="en-IN" b="1" dirty="0"/>
            <a:t>Descriptive Variables</a:t>
          </a:r>
        </a:p>
      </dgm:t>
    </dgm:pt>
    <dgm:pt modelId="{1775A610-3844-4251-A42C-8BC9E5F38BE4}" type="parTrans" cxnId="{7D58D081-9063-4979-A694-ADFFE44B8B8F}">
      <dgm:prSet/>
      <dgm:spPr/>
      <dgm:t>
        <a:bodyPr/>
        <a:lstStyle/>
        <a:p>
          <a:endParaRPr lang="en-IN"/>
        </a:p>
      </dgm:t>
    </dgm:pt>
    <dgm:pt modelId="{D960FCC6-544A-46BC-B2A5-66D5F2EB3E0E}" type="sibTrans" cxnId="{7D58D081-9063-4979-A694-ADFFE44B8B8F}">
      <dgm:prSet/>
      <dgm:spPr/>
      <dgm:t>
        <a:bodyPr/>
        <a:lstStyle/>
        <a:p>
          <a:endParaRPr lang="en-IN"/>
        </a:p>
      </dgm:t>
    </dgm:pt>
    <dgm:pt modelId="{7A1AFADD-B605-4186-A0B8-05F161B55DCA}">
      <dgm:prSet phldrT="[Text]"/>
      <dgm:spPr/>
      <dgm:t>
        <a:bodyPr/>
        <a:lstStyle/>
        <a:p>
          <a:r>
            <a:rPr lang="en-IN" b="1" dirty="0"/>
            <a:t>Nominal</a:t>
          </a:r>
        </a:p>
      </dgm:t>
    </dgm:pt>
    <dgm:pt modelId="{0983D249-9485-449F-9547-12E13E6A55F5}" type="parTrans" cxnId="{7FE332F5-E93C-4A71-ADD5-B4C29A57DD9D}">
      <dgm:prSet/>
      <dgm:spPr/>
      <dgm:t>
        <a:bodyPr/>
        <a:lstStyle/>
        <a:p>
          <a:endParaRPr lang="en-IN"/>
        </a:p>
      </dgm:t>
    </dgm:pt>
    <dgm:pt modelId="{565A428F-1DD3-441C-8D88-5616FE7EDF2B}" type="sibTrans" cxnId="{7FE332F5-E93C-4A71-ADD5-B4C29A57DD9D}">
      <dgm:prSet/>
      <dgm:spPr/>
      <dgm:t>
        <a:bodyPr/>
        <a:lstStyle/>
        <a:p>
          <a:endParaRPr lang="en-IN"/>
        </a:p>
      </dgm:t>
    </dgm:pt>
    <dgm:pt modelId="{0D4486BE-A31E-436F-A29A-1B172FCCFFB7}">
      <dgm:prSet phldrT="[Text]"/>
      <dgm:spPr/>
      <dgm:t>
        <a:bodyPr/>
        <a:lstStyle/>
        <a:p>
          <a:r>
            <a:rPr lang="en-IN" b="1" dirty="0"/>
            <a:t>Quantifying Variables</a:t>
          </a:r>
        </a:p>
      </dgm:t>
    </dgm:pt>
    <dgm:pt modelId="{15CBD19A-B540-418E-9752-41EE81FB559D}" type="parTrans" cxnId="{1769C456-C39E-4503-8255-C7F6AF78931E}">
      <dgm:prSet/>
      <dgm:spPr/>
      <dgm:t>
        <a:bodyPr/>
        <a:lstStyle/>
        <a:p>
          <a:endParaRPr lang="en-IN"/>
        </a:p>
      </dgm:t>
    </dgm:pt>
    <dgm:pt modelId="{843367C9-E7A2-47D5-B855-2E6C33A0B8D2}" type="sibTrans" cxnId="{1769C456-C39E-4503-8255-C7F6AF78931E}">
      <dgm:prSet/>
      <dgm:spPr/>
      <dgm:t>
        <a:bodyPr/>
        <a:lstStyle/>
        <a:p>
          <a:endParaRPr lang="en-IN"/>
        </a:p>
      </dgm:t>
    </dgm:pt>
    <dgm:pt modelId="{10FB88CC-1259-48BE-B98D-DB83280B3212}">
      <dgm:prSet phldrT="[Text]"/>
      <dgm:spPr/>
      <dgm:t>
        <a:bodyPr/>
        <a:lstStyle/>
        <a:p>
          <a:r>
            <a:rPr lang="en-IN" b="1" dirty="0"/>
            <a:t>Nominal Categorical Ordered</a:t>
          </a:r>
        </a:p>
      </dgm:t>
    </dgm:pt>
    <dgm:pt modelId="{02786AAA-8BAB-4F3B-8558-B34FDFC4D276}" type="parTrans" cxnId="{B2063700-8959-41ED-831C-06CDF906C017}">
      <dgm:prSet/>
      <dgm:spPr/>
      <dgm:t>
        <a:bodyPr/>
        <a:lstStyle/>
        <a:p>
          <a:endParaRPr lang="en-IN"/>
        </a:p>
      </dgm:t>
    </dgm:pt>
    <dgm:pt modelId="{D998DA1D-1C40-47B7-9D2D-555CB2BD4D77}" type="sibTrans" cxnId="{B2063700-8959-41ED-831C-06CDF906C017}">
      <dgm:prSet/>
      <dgm:spPr/>
      <dgm:t>
        <a:bodyPr/>
        <a:lstStyle/>
        <a:p>
          <a:endParaRPr lang="en-IN"/>
        </a:p>
      </dgm:t>
    </dgm:pt>
    <dgm:pt modelId="{47461935-3E42-4D32-AA0F-9EC4ECB84A14}">
      <dgm:prSet phldrT="[Text]"/>
      <dgm:spPr/>
      <dgm:t>
        <a:bodyPr/>
        <a:lstStyle/>
        <a:p>
          <a:r>
            <a:rPr lang="en-IN" dirty="0"/>
            <a:t>Customer Number</a:t>
          </a:r>
        </a:p>
      </dgm:t>
    </dgm:pt>
    <dgm:pt modelId="{59481879-7F1B-4229-A67A-8F8735A146D3}" type="parTrans" cxnId="{F6BDAF32-789D-4D18-A23E-A9F97BFC6CD3}">
      <dgm:prSet/>
      <dgm:spPr/>
      <dgm:t>
        <a:bodyPr/>
        <a:lstStyle/>
        <a:p>
          <a:endParaRPr lang="en-IN"/>
        </a:p>
      </dgm:t>
    </dgm:pt>
    <dgm:pt modelId="{EB0AA846-5C76-4DDA-BDCD-EDE2EEA56232}" type="sibTrans" cxnId="{F6BDAF32-789D-4D18-A23E-A9F97BFC6CD3}">
      <dgm:prSet/>
      <dgm:spPr/>
      <dgm:t>
        <a:bodyPr/>
        <a:lstStyle/>
        <a:p>
          <a:endParaRPr lang="en-IN"/>
        </a:p>
      </dgm:t>
    </dgm:pt>
    <dgm:pt modelId="{599F30F7-0612-4C00-8CE5-2846F40E2818}">
      <dgm:prSet phldrT="[Text]"/>
      <dgm:spPr/>
      <dgm:t>
        <a:bodyPr/>
        <a:lstStyle/>
        <a:p>
          <a:r>
            <a:rPr lang="en-IN" dirty="0"/>
            <a:t>Customer Status</a:t>
          </a:r>
        </a:p>
      </dgm:t>
    </dgm:pt>
    <dgm:pt modelId="{2A461FE0-B8B5-40AC-9C73-275503622D8A}" type="parTrans" cxnId="{646C429B-F527-41CE-962F-CFA74E9D514E}">
      <dgm:prSet/>
      <dgm:spPr/>
      <dgm:t>
        <a:bodyPr/>
        <a:lstStyle/>
        <a:p>
          <a:endParaRPr lang="en-IN"/>
        </a:p>
      </dgm:t>
    </dgm:pt>
    <dgm:pt modelId="{10F15712-8227-49A2-B72C-CDE0A69A5B4E}" type="sibTrans" cxnId="{646C429B-F527-41CE-962F-CFA74E9D514E}">
      <dgm:prSet/>
      <dgm:spPr/>
      <dgm:t>
        <a:bodyPr/>
        <a:lstStyle/>
        <a:p>
          <a:endParaRPr lang="en-IN"/>
        </a:p>
      </dgm:t>
    </dgm:pt>
    <dgm:pt modelId="{B0D79B40-4C68-4F92-AA84-7C7E501FF559}">
      <dgm:prSet phldrT="[Text]"/>
      <dgm:spPr/>
      <dgm:t>
        <a:bodyPr/>
        <a:lstStyle/>
        <a:p>
          <a:r>
            <a:rPr lang="en-IN" dirty="0"/>
            <a:t>Gender</a:t>
          </a:r>
        </a:p>
      </dgm:t>
    </dgm:pt>
    <dgm:pt modelId="{240DAE5E-3405-4431-82E1-9098BBEDB2EB}" type="parTrans" cxnId="{D7AB621C-4733-4DF1-B13C-45CC4C65F655}">
      <dgm:prSet/>
      <dgm:spPr/>
      <dgm:t>
        <a:bodyPr/>
        <a:lstStyle/>
        <a:p>
          <a:endParaRPr lang="en-IN"/>
        </a:p>
      </dgm:t>
    </dgm:pt>
    <dgm:pt modelId="{A221DFF9-2F5D-4A6A-B479-947E2BE9A746}" type="sibTrans" cxnId="{D7AB621C-4733-4DF1-B13C-45CC4C65F655}">
      <dgm:prSet/>
      <dgm:spPr/>
      <dgm:t>
        <a:bodyPr/>
        <a:lstStyle/>
        <a:p>
          <a:endParaRPr lang="en-IN"/>
        </a:p>
      </dgm:t>
    </dgm:pt>
    <dgm:pt modelId="{38A37534-8004-4F3A-B0FB-6D417F07A724}">
      <dgm:prSet phldrT="[Text]"/>
      <dgm:spPr/>
      <dgm:t>
        <a:bodyPr/>
        <a:lstStyle/>
        <a:p>
          <a:r>
            <a:rPr lang="en-IN" dirty="0"/>
            <a:t>Education</a:t>
          </a:r>
        </a:p>
      </dgm:t>
    </dgm:pt>
    <dgm:pt modelId="{80863FC9-CFBE-4B7E-8B93-6A4A43C664CD}" type="parTrans" cxnId="{16DBBE86-113E-4551-B767-59ECCAE7D2A9}">
      <dgm:prSet/>
      <dgm:spPr/>
      <dgm:t>
        <a:bodyPr/>
        <a:lstStyle/>
        <a:p>
          <a:endParaRPr lang="en-IN"/>
        </a:p>
      </dgm:t>
    </dgm:pt>
    <dgm:pt modelId="{65E380F2-13C0-4E22-AD8B-547D77099DC7}" type="sibTrans" cxnId="{16DBBE86-113E-4551-B767-59ECCAE7D2A9}">
      <dgm:prSet/>
      <dgm:spPr/>
      <dgm:t>
        <a:bodyPr/>
        <a:lstStyle/>
        <a:p>
          <a:endParaRPr lang="en-IN"/>
        </a:p>
      </dgm:t>
    </dgm:pt>
    <dgm:pt modelId="{5E6418ED-965F-4BBE-8CC1-8B1716CBEC1E}">
      <dgm:prSet phldrT="[Text]"/>
      <dgm:spPr/>
      <dgm:t>
        <a:bodyPr/>
        <a:lstStyle/>
        <a:p>
          <a:r>
            <a:rPr lang="en-IN" dirty="0"/>
            <a:t>Marital Status</a:t>
          </a:r>
        </a:p>
      </dgm:t>
    </dgm:pt>
    <dgm:pt modelId="{2CA67579-0081-4EE1-A318-A2CED9DB281E}" type="parTrans" cxnId="{C8674197-3CBA-4B78-B9BB-E88DB9FE7552}">
      <dgm:prSet/>
      <dgm:spPr/>
      <dgm:t>
        <a:bodyPr/>
        <a:lstStyle/>
        <a:p>
          <a:endParaRPr lang="en-IN"/>
        </a:p>
      </dgm:t>
    </dgm:pt>
    <dgm:pt modelId="{469A128A-71F2-42FB-BE3C-A9AEA26B97E4}" type="sibTrans" cxnId="{C8674197-3CBA-4B78-B9BB-E88DB9FE7552}">
      <dgm:prSet/>
      <dgm:spPr/>
      <dgm:t>
        <a:bodyPr/>
        <a:lstStyle/>
        <a:p>
          <a:endParaRPr lang="en-IN"/>
        </a:p>
      </dgm:t>
    </dgm:pt>
    <dgm:pt modelId="{214C54C8-416A-4B4C-B7C8-727B20C967C3}">
      <dgm:prSet phldrT="[Text]"/>
      <dgm:spPr/>
      <dgm:t>
        <a:bodyPr/>
        <a:lstStyle/>
        <a:p>
          <a:r>
            <a:rPr lang="en-IN" dirty="0"/>
            <a:t>Card Type</a:t>
          </a:r>
        </a:p>
      </dgm:t>
    </dgm:pt>
    <dgm:pt modelId="{CBC6100E-C2AF-4689-B4A3-DF136C3406EB}" type="parTrans" cxnId="{485CB086-9C0F-4D67-A037-FE944DC386B9}">
      <dgm:prSet/>
      <dgm:spPr/>
      <dgm:t>
        <a:bodyPr/>
        <a:lstStyle/>
        <a:p>
          <a:endParaRPr lang="en-IN"/>
        </a:p>
      </dgm:t>
    </dgm:pt>
    <dgm:pt modelId="{88B3B464-51EF-47DD-A48B-DDD5ED3FBE3C}" type="sibTrans" cxnId="{485CB086-9C0F-4D67-A037-FE944DC386B9}">
      <dgm:prSet/>
      <dgm:spPr/>
      <dgm:t>
        <a:bodyPr/>
        <a:lstStyle/>
        <a:p>
          <a:endParaRPr lang="en-IN"/>
        </a:p>
      </dgm:t>
    </dgm:pt>
    <dgm:pt modelId="{FC4B006F-C0E3-4E55-95A0-128D2EF332CA}">
      <dgm:prSet phldrT="[Text]"/>
      <dgm:spPr/>
      <dgm:t>
        <a:bodyPr/>
        <a:lstStyle/>
        <a:p>
          <a:r>
            <a:rPr lang="en-IN" b="1" dirty="0"/>
            <a:t>Nominal Categorical</a:t>
          </a:r>
        </a:p>
      </dgm:t>
    </dgm:pt>
    <dgm:pt modelId="{5C93673A-D7EC-4C71-B772-0622976DDAE2}" type="sibTrans" cxnId="{4958EFE2-CCF1-4BDB-8B38-65447E1223AD}">
      <dgm:prSet/>
      <dgm:spPr/>
      <dgm:t>
        <a:bodyPr/>
        <a:lstStyle/>
        <a:p>
          <a:endParaRPr lang="en-IN"/>
        </a:p>
      </dgm:t>
    </dgm:pt>
    <dgm:pt modelId="{D61D371B-E70A-450C-825E-F9D95E533194}" type="parTrans" cxnId="{4958EFE2-CCF1-4BDB-8B38-65447E1223AD}">
      <dgm:prSet/>
      <dgm:spPr/>
      <dgm:t>
        <a:bodyPr/>
        <a:lstStyle/>
        <a:p>
          <a:endParaRPr lang="en-IN"/>
        </a:p>
      </dgm:t>
    </dgm:pt>
    <dgm:pt modelId="{16934A01-3010-4CB2-80E9-5A29C785008C}">
      <dgm:prSet phldrT="[Text]"/>
      <dgm:spPr/>
      <dgm:t>
        <a:bodyPr/>
        <a:lstStyle/>
        <a:p>
          <a:r>
            <a:rPr lang="en-IN" dirty="0"/>
            <a:t>Number of dependents</a:t>
          </a:r>
        </a:p>
      </dgm:t>
    </dgm:pt>
    <dgm:pt modelId="{772F0CCA-26A8-4C58-A1E8-746C835C05CC}" type="parTrans" cxnId="{E048ABE5-28F7-42DF-AACC-CCD8E27558CA}">
      <dgm:prSet/>
      <dgm:spPr/>
      <dgm:t>
        <a:bodyPr/>
        <a:lstStyle/>
        <a:p>
          <a:endParaRPr lang="en-IN"/>
        </a:p>
      </dgm:t>
    </dgm:pt>
    <dgm:pt modelId="{BFCCF6A0-E053-4A8F-8C34-E33A6C139B32}" type="sibTrans" cxnId="{E048ABE5-28F7-42DF-AACC-CCD8E27558CA}">
      <dgm:prSet/>
      <dgm:spPr/>
      <dgm:t>
        <a:bodyPr/>
        <a:lstStyle/>
        <a:p>
          <a:endParaRPr lang="en-IN"/>
        </a:p>
      </dgm:t>
    </dgm:pt>
    <dgm:pt modelId="{9423FEA9-0E1B-41AB-B189-2919D4EB3AC3}">
      <dgm:prSet phldrT="[Text]"/>
      <dgm:spPr>
        <a:solidFill>
          <a:schemeClr val="accent2">
            <a:lumMod val="40000"/>
            <a:lumOff val="60000"/>
          </a:schemeClr>
        </a:solidFill>
      </dgm:spPr>
      <dgm:t>
        <a:bodyPr/>
        <a:lstStyle/>
        <a:p>
          <a:r>
            <a:rPr lang="en-IN" dirty="0"/>
            <a:t>Age Category</a:t>
          </a:r>
        </a:p>
      </dgm:t>
    </dgm:pt>
    <dgm:pt modelId="{612D95CE-72B7-49AF-9F44-B48A589462FD}" type="parTrans" cxnId="{E13D89D4-A658-4065-93CB-D8E5046D65CA}">
      <dgm:prSet/>
      <dgm:spPr/>
      <dgm:t>
        <a:bodyPr/>
        <a:lstStyle/>
        <a:p>
          <a:endParaRPr lang="en-IN"/>
        </a:p>
      </dgm:t>
    </dgm:pt>
    <dgm:pt modelId="{2DBA5B92-A6C9-43B2-8137-7B0E10BB08EA}" type="sibTrans" cxnId="{E13D89D4-A658-4065-93CB-D8E5046D65CA}">
      <dgm:prSet/>
      <dgm:spPr/>
      <dgm:t>
        <a:bodyPr/>
        <a:lstStyle/>
        <a:p>
          <a:endParaRPr lang="en-IN"/>
        </a:p>
      </dgm:t>
    </dgm:pt>
    <dgm:pt modelId="{ED359FDD-88DE-46E7-9D77-9499650EA0FB}">
      <dgm:prSet phldrT="[Text]"/>
      <dgm:spPr/>
      <dgm:t>
        <a:bodyPr/>
        <a:lstStyle/>
        <a:p>
          <a:r>
            <a:rPr lang="en-IN" b="1" dirty="0"/>
            <a:t>Non-Categorical</a:t>
          </a:r>
        </a:p>
      </dgm:t>
    </dgm:pt>
    <dgm:pt modelId="{18752893-02D1-4C75-9E7B-7B95BF1EC21D}" type="parTrans" cxnId="{3098FB79-EA0E-4967-9F48-97988AB1721E}">
      <dgm:prSet/>
      <dgm:spPr/>
      <dgm:t>
        <a:bodyPr/>
        <a:lstStyle/>
        <a:p>
          <a:endParaRPr lang="en-IN"/>
        </a:p>
      </dgm:t>
    </dgm:pt>
    <dgm:pt modelId="{C927177D-A65C-461A-81EC-12F0EE1F6AF8}" type="sibTrans" cxnId="{3098FB79-EA0E-4967-9F48-97988AB1721E}">
      <dgm:prSet/>
      <dgm:spPr/>
      <dgm:t>
        <a:bodyPr/>
        <a:lstStyle/>
        <a:p>
          <a:endParaRPr lang="en-IN"/>
        </a:p>
      </dgm:t>
    </dgm:pt>
    <dgm:pt modelId="{A36BF3E2-C404-43FF-9330-CD1905745D55}">
      <dgm:prSet phldrT="[Text]"/>
      <dgm:spPr/>
      <dgm:t>
        <a:bodyPr/>
        <a:lstStyle/>
        <a:p>
          <a:r>
            <a:rPr lang="en-IN" b="1" dirty="0"/>
            <a:t>Categorical</a:t>
          </a:r>
        </a:p>
      </dgm:t>
    </dgm:pt>
    <dgm:pt modelId="{EA725B03-5ACD-456D-B2DA-43C6DA609DDC}" type="parTrans" cxnId="{F69A147D-3428-4A79-B0AF-F063E1E524F2}">
      <dgm:prSet/>
      <dgm:spPr/>
      <dgm:t>
        <a:bodyPr/>
        <a:lstStyle/>
        <a:p>
          <a:endParaRPr lang="en-IN"/>
        </a:p>
      </dgm:t>
    </dgm:pt>
    <dgm:pt modelId="{7E940F9D-287B-4284-A8E5-D029149AEB82}" type="sibTrans" cxnId="{F69A147D-3428-4A79-B0AF-F063E1E524F2}">
      <dgm:prSet/>
      <dgm:spPr/>
      <dgm:t>
        <a:bodyPr/>
        <a:lstStyle/>
        <a:p>
          <a:endParaRPr lang="en-IN"/>
        </a:p>
      </dgm:t>
    </dgm:pt>
    <dgm:pt modelId="{E63FC716-81F7-4D9B-88AD-DCDA2B66DB7C}">
      <dgm:prSet phldrT="[Text]"/>
      <dgm:spPr/>
      <dgm:t>
        <a:bodyPr/>
        <a:lstStyle/>
        <a:p>
          <a:r>
            <a:rPr lang="en-IN" dirty="0"/>
            <a:t>Months on Use</a:t>
          </a:r>
        </a:p>
      </dgm:t>
    </dgm:pt>
    <dgm:pt modelId="{F94C01AE-A3AC-47EC-8A18-647A73AA0C39}" type="parTrans" cxnId="{EB2B7EC5-1F85-405A-BE5D-D2C1ACAD7BD2}">
      <dgm:prSet/>
      <dgm:spPr/>
      <dgm:t>
        <a:bodyPr/>
        <a:lstStyle/>
        <a:p>
          <a:endParaRPr lang="en-IN"/>
        </a:p>
      </dgm:t>
    </dgm:pt>
    <dgm:pt modelId="{97CA85D2-9487-4F5F-955E-48F69EC5BEB9}" type="sibTrans" cxnId="{EB2B7EC5-1F85-405A-BE5D-D2C1ACAD7BD2}">
      <dgm:prSet/>
      <dgm:spPr/>
      <dgm:t>
        <a:bodyPr/>
        <a:lstStyle/>
        <a:p>
          <a:endParaRPr lang="en-IN"/>
        </a:p>
      </dgm:t>
    </dgm:pt>
    <dgm:pt modelId="{368E82E6-007B-4747-A517-6E6860CBF5FD}">
      <dgm:prSet phldrT="[Text]"/>
      <dgm:spPr/>
      <dgm:t>
        <a:bodyPr/>
        <a:lstStyle/>
        <a:p>
          <a:r>
            <a:rPr lang="en-IN" dirty="0"/>
            <a:t>Credit Limit</a:t>
          </a:r>
        </a:p>
      </dgm:t>
    </dgm:pt>
    <dgm:pt modelId="{A623E7CE-49E9-4F66-9BE0-68159339DA7E}" type="parTrans" cxnId="{BFC3830C-173D-454F-A9E7-40E615B44CB2}">
      <dgm:prSet/>
      <dgm:spPr/>
      <dgm:t>
        <a:bodyPr/>
        <a:lstStyle/>
        <a:p>
          <a:endParaRPr lang="en-IN"/>
        </a:p>
      </dgm:t>
    </dgm:pt>
    <dgm:pt modelId="{2D01B82F-F756-4190-9939-D459AC24F96C}" type="sibTrans" cxnId="{BFC3830C-173D-454F-A9E7-40E615B44CB2}">
      <dgm:prSet/>
      <dgm:spPr/>
      <dgm:t>
        <a:bodyPr/>
        <a:lstStyle/>
        <a:p>
          <a:endParaRPr lang="en-IN"/>
        </a:p>
      </dgm:t>
    </dgm:pt>
    <dgm:pt modelId="{E8318570-131D-4355-88EB-B20CE059348F}">
      <dgm:prSet phldrT="[Text]"/>
      <dgm:spPr/>
      <dgm:t>
        <a:bodyPr/>
        <a:lstStyle/>
        <a:p>
          <a:r>
            <a:rPr lang="en-IN" dirty="0"/>
            <a:t>Yearly Average Balance</a:t>
          </a:r>
        </a:p>
      </dgm:t>
    </dgm:pt>
    <dgm:pt modelId="{2BA956E5-C409-45FE-99D2-002387839DF0}" type="parTrans" cxnId="{65AA0D23-62EF-4FBE-BD57-A0E48C939F81}">
      <dgm:prSet/>
      <dgm:spPr/>
      <dgm:t>
        <a:bodyPr/>
        <a:lstStyle/>
        <a:p>
          <a:endParaRPr lang="en-IN"/>
        </a:p>
      </dgm:t>
    </dgm:pt>
    <dgm:pt modelId="{91AB0EA4-19CD-46F0-97F3-3A6B969C8A81}" type="sibTrans" cxnId="{65AA0D23-62EF-4FBE-BD57-A0E48C939F81}">
      <dgm:prSet/>
      <dgm:spPr/>
      <dgm:t>
        <a:bodyPr/>
        <a:lstStyle/>
        <a:p>
          <a:endParaRPr lang="en-IN"/>
        </a:p>
      </dgm:t>
    </dgm:pt>
    <dgm:pt modelId="{351F8475-8261-4271-838A-102EBF745BFD}">
      <dgm:prSet phldrT="[Text]"/>
      <dgm:spPr/>
      <dgm:t>
        <a:bodyPr/>
        <a:lstStyle/>
        <a:p>
          <a:r>
            <a:rPr lang="en-IN" dirty="0"/>
            <a:t>Yearly Transaction Amount </a:t>
          </a:r>
        </a:p>
      </dgm:t>
    </dgm:pt>
    <dgm:pt modelId="{8AEF877E-398F-4BFB-BB09-13172EE9E901}" type="parTrans" cxnId="{46AF0295-589A-4678-B273-FF001305D94E}">
      <dgm:prSet/>
      <dgm:spPr/>
      <dgm:t>
        <a:bodyPr/>
        <a:lstStyle/>
        <a:p>
          <a:endParaRPr lang="en-IN"/>
        </a:p>
      </dgm:t>
    </dgm:pt>
    <dgm:pt modelId="{23B86714-9C29-459A-A24B-F3F5EE38E974}" type="sibTrans" cxnId="{46AF0295-589A-4678-B273-FF001305D94E}">
      <dgm:prSet/>
      <dgm:spPr/>
      <dgm:t>
        <a:bodyPr/>
        <a:lstStyle/>
        <a:p>
          <a:endParaRPr lang="en-IN"/>
        </a:p>
      </dgm:t>
    </dgm:pt>
    <dgm:pt modelId="{75A3A24C-73B1-48F7-A688-49EFD34A409E}">
      <dgm:prSet phldrT="[Text]"/>
      <dgm:spPr/>
      <dgm:t>
        <a:bodyPr/>
        <a:lstStyle/>
        <a:p>
          <a:r>
            <a:rPr lang="en-IN" dirty="0"/>
            <a:t>Total Transactions</a:t>
          </a:r>
        </a:p>
      </dgm:t>
    </dgm:pt>
    <dgm:pt modelId="{471EE699-D5CF-4E8D-BD8B-E5228D6BB53E}" type="parTrans" cxnId="{C1101E2D-A161-4A64-8708-70B43096A960}">
      <dgm:prSet/>
      <dgm:spPr/>
      <dgm:t>
        <a:bodyPr/>
        <a:lstStyle/>
        <a:p>
          <a:endParaRPr lang="en-IN"/>
        </a:p>
      </dgm:t>
    </dgm:pt>
    <dgm:pt modelId="{1BCF7F8A-FCEC-4E0E-BF86-49933B7C78FF}" type="sibTrans" cxnId="{C1101E2D-A161-4A64-8708-70B43096A960}">
      <dgm:prSet/>
      <dgm:spPr/>
      <dgm:t>
        <a:bodyPr/>
        <a:lstStyle/>
        <a:p>
          <a:endParaRPr lang="en-IN"/>
        </a:p>
      </dgm:t>
    </dgm:pt>
    <dgm:pt modelId="{857EEE34-3149-4E4C-A4ED-634F2C8F72DB}">
      <dgm:prSet phldrT="[Text]"/>
      <dgm:spPr/>
      <dgm:t>
        <a:bodyPr/>
        <a:lstStyle/>
        <a:p>
          <a:r>
            <a:rPr lang="en-IN" dirty="0"/>
            <a:t>Income Level</a:t>
          </a:r>
        </a:p>
      </dgm:t>
    </dgm:pt>
    <dgm:pt modelId="{D7F2BFE0-30EA-4D69-BCED-65AE663116E8}" type="parTrans" cxnId="{DB6CDD19-04F5-4346-A25B-98EA35906561}">
      <dgm:prSet/>
      <dgm:spPr/>
      <dgm:t>
        <a:bodyPr/>
        <a:lstStyle/>
        <a:p>
          <a:endParaRPr lang="en-IN"/>
        </a:p>
      </dgm:t>
    </dgm:pt>
    <dgm:pt modelId="{32901B16-255F-4C36-96DA-098AD0767AC2}" type="sibTrans" cxnId="{DB6CDD19-04F5-4346-A25B-98EA35906561}">
      <dgm:prSet/>
      <dgm:spPr/>
      <dgm:t>
        <a:bodyPr/>
        <a:lstStyle/>
        <a:p>
          <a:endParaRPr lang="en-IN"/>
        </a:p>
      </dgm:t>
    </dgm:pt>
    <dgm:pt modelId="{8A38CC1D-A5A4-4E7A-A09C-E9FAEE958B09}" type="pres">
      <dgm:prSet presAssocID="{F9CAC8D4-210B-482C-9D1D-706BBA937E8B}" presName="hierChild1" presStyleCnt="0">
        <dgm:presLayoutVars>
          <dgm:orgChart val="1"/>
          <dgm:chPref val="1"/>
          <dgm:dir/>
          <dgm:animOne val="branch"/>
          <dgm:animLvl val="lvl"/>
          <dgm:resizeHandles/>
        </dgm:presLayoutVars>
      </dgm:prSet>
      <dgm:spPr/>
    </dgm:pt>
    <dgm:pt modelId="{FF4B8215-B2A0-4372-9D30-E419D00129C5}" type="pres">
      <dgm:prSet presAssocID="{C16CCC40-E61B-441B-8EBE-8C4A89AF4AE9}" presName="hierRoot1" presStyleCnt="0">
        <dgm:presLayoutVars>
          <dgm:hierBranch val="init"/>
        </dgm:presLayoutVars>
      </dgm:prSet>
      <dgm:spPr/>
    </dgm:pt>
    <dgm:pt modelId="{61754DD3-0974-4577-BB2A-0E38E02F4446}" type="pres">
      <dgm:prSet presAssocID="{C16CCC40-E61B-441B-8EBE-8C4A89AF4AE9}" presName="rootComposite1" presStyleCnt="0"/>
      <dgm:spPr/>
    </dgm:pt>
    <dgm:pt modelId="{260627D5-292B-4910-B67B-715EC98D5132}" type="pres">
      <dgm:prSet presAssocID="{C16CCC40-E61B-441B-8EBE-8C4A89AF4AE9}" presName="rootText1" presStyleLbl="node0" presStyleIdx="0" presStyleCnt="1">
        <dgm:presLayoutVars>
          <dgm:chPref val="3"/>
        </dgm:presLayoutVars>
      </dgm:prSet>
      <dgm:spPr/>
    </dgm:pt>
    <dgm:pt modelId="{1B6777D8-4758-4528-899C-490675E6DEC2}" type="pres">
      <dgm:prSet presAssocID="{C16CCC40-E61B-441B-8EBE-8C4A89AF4AE9}" presName="rootConnector1" presStyleLbl="node1" presStyleIdx="0" presStyleCnt="0"/>
      <dgm:spPr/>
    </dgm:pt>
    <dgm:pt modelId="{4F950322-5F80-4F1F-AD33-29F2CE911CA8}" type="pres">
      <dgm:prSet presAssocID="{C16CCC40-E61B-441B-8EBE-8C4A89AF4AE9}" presName="hierChild2" presStyleCnt="0"/>
      <dgm:spPr/>
    </dgm:pt>
    <dgm:pt modelId="{FC0D1A19-0562-45BB-931B-39FAB4776057}" type="pres">
      <dgm:prSet presAssocID="{1775A610-3844-4251-A42C-8BC9E5F38BE4}" presName="Name37" presStyleLbl="parChTrans1D2" presStyleIdx="0" presStyleCnt="2"/>
      <dgm:spPr/>
    </dgm:pt>
    <dgm:pt modelId="{3AA9F0BB-60BB-491B-9BAA-B164E18B697D}" type="pres">
      <dgm:prSet presAssocID="{5332AF44-AC38-47AD-8784-1816A1C110D8}" presName="hierRoot2" presStyleCnt="0">
        <dgm:presLayoutVars>
          <dgm:hierBranch val="init"/>
        </dgm:presLayoutVars>
      </dgm:prSet>
      <dgm:spPr/>
    </dgm:pt>
    <dgm:pt modelId="{C6B06493-72C6-47AD-92F9-CECD304BF328}" type="pres">
      <dgm:prSet presAssocID="{5332AF44-AC38-47AD-8784-1816A1C110D8}" presName="rootComposite" presStyleCnt="0"/>
      <dgm:spPr/>
    </dgm:pt>
    <dgm:pt modelId="{D26FB3C3-B740-4A5E-BAA0-A0B57D4732E6}" type="pres">
      <dgm:prSet presAssocID="{5332AF44-AC38-47AD-8784-1816A1C110D8}" presName="rootText" presStyleLbl="node2" presStyleIdx="0" presStyleCnt="2">
        <dgm:presLayoutVars>
          <dgm:chPref val="3"/>
        </dgm:presLayoutVars>
      </dgm:prSet>
      <dgm:spPr/>
    </dgm:pt>
    <dgm:pt modelId="{4064AF86-B0FF-412D-9984-6CD8E54565B3}" type="pres">
      <dgm:prSet presAssocID="{5332AF44-AC38-47AD-8784-1816A1C110D8}" presName="rootConnector" presStyleLbl="node2" presStyleIdx="0" presStyleCnt="2"/>
      <dgm:spPr/>
    </dgm:pt>
    <dgm:pt modelId="{6AC88558-B8D0-4126-B221-B08A527B7DB2}" type="pres">
      <dgm:prSet presAssocID="{5332AF44-AC38-47AD-8784-1816A1C110D8}" presName="hierChild4" presStyleCnt="0"/>
      <dgm:spPr/>
    </dgm:pt>
    <dgm:pt modelId="{4D89A450-927E-452E-905D-C6B333F0E570}" type="pres">
      <dgm:prSet presAssocID="{0983D249-9485-449F-9547-12E13E6A55F5}" presName="Name37" presStyleLbl="parChTrans1D3" presStyleIdx="0" presStyleCnt="5"/>
      <dgm:spPr/>
    </dgm:pt>
    <dgm:pt modelId="{73AC4906-CC89-4294-8ED7-C98116D3EFD5}" type="pres">
      <dgm:prSet presAssocID="{7A1AFADD-B605-4186-A0B8-05F161B55DCA}" presName="hierRoot2" presStyleCnt="0">
        <dgm:presLayoutVars>
          <dgm:hierBranch val="init"/>
        </dgm:presLayoutVars>
      </dgm:prSet>
      <dgm:spPr/>
    </dgm:pt>
    <dgm:pt modelId="{2DBBB047-713C-4BAC-9D24-F6F6E574198D}" type="pres">
      <dgm:prSet presAssocID="{7A1AFADD-B605-4186-A0B8-05F161B55DCA}" presName="rootComposite" presStyleCnt="0"/>
      <dgm:spPr/>
    </dgm:pt>
    <dgm:pt modelId="{BE16236F-70CB-4A75-B4B4-D8DC121EF05E}" type="pres">
      <dgm:prSet presAssocID="{7A1AFADD-B605-4186-A0B8-05F161B55DCA}" presName="rootText" presStyleLbl="node3" presStyleIdx="0" presStyleCnt="5">
        <dgm:presLayoutVars>
          <dgm:chPref val="3"/>
        </dgm:presLayoutVars>
      </dgm:prSet>
      <dgm:spPr/>
    </dgm:pt>
    <dgm:pt modelId="{1E4C6454-2290-4C34-93FC-B29FC7274BF7}" type="pres">
      <dgm:prSet presAssocID="{7A1AFADD-B605-4186-A0B8-05F161B55DCA}" presName="rootConnector" presStyleLbl="node3" presStyleIdx="0" presStyleCnt="5"/>
      <dgm:spPr/>
    </dgm:pt>
    <dgm:pt modelId="{4905C9A1-9285-46CE-BA1E-B77A694C5DB0}" type="pres">
      <dgm:prSet presAssocID="{7A1AFADD-B605-4186-A0B8-05F161B55DCA}" presName="hierChild4" presStyleCnt="0"/>
      <dgm:spPr/>
    </dgm:pt>
    <dgm:pt modelId="{45B6E36B-7CAE-4112-B56A-9D1342B77E82}" type="pres">
      <dgm:prSet presAssocID="{59481879-7F1B-4229-A67A-8F8735A146D3}" presName="Name37" presStyleLbl="parChTrans1D4" presStyleIdx="0" presStyleCnt="14"/>
      <dgm:spPr/>
    </dgm:pt>
    <dgm:pt modelId="{D640A8AE-4763-4C7F-B58D-5FCE17CC2C39}" type="pres">
      <dgm:prSet presAssocID="{47461935-3E42-4D32-AA0F-9EC4ECB84A14}" presName="hierRoot2" presStyleCnt="0">
        <dgm:presLayoutVars>
          <dgm:hierBranch val="init"/>
        </dgm:presLayoutVars>
      </dgm:prSet>
      <dgm:spPr/>
    </dgm:pt>
    <dgm:pt modelId="{5EA27FA1-A1F3-4A0E-B22E-DCA7AFFE2910}" type="pres">
      <dgm:prSet presAssocID="{47461935-3E42-4D32-AA0F-9EC4ECB84A14}" presName="rootComposite" presStyleCnt="0"/>
      <dgm:spPr/>
    </dgm:pt>
    <dgm:pt modelId="{416099BF-9951-4E6D-B378-871FC5DCED36}" type="pres">
      <dgm:prSet presAssocID="{47461935-3E42-4D32-AA0F-9EC4ECB84A14}" presName="rootText" presStyleLbl="node4" presStyleIdx="0" presStyleCnt="14">
        <dgm:presLayoutVars>
          <dgm:chPref val="3"/>
        </dgm:presLayoutVars>
      </dgm:prSet>
      <dgm:spPr/>
    </dgm:pt>
    <dgm:pt modelId="{B1799C48-4E67-4554-BB27-98F5072B5873}" type="pres">
      <dgm:prSet presAssocID="{47461935-3E42-4D32-AA0F-9EC4ECB84A14}" presName="rootConnector" presStyleLbl="node4" presStyleIdx="0" presStyleCnt="14"/>
      <dgm:spPr/>
    </dgm:pt>
    <dgm:pt modelId="{F0A85A18-9C12-4D27-83F7-E9ABF897E827}" type="pres">
      <dgm:prSet presAssocID="{47461935-3E42-4D32-AA0F-9EC4ECB84A14}" presName="hierChild4" presStyleCnt="0"/>
      <dgm:spPr/>
    </dgm:pt>
    <dgm:pt modelId="{F09868ED-FBE4-432F-A592-4753F95652FB}" type="pres">
      <dgm:prSet presAssocID="{47461935-3E42-4D32-AA0F-9EC4ECB84A14}" presName="hierChild5" presStyleCnt="0"/>
      <dgm:spPr/>
    </dgm:pt>
    <dgm:pt modelId="{2D660D3E-6DFE-4C87-AB4E-6AAF6E2C2899}" type="pres">
      <dgm:prSet presAssocID="{7A1AFADD-B605-4186-A0B8-05F161B55DCA}" presName="hierChild5" presStyleCnt="0"/>
      <dgm:spPr/>
    </dgm:pt>
    <dgm:pt modelId="{C0B5164B-3310-44D7-8BF8-8FF1CD6350E5}" type="pres">
      <dgm:prSet presAssocID="{D61D371B-E70A-450C-825E-F9D95E533194}" presName="Name37" presStyleLbl="parChTrans1D3" presStyleIdx="1" presStyleCnt="5"/>
      <dgm:spPr/>
    </dgm:pt>
    <dgm:pt modelId="{6C0C7871-FB27-4D7E-808E-244F84CA2AE6}" type="pres">
      <dgm:prSet presAssocID="{FC4B006F-C0E3-4E55-95A0-128D2EF332CA}" presName="hierRoot2" presStyleCnt="0">
        <dgm:presLayoutVars>
          <dgm:hierBranch val="init"/>
        </dgm:presLayoutVars>
      </dgm:prSet>
      <dgm:spPr/>
    </dgm:pt>
    <dgm:pt modelId="{11D26865-358E-47DE-94E3-AC4116176A7D}" type="pres">
      <dgm:prSet presAssocID="{FC4B006F-C0E3-4E55-95A0-128D2EF332CA}" presName="rootComposite" presStyleCnt="0"/>
      <dgm:spPr/>
    </dgm:pt>
    <dgm:pt modelId="{E89323E6-B9D2-4052-88ED-6E0CCE299DC7}" type="pres">
      <dgm:prSet presAssocID="{FC4B006F-C0E3-4E55-95A0-128D2EF332CA}" presName="rootText" presStyleLbl="node3" presStyleIdx="1" presStyleCnt="5">
        <dgm:presLayoutVars>
          <dgm:chPref val="3"/>
        </dgm:presLayoutVars>
      </dgm:prSet>
      <dgm:spPr/>
    </dgm:pt>
    <dgm:pt modelId="{7EF87355-A9C8-487C-8B93-13B417E55144}" type="pres">
      <dgm:prSet presAssocID="{FC4B006F-C0E3-4E55-95A0-128D2EF332CA}" presName="rootConnector" presStyleLbl="node3" presStyleIdx="1" presStyleCnt="5"/>
      <dgm:spPr/>
    </dgm:pt>
    <dgm:pt modelId="{2BB1CB0C-5F8B-40CB-BA33-DA2DA4009037}" type="pres">
      <dgm:prSet presAssocID="{FC4B006F-C0E3-4E55-95A0-128D2EF332CA}" presName="hierChild4" presStyleCnt="0"/>
      <dgm:spPr/>
    </dgm:pt>
    <dgm:pt modelId="{548A97D7-DA08-4622-8040-41B9F5673A98}" type="pres">
      <dgm:prSet presAssocID="{2A461FE0-B8B5-40AC-9C73-275503622D8A}" presName="Name37" presStyleLbl="parChTrans1D4" presStyleIdx="1" presStyleCnt="14"/>
      <dgm:spPr/>
    </dgm:pt>
    <dgm:pt modelId="{C3BBF5D6-F552-42DD-BA8D-A4713DF74F2D}" type="pres">
      <dgm:prSet presAssocID="{599F30F7-0612-4C00-8CE5-2846F40E2818}" presName="hierRoot2" presStyleCnt="0">
        <dgm:presLayoutVars>
          <dgm:hierBranch val="init"/>
        </dgm:presLayoutVars>
      </dgm:prSet>
      <dgm:spPr/>
    </dgm:pt>
    <dgm:pt modelId="{002F7B97-21F5-4D63-9C2A-A41F3CC54987}" type="pres">
      <dgm:prSet presAssocID="{599F30F7-0612-4C00-8CE5-2846F40E2818}" presName="rootComposite" presStyleCnt="0"/>
      <dgm:spPr/>
    </dgm:pt>
    <dgm:pt modelId="{1EEC279E-0B08-4CAB-A19A-A0F458351ED6}" type="pres">
      <dgm:prSet presAssocID="{599F30F7-0612-4C00-8CE5-2846F40E2818}" presName="rootText" presStyleLbl="node4" presStyleIdx="1" presStyleCnt="14">
        <dgm:presLayoutVars>
          <dgm:chPref val="3"/>
        </dgm:presLayoutVars>
      </dgm:prSet>
      <dgm:spPr/>
    </dgm:pt>
    <dgm:pt modelId="{F9826FA8-E496-4BB1-A46D-60D490949C83}" type="pres">
      <dgm:prSet presAssocID="{599F30F7-0612-4C00-8CE5-2846F40E2818}" presName="rootConnector" presStyleLbl="node4" presStyleIdx="1" presStyleCnt="14"/>
      <dgm:spPr/>
    </dgm:pt>
    <dgm:pt modelId="{2DE31FEE-B05A-456D-A471-7E7C9CBB15AF}" type="pres">
      <dgm:prSet presAssocID="{599F30F7-0612-4C00-8CE5-2846F40E2818}" presName="hierChild4" presStyleCnt="0"/>
      <dgm:spPr/>
    </dgm:pt>
    <dgm:pt modelId="{095696F4-DB82-4EF4-9998-337B0C2EC63E}" type="pres">
      <dgm:prSet presAssocID="{599F30F7-0612-4C00-8CE5-2846F40E2818}" presName="hierChild5" presStyleCnt="0"/>
      <dgm:spPr/>
    </dgm:pt>
    <dgm:pt modelId="{58BA064E-F28A-4DD0-BEAC-98B6B1ADACCB}" type="pres">
      <dgm:prSet presAssocID="{240DAE5E-3405-4431-82E1-9098BBEDB2EB}" presName="Name37" presStyleLbl="parChTrans1D4" presStyleIdx="2" presStyleCnt="14"/>
      <dgm:spPr/>
    </dgm:pt>
    <dgm:pt modelId="{A946D410-A87B-4EE2-AA93-18D1773A9309}" type="pres">
      <dgm:prSet presAssocID="{B0D79B40-4C68-4F92-AA84-7C7E501FF559}" presName="hierRoot2" presStyleCnt="0">
        <dgm:presLayoutVars>
          <dgm:hierBranch val="init"/>
        </dgm:presLayoutVars>
      </dgm:prSet>
      <dgm:spPr/>
    </dgm:pt>
    <dgm:pt modelId="{34FD61C0-B9B6-40C1-90E1-4F60B87E193A}" type="pres">
      <dgm:prSet presAssocID="{B0D79B40-4C68-4F92-AA84-7C7E501FF559}" presName="rootComposite" presStyleCnt="0"/>
      <dgm:spPr/>
    </dgm:pt>
    <dgm:pt modelId="{5BB6BCEE-4962-4E96-8F7D-4B42CDCF94A4}" type="pres">
      <dgm:prSet presAssocID="{B0D79B40-4C68-4F92-AA84-7C7E501FF559}" presName="rootText" presStyleLbl="node4" presStyleIdx="2" presStyleCnt="14">
        <dgm:presLayoutVars>
          <dgm:chPref val="3"/>
        </dgm:presLayoutVars>
      </dgm:prSet>
      <dgm:spPr/>
    </dgm:pt>
    <dgm:pt modelId="{3EFB2634-8340-457B-90D4-79115D970ABA}" type="pres">
      <dgm:prSet presAssocID="{B0D79B40-4C68-4F92-AA84-7C7E501FF559}" presName="rootConnector" presStyleLbl="node4" presStyleIdx="2" presStyleCnt="14"/>
      <dgm:spPr/>
    </dgm:pt>
    <dgm:pt modelId="{B1AA74C7-821A-4A13-B64B-3729B2D03B90}" type="pres">
      <dgm:prSet presAssocID="{B0D79B40-4C68-4F92-AA84-7C7E501FF559}" presName="hierChild4" presStyleCnt="0"/>
      <dgm:spPr/>
    </dgm:pt>
    <dgm:pt modelId="{74ECE1BD-E3CB-4CE1-AD92-AA13AA232136}" type="pres">
      <dgm:prSet presAssocID="{B0D79B40-4C68-4F92-AA84-7C7E501FF559}" presName="hierChild5" presStyleCnt="0"/>
      <dgm:spPr/>
    </dgm:pt>
    <dgm:pt modelId="{36C866E3-82D7-4D42-ACE5-76A841AB4E50}" type="pres">
      <dgm:prSet presAssocID="{2CA67579-0081-4EE1-A318-A2CED9DB281E}" presName="Name37" presStyleLbl="parChTrans1D4" presStyleIdx="3" presStyleCnt="14"/>
      <dgm:spPr/>
    </dgm:pt>
    <dgm:pt modelId="{C5B2D4AC-9BB3-4BD5-9CE9-DDD3BE9C1DA4}" type="pres">
      <dgm:prSet presAssocID="{5E6418ED-965F-4BBE-8CC1-8B1716CBEC1E}" presName="hierRoot2" presStyleCnt="0">
        <dgm:presLayoutVars>
          <dgm:hierBranch val="init"/>
        </dgm:presLayoutVars>
      </dgm:prSet>
      <dgm:spPr/>
    </dgm:pt>
    <dgm:pt modelId="{4C1EEAEA-2161-4AD5-8BD4-BBC62725578E}" type="pres">
      <dgm:prSet presAssocID="{5E6418ED-965F-4BBE-8CC1-8B1716CBEC1E}" presName="rootComposite" presStyleCnt="0"/>
      <dgm:spPr/>
    </dgm:pt>
    <dgm:pt modelId="{CBD16BAE-2DC0-4126-907D-DEEC67AFA9DE}" type="pres">
      <dgm:prSet presAssocID="{5E6418ED-965F-4BBE-8CC1-8B1716CBEC1E}" presName="rootText" presStyleLbl="node4" presStyleIdx="3" presStyleCnt="14">
        <dgm:presLayoutVars>
          <dgm:chPref val="3"/>
        </dgm:presLayoutVars>
      </dgm:prSet>
      <dgm:spPr/>
    </dgm:pt>
    <dgm:pt modelId="{82801542-C20D-4143-9CBA-EB4CD95C6FF6}" type="pres">
      <dgm:prSet presAssocID="{5E6418ED-965F-4BBE-8CC1-8B1716CBEC1E}" presName="rootConnector" presStyleLbl="node4" presStyleIdx="3" presStyleCnt="14"/>
      <dgm:spPr/>
    </dgm:pt>
    <dgm:pt modelId="{4B1F8983-4069-4D65-812C-65B8A2AC1608}" type="pres">
      <dgm:prSet presAssocID="{5E6418ED-965F-4BBE-8CC1-8B1716CBEC1E}" presName="hierChild4" presStyleCnt="0"/>
      <dgm:spPr/>
    </dgm:pt>
    <dgm:pt modelId="{78CFCD64-4AFD-4BBA-A8B5-12EE2D2A9372}" type="pres">
      <dgm:prSet presAssocID="{5E6418ED-965F-4BBE-8CC1-8B1716CBEC1E}" presName="hierChild5" presStyleCnt="0"/>
      <dgm:spPr/>
    </dgm:pt>
    <dgm:pt modelId="{CE3EE491-0CED-4AF1-86C4-FE4B748DBCE9}" type="pres">
      <dgm:prSet presAssocID="{FC4B006F-C0E3-4E55-95A0-128D2EF332CA}" presName="hierChild5" presStyleCnt="0"/>
      <dgm:spPr/>
    </dgm:pt>
    <dgm:pt modelId="{D3AEF10F-1DDA-4829-BD56-82AF015A2C46}" type="pres">
      <dgm:prSet presAssocID="{02786AAA-8BAB-4F3B-8558-B34FDFC4D276}" presName="Name37" presStyleLbl="parChTrans1D3" presStyleIdx="2" presStyleCnt="5"/>
      <dgm:spPr/>
    </dgm:pt>
    <dgm:pt modelId="{78CEE551-7703-47E5-B22D-A01AB45BC6BE}" type="pres">
      <dgm:prSet presAssocID="{10FB88CC-1259-48BE-B98D-DB83280B3212}" presName="hierRoot2" presStyleCnt="0">
        <dgm:presLayoutVars>
          <dgm:hierBranch val="init"/>
        </dgm:presLayoutVars>
      </dgm:prSet>
      <dgm:spPr/>
    </dgm:pt>
    <dgm:pt modelId="{1BC804DA-CB5C-44D7-B089-6EA785AB8F5F}" type="pres">
      <dgm:prSet presAssocID="{10FB88CC-1259-48BE-B98D-DB83280B3212}" presName="rootComposite" presStyleCnt="0"/>
      <dgm:spPr/>
    </dgm:pt>
    <dgm:pt modelId="{BD2C14CA-A3F3-4CA6-8F9E-2EB0575FB81F}" type="pres">
      <dgm:prSet presAssocID="{10FB88CC-1259-48BE-B98D-DB83280B3212}" presName="rootText" presStyleLbl="node3" presStyleIdx="2" presStyleCnt="5">
        <dgm:presLayoutVars>
          <dgm:chPref val="3"/>
        </dgm:presLayoutVars>
      </dgm:prSet>
      <dgm:spPr/>
    </dgm:pt>
    <dgm:pt modelId="{9302872B-D027-41AA-82BE-17406BE7C383}" type="pres">
      <dgm:prSet presAssocID="{10FB88CC-1259-48BE-B98D-DB83280B3212}" presName="rootConnector" presStyleLbl="node3" presStyleIdx="2" presStyleCnt="5"/>
      <dgm:spPr/>
    </dgm:pt>
    <dgm:pt modelId="{D7029E94-9524-4A9C-8C54-B1B6128763CC}" type="pres">
      <dgm:prSet presAssocID="{10FB88CC-1259-48BE-B98D-DB83280B3212}" presName="hierChild4" presStyleCnt="0"/>
      <dgm:spPr/>
    </dgm:pt>
    <dgm:pt modelId="{F11446C9-5611-41B7-882D-DD9E536DF6B6}" type="pres">
      <dgm:prSet presAssocID="{80863FC9-CFBE-4B7E-8B93-6A4A43C664CD}" presName="Name37" presStyleLbl="parChTrans1D4" presStyleIdx="4" presStyleCnt="14"/>
      <dgm:spPr/>
    </dgm:pt>
    <dgm:pt modelId="{487A24B6-45C9-4BCA-8C1B-2971AFB86F1F}" type="pres">
      <dgm:prSet presAssocID="{38A37534-8004-4F3A-B0FB-6D417F07A724}" presName="hierRoot2" presStyleCnt="0">
        <dgm:presLayoutVars>
          <dgm:hierBranch val="init"/>
        </dgm:presLayoutVars>
      </dgm:prSet>
      <dgm:spPr/>
    </dgm:pt>
    <dgm:pt modelId="{9C9D4EBB-0EE8-4ED0-8779-B6F9FA03B1CB}" type="pres">
      <dgm:prSet presAssocID="{38A37534-8004-4F3A-B0FB-6D417F07A724}" presName="rootComposite" presStyleCnt="0"/>
      <dgm:spPr/>
    </dgm:pt>
    <dgm:pt modelId="{555AC814-18E2-4666-B318-B9AF317ABDB8}" type="pres">
      <dgm:prSet presAssocID="{38A37534-8004-4F3A-B0FB-6D417F07A724}" presName="rootText" presStyleLbl="node4" presStyleIdx="4" presStyleCnt="14">
        <dgm:presLayoutVars>
          <dgm:chPref val="3"/>
        </dgm:presLayoutVars>
      </dgm:prSet>
      <dgm:spPr/>
    </dgm:pt>
    <dgm:pt modelId="{B181C3AE-A8C8-48CB-B826-55F73E435BAB}" type="pres">
      <dgm:prSet presAssocID="{38A37534-8004-4F3A-B0FB-6D417F07A724}" presName="rootConnector" presStyleLbl="node4" presStyleIdx="4" presStyleCnt="14"/>
      <dgm:spPr/>
    </dgm:pt>
    <dgm:pt modelId="{849CD3BA-E2FF-4A36-9141-0D182E266FB3}" type="pres">
      <dgm:prSet presAssocID="{38A37534-8004-4F3A-B0FB-6D417F07A724}" presName="hierChild4" presStyleCnt="0"/>
      <dgm:spPr/>
    </dgm:pt>
    <dgm:pt modelId="{1897B3FA-BB03-4BE8-B681-01B88C492BFF}" type="pres">
      <dgm:prSet presAssocID="{38A37534-8004-4F3A-B0FB-6D417F07A724}" presName="hierChild5" presStyleCnt="0"/>
      <dgm:spPr/>
    </dgm:pt>
    <dgm:pt modelId="{8AF12993-35F2-4872-9524-DAD7B333C057}" type="pres">
      <dgm:prSet presAssocID="{CBC6100E-C2AF-4689-B4A3-DF136C3406EB}" presName="Name37" presStyleLbl="parChTrans1D4" presStyleIdx="5" presStyleCnt="14"/>
      <dgm:spPr/>
    </dgm:pt>
    <dgm:pt modelId="{F041A724-3125-4BE0-AF88-26FA4CDF1F24}" type="pres">
      <dgm:prSet presAssocID="{214C54C8-416A-4B4C-B7C8-727B20C967C3}" presName="hierRoot2" presStyleCnt="0">
        <dgm:presLayoutVars>
          <dgm:hierBranch val="init"/>
        </dgm:presLayoutVars>
      </dgm:prSet>
      <dgm:spPr/>
    </dgm:pt>
    <dgm:pt modelId="{FDACE9E0-163F-4962-89AA-A7152309157A}" type="pres">
      <dgm:prSet presAssocID="{214C54C8-416A-4B4C-B7C8-727B20C967C3}" presName="rootComposite" presStyleCnt="0"/>
      <dgm:spPr/>
    </dgm:pt>
    <dgm:pt modelId="{8C65F675-5A77-4E72-A0C7-482841FCAA0D}" type="pres">
      <dgm:prSet presAssocID="{214C54C8-416A-4B4C-B7C8-727B20C967C3}" presName="rootText" presStyleLbl="node4" presStyleIdx="5" presStyleCnt="14">
        <dgm:presLayoutVars>
          <dgm:chPref val="3"/>
        </dgm:presLayoutVars>
      </dgm:prSet>
      <dgm:spPr/>
    </dgm:pt>
    <dgm:pt modelId="{17AEC801-8F6C-4648-BB1C-054DB40772DC}" type="pres">
      <dgm:prSet presAssocID="{214C54C8-416A-4B4C-B7C8-727B20C967C3}" presName="rootConnector" presStyleLbl="node4" presStyleIdx="5" presStyleCnt="14"/>
      <dgm:spPr/>
    </dgm:pt>
    <dgm:pt modelId="{67286ACA-577E-4AC4-A309-799B26047586}" type="pres">
      <dgm:prSet presAssocID="{214C54C8-416A-4B4C-B7C8-727B20C967C3}" presName="hierChild4" presStyleCnt="0"/>
      <dgm:spPr/>
    </dgm:pt>
    <dgm:pt modelId="{21CBA070-E7E5-4420-AC46-85A247710698}" type="pres">
      <dgm:prSet presAssocID="{214C54C8-416A-4B4C-B7C8-727B20C967C3}" presName="hierChild5" presStyleCnt="0"/>
      <dgm:spPr/>
    </dgm:pt>
    <dgm:pt modelId="{2521202D-22A1-4382-97AF-4B30F473F368}" type="pres">
      <dgm:prSet presAssocID="{10FB88CC-1259-48BE-B98D-DB83280B3212}" presName="hierChild5" presStyleCnt="0"/>
      <dgm:spPr/>
    </dgm:pt>
    <dgm:pt modelId="{5622624B-B5AD-47DC-947E-641B5D742E22}" type="pres">
      <dgm:prSet presAssocID="{5332AF44-AC38-47AD-8784-1816A1C110D8}" presName="hierChild5" presStyleCnt="0"/>
      <dgm:spPr/>
    </dgm:pt>
    <dgm:pt modelId="{8DC52937-105B-454E-B48A-7DCB1BEBCAC0}" type="pres">
      <dgm:prSet presAssocID="{15CBD19A-B540-418E-9752-41EE81FB559D}" presName="Name37" presStyleLbl="parChTrans1D2" presStyleIdx="1" presStyleCnt="2"/>
      <dgm:spPr/>
    </dgm:pt>
    <dgm:pt modelId="{32A7D2FF-259E-45D7-956A-AAF7BA86391B}" type="pres">
      <dgm:prSet presAssocID="{0D4486BE-A31E-436F-A29A-1B172FCCFFB7}" presName="hierRoot2" presStyleCnt="0">
        <dgm:presLayoutVars>
          <dgm:hierBranch val="init"/>
        </dgm:presLayoutVars>
      </dgm:prSet>
      <dgm:spPr/>
    </dgm:pt>
    <dgm:pt modelId="{F7EEE834-6560-467E-ACA5-900E51F35A33}" type="pres">
      <dgm:prSet presAssocID="{0D4486BE-A31E-436F-A29A-1B172FCCFFB7}" presName="rootComposite" presStyleCnt="0"/>
      <dgm:spPr/>
    </dgm:pt>
    <dgm:pt modelId="{2E4C3726-B80A-404E-B03E-011C15122734}" type="pres">
      <dgm:prSet presAssocID="{0D4486BE-A31E-436F-A29A-1B172FCCFFB7}" presName="rootText" presStyleLbl="node2" presStyleIdx="1" presStyleCnt="2">
        <dgm:presLayoutVars>
          <dgm:chPref val="3"/>
        </dgm:presLayoutVars>
      </dgm:prSet>
      <dgm:spPr/>
    </dgm:pt>
    <dgm:pt modelId="{51DBF191-AC35-4B9D-A137-7982840784F9}" type="pres">
      <dgm:prSet presAssocID="{0D4486BE-A31E-436F-A29A-1B172FCCFFB7}" presName="rootConnector" presStyleLbl="node2" presStyleIdx="1" presStyleCnt="2"/>
      <dgm:spPr/>
    </dgm:pt>
    <dgm:pt modelId="{83D91BD6-7577-4487-92EC-F4414C4CD6B1}" type="pres">
      <dgm:prSet presAssocID="{0D4486BE-A31E-436F-A29A-1B172FCCFFB7}" presName="hierChild4" presStyleCnt="0"/>
      <dgm:spPr/>
    </dgm:pt>
    <dgm:pt modelId="{2D38DB9E-3D26-4C38-9FAB-70EC9AD40A09}" type="pres">
      <dgm:prSet presAssocID="{18752893-02D1-4C75-9E7B-7B95BF1EC21D}" presName="Name37" presStyleLbl="parChTrans1D3" presStyleIdx="3" presStyleCnt="5"/>
      <dgm:spPr/>
    </dgm:pt>
    <dgm:pt modelId="{A1B1C320-8CCD-42EF-8CAF-8851CF5B5835}" type="pres">
      <dgm:prSet presAssocID="{ED359FDD-88DE-46E7-9D77-9499650EA0FB}" presName="hierRoot2" presStyleCnt="0">
        <dgm:presLayoutVars>
          <dgm:hierBranch val="init"/>
        </dgm:presLayoutVars>
      </dgm:prSet>
      <dgm:spPr/>
    </dgm:pt>
    <dgm:pt modelId="{189F53A3-B98D-4FFC-A460-ACA7B3848DC2}" type="pres">
      <dgm:prSet presAssocID="{ED359FDD-88DE-46E7-9D77-9499650EA0FB}" presName="rootComposite" presStyleCnt="0"/>
      <dgm:spPr/>
    </dgm:pt>
    <dgm:pt modelId="{7D28635F-FCF9-4D59-B09C-F53ECB9E9DD6}" type="pres">
      <dgm:prSet presAssocID="{ED359FDD-88DE-46E7-9D77-9499650EA0FB}" presName="rootText" presStyleLbl="node3" presStyleIdx="3" presStyleCnt="5">
        <dgm:presLayoutVars>
          <dgm:chPref val="3"/>
        </dgm:presLayoutVars>
      </dgm:prSet>
      <dgm:spPr/>
    </dgm:pt>
    <dgm:pt modelId="{CE71EB39-7299-4B0B-8A87-994AF8178A76}" type="pres">
      <dgm:prSet presAssocID="{ED359FDD-88DE-46E7-9D77-9499650EA0FB}" presName="rootConnector" presStyleLbl="node3" presStyleIdx="3" presStyleCnt="5"/>
      <dgm:spPr/>
    </dgm:pt>
    <dgm:pt modelId="{28FC66ED-D644-44E2-827A-F7E909F47D43}" type="pres">
      <dgm:prSet presAssocID="{ED359FDD-88DE-46E7-9D77-9499650EA0FB}" presName="hierChild4" presStyleCnt="0"/>
      <dgm:spPr/>
    </dgm:pt>
    <dgm:pt modelId="{9EEC7590-B6CD-4807-98C8-B061844CA5F1}" type="pres">
      <dgm:prSet presAssocID="{F94C01AE-A3AC-47EC-8A18-647A73AA0C39}" presName="Name37" presStyleLbl="parChTrans1D4" presStyleIdx="6" presStyleCnt="14"/>
      <dgm:spPr/>
    </dgm:pt>
    <dgm:pt modelId="{FB0A2AD8-EF9C-486E-9E28-97CD78C82E63}" type="pres">
      <dgm:prSet presAssocID="{E63FC716-81F7-4D9B-88AD-DCDA2B66DB7C}" presName="hierRoot2" presStyleCnt="0">
        <dgm:presLayoutVars>
          <dgm:hierBranch val="init"/>
        </dgm:presLayoutVars>
      </dgm:prSet>
      <dgm:spPr/>
    </dgm:pt>
    <dgm:pt modelId="{127A5692-2F91-4B11-9AF5-7EE4B5AF8841}" type="pres">
      <dgm:prSet presAssocID="{E63FC716-81F7-4D9B-88AD-DCDA2B66DB7C}" presName="rootComposite" presStyleCnt="0"/>
      <dgm:spPr/>
    </dgm:pt>
    <dgm:pt modelId="{216AC390-D899-4FC8-B81D-9A8C6F71E0CA}" type="pres">
      <dgm:prSet presAssocID="{E63FC716-81F7-4D9B-88AD-DCDA2B66DB7C}" presName="rootText" presStyleLbl="node4" presStyleIdx="6" presStyleCnt="14">
        <dgm:presLayoutVars>
          <dgm:chPref val="3"/>
        </dgm:presLayoutVars>
      </dgm:prSet>
      <dgm:spPr/>
    </dgm:pt>
    <dgm:pt modelId="{864831F7-23C0-4448-AAB5-67167D8F26F0}" type="pres">
      <dgm:prSet presAssocID="{E63FC716-81F7-4D9B-88AD-DCDA2B66DB7C}" presName="rootConnector" presStyleLbl="node4" presStyleIdx="6" presStyleCnt="14"/>
      <dgm:spPr/>
    </dgm:pt>
    <dgm:pt modelId="{61F70951-94C2-4CBB-B424-4FB81A8808B2}" type="pres">
      <dgm:prSet presAssocID="{E63FC716-81F7-4D9B-88AD-DCDA2B66DB7C}" presName="hierChild4" presStyleCnt="0"/>
      <dgm:spPr/>
    </dgm:pt>
    <dgm:pt modelId="{A9976906-A9DA-440A-BD21-465E68F54A3A}" type="pres">
      <dgm:prSet presAssocID="{E63FC716-81F7-4D9B-88AD-DCDA2B66DB7C}" presName="hierChild5" presStyleCnt="0"/>
      <dgm:spPr/>
    </dgm:pt>
    <dgm:pt modelId="{871D834A-0B93-4ED6-8B47-63F3C028AB2C}" type="pres">
      <dgm:prSet presAssocID="{A623E7CE-49E9-4F66-9BE0-68159339DA7E}" presName="Name37" presStyleLbl="parChTrans1D4" presStyleIdx="7" presStyleCnt="14"/>
      <dgm:spPr/>
    </dgm:pt>
    <dgm:pt modelId="{745916A9-3B87-4E19-962F-1329988B85E5}" type="pres">
      <dgm:prSet presAssocID="{368E82E6-007B-4747-A517-6E6860CBF5FD}" presName="hierRoot2" presStyleCnt="0">
        <dgm:presLayoutVars>
          <dgm:hierBranch val="init"/>
        </dgm:presLayoutVars>
      </dgm:prSet>
      <dgm:spPr/>
    </dgm:pt>
    <dgm:pt modelId="{4EBFB65D-7A65-485D-BC65-274204B6C0B3}" type="pres">
      <dgm:prSet presAssocID="{368E82E6-007B-4747-A517-6E6860CBF5FD}" presName="rootComposite" presStyleCnt="0"/>
      <dgm:spPr/>
    </dgm:pt>
    <dgm:pt modelId="{B567516B-FFA9-4C53-9101-7B3B9FC63E7C}" type="pres">
      <dgm:prSet presAssocID="{368E82E6-007B-4747-A517-6E6860CBF5FD}" presName="rootText" presStyleLbl="node4" presStyleIdx="7" presStyleCnt="14">
        <dgm:presLayoutVars>
          <dgm:chPref val="3"/>
        </dgm:presLayoutVars>
      </dgm:prSet>
      <dgm:spPr/>
    </dgm:pt>
    <dgm:pt modelId="{C951D4B4-0D4E-40C5-BE7D-B4E5520F36B6}" type="pres">
      <dgm:prSet presAssocID="{368E82E6-007B-4747-A517-6E6860CBF5FD}" presName="rootConnector" presStyleLbl="node4" presStyleIdx="7" presStyleCnt="14"/>
      <dgm:spPr/>
    </dgm:pt>
    <dgm:pt modelId="{342F92C8-06CA-4048-85F6-E6212CCB640F}" type="pres">
      <dgm:prSet presAssocID="{368E82E6-007B-4747-A517-6E6860CBF5FD}" presName="hierChild4" presStyleCnt="0"/>
      <dgm:spPr/>
    </dgm:pt>
    <dgm:pt modelId="{B2949714-14C0-4695-81C2-5FC00BF985A5}" type="pres">
      <dgm:prSet presAssocID="{368E82E6-007B-4747-A517-6E6860CBF5FD}" presName="hierChild5" presStyleCnt="0"/>
      <dgm:spPr/>
    </dgm:pt>
    <dgm:pt modelId="{F4729D65-7A39-4C77-BB02-D79942F8BDAE}" type="pres">
      <dgm:prSet presAssocID="{2BA956E5-C409-45FE-99D2-002387839DF0}" presName="Name37" presStyleLbl="parChTrans1D4" presStyleIdx="8" presStyleCnt="14"/>
      <dgm:spPr/>
    </dgm:pt>
    <dgm:pt modelId="{EEC298A3-D73F-4CA1-8B97-3918FBA7F22D}" type="pres">
      <dgm:prSet presAssocID="{E8318570-131D-4355-88EB-B20CE059348F}" presName="hierRoot2" presStyleCnt="0">
        <dgm:presLayoutVars>
          <dgm:hierBranch val="init"/>
        </dgm:presLayoutVars>
      </dgm:prSet>
      <dgm:spPr/>
    </dgm:pt>
    <dgm:pt modelId="{98480944-E776-4B40-AE74-A325B5D5816D}" type="pres">
      <dgm:prSet presAssocID="{E8318570-131D-4355-88EB-B20CE059348F}" presName="rootComposite" presStyleCnt="0"/>
      <dgm:spPr/>
    </dgm:pt>
    <dgm:pt modelId="{10E84D9E-033F-40B5-B96C-60169284B2C6}" type="pres">
      <dgm:prSet presAssocID="{E8318570-131D-4355-88EB-B20CE059348F}" presName="rootText" presStyleLbl="node4" presStyleIdx="8" presStyleCnt="14">
        <dgm:presLayoutVars>
          <dgm:chPref val="3"/>
        </dgm:presLayoutVars>
      </dgm:prSet>
      <dgm:spPr/>
    </dgm:pt>
    <dgm:pt modelId="{43DED2F5-56F2-4E62-9F17-F0066CDE499A}" type="pres">
      <dgm:prSet presAssocID="{E8318570-131D-4355-88EB-B20CE059348F}" presName="rootConnector" presStyleLbl="node4" presStyleIdx="8" presStyleCnt="14"/>
      <dgm:spPr/>
    </dgm:pt>
    <dgm:pt modelId="{DED27B88-1324-4DD3-88C4-B886DEC2EB82}" type="pres">
      <dgm:prSet presAssocID="{E8318570-131D-4355-88EB-B20CE059348F}" presName="hierChild4" presStyleCnt="0"/>
      <dgm:spPr/>
    </dgm:pt>
    <dgm:pt modelId="{033AECBA-62EA-4C54-96CE-B80E5A99BD54}" type="pres">
      <dgm:prSet presAssocID="{E8318570-131D-4355-88EB-B20CE059348F}" presName="hierChild5" presStyleCnt="0"/>
      <dgm:spPr/>
    </dgm:pt>
    <dgm:pt modelId="{F57EFDEF-E13C-49C0-8C3A-87AB1009CBB8}" type="pres">
      <dgm:prSet presAssocID="{8AEF877E-398F-4BFB-BB09-13172EE9E901}" presName="Name37" presStyleLbl="parChTrans1D4" presStyleIdx="9" presStyleCnt="14"/>
      <dgm:spPr/>
    </dgm:pt>
    <dgm:pt modelId="{37274FB0-C190-4456-B778-AFA60D1D91A7}" type="pres">
      <dgm:prSet presAssocID="{351F8475-8261-4271-838A-102EBF745BFD}" presName="hierRoot2" presStyleCnt="0">
        <dgm:presLayoutVars>
          <dgm:hierBranch val="init"/>
        </dgm:presLayoutVars>
      </dgm:prSet>
      <dgm:spPr/>
    </dgm:pt>
    <dgm:pt modelId="{8C8AF2BC-1D92-4A14-969F-C342A492D435}" type="pres">
      <dgm:prSet presAssocID="{351F8475-8261-4271-838A-102EBF745BFD}" presName="rootComposite" presStyleCnt="0"/>
      <dgm:spPr/>
    </dgm:pt>
    <dgm:pt modelId="{10DC3F24-1088-4679-B3EE-DF3B6681EFAC}" type="pres">
      <dgm:prSet presAssocID="{351F8475-8261-4271-838A-102EBF745BFD}" presName="rootText" presStyleLbl="node4" presStyleIdx="9" presStyleCnt="14">
        <dgm:presLayoutVars>
          <dgm:chPref val="3"/>
        </dgm:presLayoutVars>
      </dgm:prSet>
      <dgm:spPr/>
    </dgm:pt>
    <dgm:pt modelId="{F1960419-9060-451A-8CFD-C35A8A4EB620}" type="pres">
      <dgm:prSet presAssocID="{351F8475-8261-4271-838A-102EBF745BFD}" presName="rootConnector" presStyleLbl="node4" presStyleIdx="9" presStyleCnt="14"/>
      <dgm:spPr/>
    </dgm:pt>
    <dgm:pt modelId="{CD81010D-72A7-4658-8891-5FACEFB2DB8C}" type="pres">
      <dgm:prSet presAssocID="{351F8475-8261-4271-838A-102EBF745BFD}" presName="hierChild4" presStyleCnt="0"/>
      <dgm:spPr/>
    </dgm:pt>
    <dgm:pt modelId="{F8D31093-062E-49F0-BDCE-97613E7549FA}" type="pres">
      <dgm:prSet presAssocID="{351F8475-8261-4271-838A-102EBF745BFD}" presName="hierChild5" presStyleCnt="0"/>
      <dgm:spPr/>
    </dgm:pt>
    <dgm:pt modelId="{A0B7C8BF-76B1-49F3-8341-131416219FAE}" type="pres">
      <dgm:prSet presAssocID="{471EE699-D5CF-4E8D-BD8B-E5228D6BB53E}" presName="Name37" presStyleLbl="parChTrans1D4" presStyleIdx="10" presStyleCnt="14"/>
      <dgm:spPr/>
    </dgm:pt>
    <dgm:pt modelId="{9AD215A5-A001-49F1-A773-CD049BA8BC22}" type="pres">
      <dgm:prSet presAssocID="{75A3A24C-73B1-48F7-A688-49EFD34A409E}" presName="hierRoot2" presStyleCnt="0">
        <dgm:presLayoutVars>
          <dgm:hierBranch val="init"/>
        </dgm:presLayoutVars>
      </dgm:prSet>
      <dgm:spPr/>
    </dgm:pt>
    <dgm:pt modelId="{A7BEF9B8-647A-43F9-89BA-281180B078B9}" type="pres">
      <dgm:prSet presAssocID="{75A3A24C-73B1-48F7-A688-49EFD34A409E}" presName="rootComposite" presStyleCnt="0"/>
      <dgm:spPr/>
    </dgm:pt>
    <dgm:pt modelId="{EC69D8B1-5F09-4504-A8C3-A520EE4D8540}" type="pres">
      <dgm:prSet presAssocID="{75A3A24C-73B1-48F7-A688-49EFD34A409E}" presName="rootText" presStyleLbl="node4" presStyleIdx="10" presStyleCnt="14">
        <dgm:presLayoutVars>
          <dgm:chPref val="3"/>
        </dgm:presLayoutVars>
      </dgm:prSet>
      <dgm:spPr/>
    </dgm:pt>
    <dgm:pt modelId="{804DF29D-0D58-4C3E-AB41-364B9169BDBE}" type="pres">
      <dgm:prSet presAssocID="{75A3A24C-73B1-48F7-A688-49EFD34A409E}" presName="rootConnector" presStyleLbl="node4" presStyleIdx="10" presStyleCnt="14"/>
      <dgm:spPr/>
    </dgm:pt>
    <dgm:pt modelId="{CE6D1AC8-CA66-47C3-B2E7-3407A85DC389}" type="pres">
      <dgm:prSet presAssocID="{75A3A24C-73B1-48F7-A688-49EFD34A409E}" presName="hierChild4" presStyleCnt="0"/>
      <dgm:spPr/>
    </dgm:pt>
    <dgm:pt modelId="{E8E6919C-D650-43C2-ACF7-E490CFAA2CF7}" type="pres">
      <dgm:prSet presAssocID="{75A3A24C-73B1-48F7-A688-49EFD34A409E}" presName="hierChild5" presStyleCnt="0"/>
      <dgm:spPr/>
    </dgm:pt>
    <dgm:pt modelId="{E4B2DBB6-69F6-4272-AE5C-283E6DAAAE50}" type="pres">
      <dgm:prSet presAssocID="{ED359FDD-88DE-46E7-9D77-9499650EA0FB}" presName="hierChild5" presStyleCnt="0"/>
      <dgm:spPr/>
    </dgm:pt>
    <dgm:pt modelId="{4FFD3381-6678-4563-9643-C02789B50CFC}" type="pres">
      <dgm:prSet presAssocID="{EA725B03-5ACD-456D-B2DA-43C6DA609DDC}" presName="Name37" presStyleLbl="parChTrans1D3" presStyleIdx="4" presStyleCnt="5"/>
      <dgm:spPr/>
    </dgm:pt>
    <dgm:pt modelId="{9FCD9809-B685-4691-8461-C61D50B71C55}" type="pres">
      <dgm:prSet presAssocID="{A36BF3E2-C404-43FF-9330-CD1905745D55}" presName="hierRoot2" presStyleCnt="0">
        <dgm:presLayoutVars>
          <dgm:hierBranch val="init"/>
        </dgm:presLayoutVars>
      </dgm:prSet>
      <dgm:spPr/>
    </dgm:pt>
    <dgm:pt modelId="{E68E89D8-C8F9-47D8-B557-892462BB4AC9}" type="pres">
      <dgm:prSet presAssocID="{A36BF3E2-C404-43FF-9330-CD1905745D55}" presName="rootComposite" presStyleCnt="0"/>
      <dgm:spPr/>
    </dgm:pt>
    <dgm:pt modelId="{D7C36D27-6535-4D46-819B-4993E7C6220D}" type="pres">
      <dgm:prSet presAssocID="{A36BF3E2-C404-43FF-9330-CD1905745D55}" presName="rootText" presStyleLbl="node3" presStyleIdx="4" presStyleCnt="5">
        <dgm:presLayoutVars>
          <dgm:chPref val="3"/>
        </dgm:presLayoutVars>
      </dgm:prSet>
      <dgm:spPr/>
    </dgm:pt>
    <dgm:pt modelId="{A7482B4C-DFFE-474A-84CC-C129DED2AE63}" type="pres">
      <dgm:prSet presAssocID="{A36BF3E2-C404-43FF-9330-CD1905745D55}" presName="rootConnector" presStyleLbl="node3" presStyleIdx="4" presStyleCnt="5"/>
      <dgm:spPr/>
    </dgm:pt>
    <dgm:pt modelId="{589831D8-EA8E-4AFB-945F-C172EEFCE500}" type="pres">
      <dgm:prSet presAssocID="{A36BF3E2-C404-43FF-9330-CD1905745D55}" presName="hierChild4" presStyleCnt="0"/>
      <dgm:spPr/>
    </dgm:pt>
    <dgm:pt modelId="{04D607EF-DCAB-4552-804D-858C80003EB5}" type="pres">
      <dgm:prSet presAssocID="{772F0CCA-26A8-4C58-A1E8-746C835C05CC}" presName="Name37" presStyleLbl="parChTrans1D4" presStyleIdx="11" presStyleCnt="14"/>
      <dgm:spPr/>
    </dgm:pt>
    <dgm:pt modelId="{AA90466D-533C-4F6B-9E50-C57BD2E892F3}" type="pres">
      <dgm:prSet presAssocID="{16934A01-3010-4CB2-80E9-5A29C785008C}" presName="hierRoot2" presStyleCnt="0">
        <dgm:presLayoutVars>
          <dgm:hierBranch val="init"/>
        </dgm:presLayoutVars>
      </dgm:prSet>
      <dgm:spPr/>
    </dgm:pt>
    <dgm:pt modelId="{33CA92FA-77D9-4898-832B-41E27C68DFE5}" type="pres">
      <dgm:prSet presAssocID="{16934A01-3010-4CB2-80E9-5A29C785008C}" presName="rootComposite" presStyleCnt="0"/>
      <dgm:spPr/>
    </dgm:pt>
    <dgm:pt modelId="{CEDF667C-658D-44DB-AE5F-373073E0948F}" type="pres">
      <dgm:prSet presAssocID="{16934A01-3010-4CB2-80E9-5A29C785008C}" presName="rootText" presStyleLbl="node4" presStyleIdx="11" presStyleCnt="14">
        <dgm:presLayoutVars>
          <dgm:chPref val="3"/>
        </dgm:presLayoutVars>
      </dgm:prSet>
      <dgm:spPr/>
    </dgm:pt>
    <dgm:pt modelId="{E2B241A8-1952-4033-A73D-631F135B3046}" type="pres">
      <dgm:prSet presAssocID="{16934A01-3010-4CB2-80E9-5A29C785008C}" presName="rootConnector" presStyleLbl="node4" presStyleIdx="11" presStyleCnt="14"/>
      <dgm:spPr/>
    </dgm:pt>
    <dgm:pt modelId="{16406280-EB58-4C39-A49B-479820B9BB5A}" type="pres">
      <dgm:prSet presAssocID="{16934A01-3010-4CB2-80E9-5A29C785008C}" presName="hierChild4" presStyleCnt="0"/>
      <dgm:spPr/>
    </dgm:pt>
    <dgm:pt modelId="{4FB5CD26-2643-48AB-9797-7D5488F0BF87}" type="pres">
      <dgm:prSet presAssocID="{16934A01-3010-4CB2-80E9-5A29C785008C}" presName="hierChild5" presStyleCnt="0"/>
      <dgm:spPr/>
    </dgm:pt>
    <dgm:pt modelId="{ED72483A-E334-4B4C-B708-BB9641669407}" type="pres">
      <dgm:prSet presAssocID="{612D95CE-72B7-49AF-9F44-B48A589462FD}" presName="Name37" presStyleLbl="parChTrans1D4" presStyleIdx="12" presStyleCnt="14"/>
      <dgm:spPr/>
    </dgm:pt>
    <dgm:pt modelId="{AD04C770-7036-4BE7-B312-0B01436350D6}" type="pres">
      <dgm:prSet presAssocID="{9423FEA9-0E1B-41AB-B189-2919D4EB3AC3}" presName="hierRoot2" presStyleCnt="0">
        <dgm:presLayoutVars>
          <dgm:hierBranch val="init"/>
        </dgm:presLayoutVars>
      </dgm:prSet>
      <dgm:spPr/>
    </dgm:pt>
    <dgm:pt modelId="{B64D91A9-B980-4D67-8DC5-101BCFD1A2BE}" type="pres">
      <dgm:prSet presAssocID="{9423FEA9-0E1B-41AB-B189-2919D4EB3AC3}" presName="rootComposite" presStyleCnt="0"/>
      <dgm:spPr/>
    </dgm:pt>
    <dgm:pt modelId="{552A03C6-77C9-46E1-9F5D-E13309705DC1}" type="pres">
      <dgm:prSet presAssocID="{9423FEA9-0E1B-41AB-B189-2919D4EB3AC3}" presName="rootText" presStyleLbl="node4" presStyleIdx="12" presStyleCnt="14">
        <dgm:presLayoutVars>
          <dgm:chPref val="3"/>
        </dgm:presLayoutVars>
      </dgm:prSet>
      <dgm:spPr/>
    </dgm:pt>
    <dgm:pt modelId="{3E1C3771-076F-43B8-A1AF-862ED0B30BB0}" type="pres">
      <dgm:prSet presAssocID="{9423FEA9-0E1B-41AB-B189-2919D4EB3AC3}" presName="rootConnector" presStyleLbl="node4" presStyleIdx="12" presStyleCnt="14"/>
      <dgm:spPr/>
    </dgm:pt>
    <dgm:pt modelId="{302D217D-FC9A-428A-9392-4B9108588E14}" type="pres">
      <dgm:prSet presAssocID="{9423FEA9-0E1B-41AB-B189-2919D4EB3AC3}" presName="hierChild4" presStyleCnt="0"/>
      <dgm:spPr/>
    </dgm:pt>
    <dgm:pt modelId="{AD6A03C9-A010-432F-B2AA-8654B6706EBD}" type="pres">
      <dgm:prSet presAssocID="{9423FEA9-0E1B-41AB-B189-2919D4EB3AC3}" presName="hierChild5" presStyleCnt="0"/>
      <dgm:spPr/>
    </dgm:pt>
    <dgm:pt modelId="{49CD7A27-FB33-441D-80D4-D658E9CFF898}" type="pres">
      <dgm:prSet presAssocID="{D7F2BFE0-30EA-4D69-BCED-65AE663116E8}" presName="Name37" presStyleLbl="parChTrans1D4" presStyleIdx="13" presStyleCnt="14"/>
      <dgm:spPr/>
    </dgm:pt>
    <dgm:pt modelId="{6F00AD0C-A3AB-4C11-8237-EADA8B778BED}" type="pres">
      <dgm:prSet presAssocID="{857EEE34-3149-4E4C-A4ED-634F2C8F72DB}" presName="hierRoot2" presStyleCnt="0">
        <dgm:presLayoutVars>
          <dgm:hierBranch val="init"/>
        </dgm:presLayoutVars>
      </dgm:prSet>
      <dgm:spPr/>
    </dgm:pt>
    <dgm:pt modelId="{7DAF9744-77E7-4BAA-B0BB-6A4EBAE94BEE}" type="pres">
      <dgm:prSet presAssocID="{857EEE34-3149-4E4C-A4ED-634F2C8F72DB}" presName="rootComposite" presStyleCnt="0"/>
      <dgm:spPr/>
    </dgm:pt>
    <dgm:pt modelId="{152996A1-2993-4419-BD6E-A1E29F6DB119}" type="pres">
      <dgm:prSet presAssocID="{857EEE34-3149-4E4C-A4ED-634F2C8F72DB}" presName="rootText" presStyleLbl="node4" presStyleIdx="13" presStyleCnt="14">
        <dgm:presLayoutVars>
          <dgm:chPref val="3"/>
        </dgm:presLayoutVars>
      </dgm:prSet>
      <dgm:spPr/>
    </dgm:pt>
    <dgm:pt modelId="{9C114C18-6C15-4FF4-9DF2-F0F43E1787FF}" type="pres">
      <dgm:prSet presAssocID="{857EEE34-3149-4E4C-A4ED-634F2C8F72DB}" presName="rootConnector" presStyleLbl="node4" presStyleIdx="13" presStyleCnt="14"/>
      <dgm:spPr/>
    </dgm:pt>
    <dgm:pt modelId="{3F837B8D-158C-47A6-AF05-9A335F37A028}" type="pres">
      <dgm:prSet presAssocID="{857EEE34-3149-4E4C-A4ED-634F2C8F72DB}" presName="hierChild4" presStyleCnt="0"/>
      <dgm:spPr/>
    </dgm:pt>
    <dgm:pt modelId="{06852327-94A6-47B4-9743-F829865A14CC}" type="pres">
      <dgm:prSet presAssocID="{857EEE34-3149-4E4C-A4ED-634F2C8F72DB}" presName="hierChild5" presStyleCnt="0"/>
      <dgm:spPr/>
    </dgm:pt>
    <dgm:pt modelId="{B2F46C7D-305E-47DF-B939-1A42A2DC7F67}" type="pres">
      <dgm:prSet presAssocID="{A36BF3E2-C404-43FF-9330-CD1905745D55}" presName="hierChild5" presStyleCnt="0"/>
      <dgm:spPr/>
    </dgm:pt>
    <dgm:pt modelId="{519892C8-C288-428A-BF7C-50E3BAC04D82}" type="pres">
      <dgm:prSet presAssocID="{0D4486BE-A31E-436F-A29A-1B172FCCFFB7}" presName="hierChild5" presStyleCnt="0"/>
      <dgm:spPr/>
    </dgm:pt>
    <dgm:pt modelId="{8FC45F46-8121-437C-BD10-9495FFDDE365}" type="pres">
      <dgm:prSet presAssocID="{C16CCC40-E61B-441B-8EBE-8C4A89AF4AE9}" presName="hierChild3" presStyleCnt="0"/>
      <dgm:spPr/>
    </dgm:pt>
  </dgm:ptLst>
  <dgm:cxnLst>
    <dgm:cxn modelId="{B2063700-8959-41ED-831C-06CDF906C017}" srcId="{5332AF44-AC38-47AD-8784-1816A1C110D8}" destId="{10FB88CC-1259-48BE-B98D-DB83280B3212}" srcOrd="2" destOrd="0" parTransId="{02786AAA-8BAB-4F3B-8558-B34FDFC4D276}" sibTransId="{D998DA1D-1C40-47B7-9D2D-555CB2BD4D77}"/>
    <dgm:cxn modelId="{09ED530C-9CCD-4B3C-8643-05AFEBDEA6CE}" type="presOf" srcId="{C16CCC40-E61B-441B-8EBE-8C4A89AF4AE9}" destId="{1B6777D8-4758-4528-899C-490675E6DEC2}" srcOrd="1" destOrd="0" presId="urn:microsoft.com/office/officeart/2005/8/layout/orgChart1"/>
    <dgm:cxn modelId="{BFC3830C-173D-454F-A9E7-40E615B44CB2}" srcId="{ED359FDD-88DE-46E7-9D77-9499650EA0FB}" destId="{368E82E6-007B-4747-A517-6E6860CBF5FD}" srcOrd="1" destOrd="0" parTransId="{A623E7CE-49E9-4F66-9BE0-68159339DA7E}" sibTransId="{2D01B82F-F756-4190-9939-D459AC24F96C}"/>
    <dgm:cxn modelId="{34566C0D-9B10-45A6-9937-FF8FF96221F3}" type="presOf" srcId="{5E6418ED-965F-4BBE-8CC1-8B1716CBEC1E}" destId="{82801542-C20D-4143-9CBA-EB4CD95C6FF6}" srcOrd="1" destOrd="0" presId="urn:microsoft.com/office/officeart/2005/8/layout/orgChart1"/>
    <dgm:cxn modelId="{7A9FB814-BDE7-4AFF-B96E-607EE13AA9A0}" type="presOf" srcId="{10FB88CC-1259-48BE-B98D-DB83280B3212}" destId="{9302872B-D027-41AA-82BE-17406BE7C383}" srcOrd="1" destOrd="0" presId="urn:microsoft.com/office/officeart/2005/8/layout/orgChart1"/>
    <dgm:cxn modelId="{47FAC214-8A6B-4E77-A48A-FAD27988278E}" type="presOf" srcId="{C16CCC40-E61B-441B-8EBE-8C4A89AF4AE9}" destId="{260627D5-292B-4910-B67B-715EC98D5132}" srcOrd="0" destOrd="0" presId="urn:microsoft.com/office/officeart/2005/8/layout/orgChart1"/>
    <dgm:cxn modelId="{DB6CDD19-04F5-4346-A25B-98EA35906561}" srcId="{A36BF3E2-C404-43FF-9330-CD1905745D55}" destId="{857EEE34-3149-4E4C-A4ED-634F2C8F72DB}" srcOrd="2" destOrd="0" parTransId="{D7F2BFE0-30EA-4D69-BCED-65AE663116E8}" sibTransId="{32901B16-255F-4C36-96DA-098AD0767AC2}"/>
    <dgm:cxn modelId="{E6FE4A1B-95C4-4647-982A-B0ED409F5106}" type="presOf" srcId="{16934A01-3010-4CB2-80E9-5A29C785008C}" destId="{E2B241A8-1952-4033-A73D-631F135B3046}" srcOrd="1" destOrd="0" presId="urn:microsoft.com/office/officeart/2005/8/layout/orgChart1"/>
    <dgm:cxn modelId="{D7AB621C-4733-4DF1-B13C-45CC4C65F655}" srcId="{FC4B006F-C0E3-4E55-95A0-128D2EF332CA}" destId="{B0D79B40-4C68-4F92-AA84-7C7E501FF559}" srcOrd="1" destOrd="0" parTransId="{240DAE5E-3405-4431-82E1-9098BBEDB2EB}" sibTransId="{A221DFF9-2F5D-4A6A-B479-947E2BE9A746}"/>
    <dgm:cxn modelId="{9EC1551C-9236-499C-ABA6-F025F505694E}" type="presOf" srcId="{772F0CCA-26A8-4C58-A1E8-746C835C05CC}" destId="{04D607EF-DCAB-4552-804D-858C80003EB5}" srcOrd="0" destOrd="0" presId="urn:microsoft.com/office/officeart/2005/8/layout/orgChart1"/>
    <dgm:cxn modelId="{862BFB1C-C997-44C2-9AE4-314928DEA889}" type="presOf" srcId="{2CA67579-0081-4EE1-A318-A2CED9DB281E}" destId="{36C866E3-82D7-4D42-ACE5-76A841AB4E50}" srcOrd="0" destOrd="0" presId="urn:microsoft.com/office/officeart/2005/8/layout/orgChart1"/>
    <dgm:cxn modelId="{9A40A41E-DB0A-43E9-B938-B5AF79DB9A85}" type="presOf" srcId="{B0D79B40-4C68-4F92-AA84-7C7E501FF559}" destId="{5BB6BCEE-4962-4E96-8F7D-4B42CDCF94A4}" srcOrd="0" destOrd="0" presId="urn:microsoft.com/office/officeart/2005/8/layout/orgChart1"/>
    <dgm:cxn modelId="{F17B2720-EC77-40AF-B61D-D1BCAF9D76CE}" type="presOf" srcId="{16934A01-3010-4CB2-80E9-5A29C785008C}" destId="{CEDF667C-658D-44DB-AE5F-373073E0948F}" srcOrd="0" destOrd="0" presId="urn:microsoft.com/office/officeart/2005/8/layout/orgChart1"/>
    <dgm:cxn modelId="{65AA0D23-62EF-4FBE-BD57-A0E48C939F81}" srcId="{ED359FDD-88DE-46E7-9D77-9499650EA0FB}" destId="{E8318570-131D-4355-88EB-B20CE059348F}" srcOrd="2" destOrd="0" parTransId="{2BA956E5-C409-45FE-99D2-002387839DF0}" sibTransId="{91AB0EA4-19CD-46F0-97F3-3A6B969C8A81}"/>
    <dgm:cxn modelId="{B5BA2328-455A-4AAE-85B4-3321946F2D93}" type="presOf" srcId="{FC4B006F-C0E3-4E55-95A0-128D2EF332CA}" destId="{E89323E6-B9D2-4052-88ED-6E0CCE299DC7}" srcOrd="0" destOrd="0" presId="urn:microsoft.com/office/officeart/2005/8/layout/orgChart1"/>
    <dgm:cxn modelId="{C1101E2D-A161-4A64-8708-70B43096A960}" srcId="{ED359FDD-88DE-46E7-9D77-9499650EA0FB}" destId="{75A3A24C-73B1-48F7-A688-49EFD34A409E}" srcOrd="4" destOrd="0" parTransId="{471EE699-D5CF-4E8D-BD8B-E5228D6BB53E}" sibTransId="{1BCF7F8A-FCEC-4E0E-BF86-49933B7C78FF}"/>
    <dgm:cxn modelId="{547B912F-591B-4F89-A7C0-D01A1278B5C5}" type="presOf" srcId="{0D4486BE-A31E-436F-A29A-1B172FCCFFB7}" destId="{51DBF191-AC35-4B9D-A137-7982840784F9}" srcOrd="1" destOrd="0" presId="urn:microsoft.com/office/officeart/2005/8/layout/orgChart1"/>
    <dgm:cxn modelId="{AD84B02F-6389-4586-B2A1-9DEC6B56976C}" type="presOf" srcId="{75A3A24C-73B1-48F7-A688-49EFD34A409E}" destId="{804DF29D-0D58-4C3E-AB41-364B9169BDBE}" srcOrd="1" destOrd="0" presId="urn:microsoft.com/office/officeart/2005/8/layout/orgChart1"/>
    <dgm:cxn modelId="{F6BDAF32-789D-4D18-A23E-A9F97BFC6CD3}" srcId="{7A1AFADD-B605-4186-A0B8-05F161B55DCA}" destId="{47461935-3E42-4D32-AA0F-9EC4ECB84A14}" srcOrd="0" destOrd="0" parTransId="{59481879-7F1B-4229-A67A-8F8735A146D3}" sibTransId="{EB0AA846-5C76-4DDA-BDCD-EDE2EEA56232}"/>
    <dgm:cxn modelId="{39C14033-3574-4A2B-89D6-8A89BFCF8F83}" type="presOf" srcId="{ED359FDD-88DE-46E7-9D77-9499650EA0FB}" destId="{CE71EB39-7299-4B0B-8A87-994AF8178A76}" srcOrd="1" destOrd="0" presId="urn:microsoft.com/office/officeart/2005/8/layout/orgChart1"/>
    <dgm:cxn modelId="{85B96236-86B9-4A39-938D-9A16F3FC6E5A}" type="presOf" srcId="{ED359FDD-88DE-46E7-9D77-9499650EA0FB}" destId="{7D28635F-FCF9-4D59-B09C-F53ECB9E9DD6}" srcOrd="0" destOrd="0" presId="urn:microsoft.com/office/officeart/2005/8/layout/orgChart1"/>
    <dgm:cxn modelId="{BB72BF3C-B6B5-4749-A9D0-4223905F7934}" type="presOf" srcId="{02786AAA-8BAB-4F3B-8558-B34FDFC4D276}" destId="{D3AEF10F-1DDA-4829-BD56-82AF015A2C46}" srcOrd="0" destOrd="0" presId="urn:microsoft.com/office/officeart/2005/8/layout/orgChart1"/>
    <dgm:cxn modelId="{97523D3F-4D8C-45C5-AD09-F6A1102F0362}" type="presOf" srcId="{599F30F7-0612-4C00-8CE5-2846F40E2818}" destId="{1EEC279E-0B08-4CAB-A19A-A0F458351ED6}" srcOrd="0" destOrd="0" presId="urn:microsoft.com/office/officeart/2005/8/layout/orgChart1"/>
    <dgm:cxn modelId="{36CFD75C-BFB5-4F49-A48F-B5AD79876C4B}" type="presOf" srcId="{E63FC716-81F7-4D9B-88AD-DCDA2B66DB7C}" destId="{216AC390-D899-4FC8-B81D-9A8C6F71E0CA}" srcOrd="0" destOrd="0" presId="urn:microsoft.com/office/officeart/2005/8/layout/orgChart1"/>
    <dgm:cxn modelId="{80A6B142-6D6C-42BF-8545-E8EEFA8B936D}" type="presOf" srcId="{351F8475-8261-4271-838A-102EBF745BFD}" destId="{10DC3F24-1088-4679-B3EE-DF3B6681EFAC}" srcOrd="0" destOrd="0" presId="urn:microsoft.com/office/officeart/2005/8/layout/orgChart1"/>
    <dgm:cxn modelId="{8B2C5C43-FFB3-4DCF-822E-D3DD5C6D7247}" type="presOf" srcId="{A623E7CE-49E9-4F66-9BE0-68159339DA7E}" destId="{871D834A-0B93-4ED6-8B47-63F3C028AB2C}" srcOrd="0" destOrd="0" presId="urn:microsoft.com/office/officeart/2005/8/layout/orgChart1"/>
    <dgm:cxn modelId="{6C708F48-2849-4FC6-9B11-E61626FD87F0}" type="presOf" srcId="{9423FEA9-0E1B-41AB-B189-2919D4EB3AC3}" destId="{552A03C6-77C9-46E1-9F5D-E13309705DC1}" srcOrd="0" destOrd="0" presId="urn:microsoft.com/office/officeart/2005/8/layout/orgChart1"/>
    <dgm:cxn modelId="{1EE1AA4B-E460-41F2-A2ED-25B0C9C6F4D1}" srcId="{F9CAC8D4-210B-482C-9D1D-706BBA937E8B}" destId="{C16CCC40-E61B-441B-8EBE-8C4A89AF4AE9}" srcOrd="0" destOrd="0" parTransId="{034F7AF5-9327-4E8C-B7C2-BC671A26EF89}" sibTransId="{F0D8F674-EFF2-4AB4-8233-BED58C64EE18}"/>
    <dgm:cxn modelId="{2179716C-3568-403C-A817-3BB88FC0DC90}" type="presOf" srcId="{7A1AFADD-B605-4186-A0B8-05F161B55DCA}" destId="{BE16236F-70CB-4A75-B4B4-D8DC121EF05E}" srcOrd="0" destOrd="0" presId="urn:microsoft.com/office/officeart/2005/8/layout/orgChart1"/>
    <dgm:cxn modelId="{E721274D-57A0-4121-83CD-D3052E717B3D}" type="presOf" srcId="{8AEF877E-398F-4BFB-BB09-13172EE9E901}" destId="{F57EFDEF-E13C-49C0-8C3A-87AB1009CBB8}" srcOrd="0" destOrd="0" presId="urn:microsoft.com/office/officeart/2005/8/layout/orgChart1"/>
    <dgm:cxn modelId="{D6DD6A6E-9138-417D-8434-7205C571D757}" type="presOf" srcId="{47461935-3E42-4D32-AA0F-9EC4ECB84A14}" destId="{B1799C48-4E67-4554-BB27-98F5072B5873}" srcOrd="1" destOrd="0" presId="urn:microsoft.com/office/officeart/2005/8/layout/orgChart1"/>
    <dgm:cxn modelId="{503B5F6F-B565-4F5F-A407-18C67C9E5594}" type="presOf" srcId="{D7F2BFE0-30EA-4D69-BCED-65AE663116E8}" destId="{49CD7A27-FB33-441D-80D4-D658E9CFF898}" srcOrd="0" destOrd="0" presId="urn:microsoft.com/office/officeart/2005/8/layout/orgChart1"/>
    <dgm:cxn modelId="{6AACB870-1102-4270-81FA-5C56AA15AACA}" type="presOf" srcId="{18752893-02D1-4C75-9E7B-7B95BF1EC21D}" destId="{2D38DB9E-3D26-4C38-9FAB-70EC9AD40A09}" srcOrd="0" destOrd="0" presId="urn:microsoft.com/office/officeart/2005/8/layout/orgChart1"/>
    <dgm:cxn modelId="{CB5C0671-0049-40D9-B090-BB5D609541AD}" type="presOf" srcId="{E8318570-131D-4355-88EB-B20CE059348F}" destId="{43DED2F5-56F2-4E62-9F17-F0066CDE499A}" srcOrd="1" destOrd="0" presId="urn:microsoft.com/office/officeart/2005/8/layout/orgChart1"/>
    <dgm:cxn modelId="{72DCED71-D0BD-47EE-9DAD-65697D1030C3}" type="presOf" srcId="{FC4B006F-C0E3-4E55-95A0-128D2EF332CA}" destId="{7EF87355-A9C8-487C-8B93-13B417E55144}" srcOrd="1" destOrd="0" presId="urn:microsoft.com/office/officeart/2005/8/layout/orgChart1"/>
    <dgm:cxn modelId="{BA9E2E54-A869-4F31-9B3B-C775473925A8}" type="presOf" srcId="{80863FC9-CFBE-4B7E-8B93-6A4A43C664CD}" destId="{F11446C9-5611-41B7-882D-DD9E536DF6B6}" srcOrd="0" destOrd="0" presId="urn:microsoft.com/office/officeart/2005/8/layout/orgChart1"/>
    <dgm:cxn modelId="{15F04755-F9F8-47BB-A4F8-B60419898A7A}" type="presOf" srcId="{2A461FE0-B8B5-40AC-9C73-275503622D8A}" destId="{548A97D7-DA08-4622-8040-41B9F5673A98}" srcOrd="0" destOrd="0" presId="urn:microsoft.com/office/officeart/2005/8/layout/orgChart1"/>
    <dgm:cxn modelId="{1769C456-C39E-4503-8255-C7F6AF78931E}" srcId="{C16CCC40-E61B-441B-8EBE-8C4A89AF4AE9}" destId="{0D4486BE-A31E-436F-A29A-1B172FCCFFB7}" srcOrd="1" destOrd="0" parTransId="{15CBD19A-B540-418E-9752-41EE81FB559D}" sibTransId="{843367C9-E7A2-47D5-B855-2E6C33A0B8D2}"/>
    <dgm:cxn modelId="{40381D78-018E-4ADD-9302-E7FCDD047AC9}" type="presOf" srcId="{214C54C8-416A-4B4C-B7C8-727B20C967C3}" destId="{17AEC801-8F6C-4648-BB1C-054DB40772DC}" srcOrd="1" destOrd="0" presId="urn:microsoft.com/office/officeart/2005/8/layout/orgChart1"/>
    <dgm:cxn modelId="{4D666A78-4DCD-436F-838E-F2D71BD6D979}" type="presOf" srcId="{7A1AFADD-B605-4186-A0B8-05F161B55DCA}" destId="{1E4C6454-2290-4C34-93FC-B29FC7274BF7}" srcOrd="1" destOrd="0" presId="urn:microsoft.com/office/officeart/2005/8/layout/orgChart1"/>
    <dgm:cxn modelId="{088D8D79-C206-498D-B487-057F7C11A0F6}" type="presOf" srcId="{471EE699-D5CF-4E8D-BD8B-E5228D6BB53E}" destId="{A0B7C8BF-76B1-49F3-8341-131416219FAE}" srcOrd="0" destOrd="0" presId="urn:microsoft.com/office/officeart/2005/8/layout/orgChart1"/>
    <dgm:cxn modelId="{3098FB79-EA0E-4967-9F48-97988AB1721E}" srcId="{0D4486BE-A31E-436F-A29A-1B172FCCFFB7}" destId="{ED359FDD-88DE-46E7-9D77-9499650EA0FB}" srcOrd="0" destOrd="0" parTransId="{18752893-02D1-4C75-9E7B-7B95BF1EC21D}" sibTransId="{C927177D-A65C-461A-81EC-12F0EE1F6AF8}"/>
    <dgm:cxn modelId="{5DD8735A-CF6D-4366-A181-F46F7CB57493}" type="presOf" srcId="{2BA956E5-C409-45FE-99D2-002387839DF0}" destId="{F4729D65-7A39-4C77-BB02-D79942F8BDAE}" srcOrd="0" destOrd="0" presId="urn:microsoft.com/office/officeart/2005/8/layout/orgChart1"/>
    <dgm:cxn modelId="{F69A147D-3428-4A79-B0AF-F063E1E524F2}" srcId="{0D4486BE-A31E-436F-A29A-1B172FCCFFB7}" destId="{A36BF3E2-C404-43FF-9330-CD1905745D55}" srcOrd="1" destOrd="0" parTransId="{EA725B03-5ACD-456D-B2DA-43C6DA609DDC}" sibTransId="{7E940F9D-287B-4284-A8E5-D029149AEB82}"/>
    <dgm:cxn modelId="{1083847E-8D74-4597-A49B-96EF7E5AF608}" type="presOf" srcId="{B0D79B40-4C68-4F92-AA84-7C7E501FF559}" destId="{3EFB2634-8340-457B-90D4-79115D970ABA}" srcOrd="1" destOrd="0" presId="urn:microsoft.com/office/officeart/2005/8/layout/orgChart1"/>
    <dgm:cxn modelId="{5C88A580-4F0B-4B7A-8F10-E338F92FD13F}" type="presOf" srcId="{47461935-3E42-4D32-AA0F-9EC4ECB84A14}" destId="{416099BF-9951-4E6D-B378-871FC5DCED36}" srcOrd="0" destOrd="0" presId="urn:microsoft.com/office/officeart/2005/8/layout/orgChart1"/>
    <dgm:cxn modelId="{7D58D081-9063-4979-A694-ADFFE44B8B8F}" srcId="{C16CCC40-E61B-441B-8EBE-8C4A89AF4AE9}" destId="{5332AF44-AC38-47AD-8784-1816A1C110D8}" srcOrd="0" destOrd="0" parTransId="{1775A610-3844-4251-A42C-8BC9E5F38BE4}" sibTransId="{D960FCC6-544A-46BC-B2A5-66D5F2EB3E0E}"/>
    <dgm:cxn modelId="{90C92D82-32F8-43D1-82CF-A70BFAC57409}" type="presOf" srcId="{75A3A24C-73B1-48F7-A688-49EFD34A409E}" destId="{EC69D8B1-5F09-4504-A8C3-A520EE4D8540}" srcOrd="0" destOrd="0" presId="urn:microsoft.com/office/officeart/2005/8/layout/orgChart1"/>
    <dgm:cxn modelId="{3767FD83-A646-4C54-B230-1B650871BDB1}" type="presOf" srcId="{214C54C8-416A-4B4C-B7C8-727B20C967C3}" destId="{8C65F675-5A77-4E72-A0C7-482841FCAA0D}" srcOrd="0" destOrd="0" presId="urn:microsoft.com/office/officeart/2005/8/layout/orgChart1"/>
    <dgm:cxn modelId="{485CB086-9C0F-4D67-A037-FE944DC386B9}" srcId="{10FB88CC-1259-48BE-B98D-DB83280B3212}" destId="{214C54C8-416A-4B4C-B7C8-727B20C967C3}" srcOrd="1" destOrd="0" parTransId="{CBC6100E-C2AF-4689-B4A3-DF136C3406EB}" sibTransId="{88B3B464-51EF-47DD-A48B-DDD5ED3FBE3C}"/>
    <dgm:cxn modelId="{16DBBE86-113E-4551-B767-59ECCAE7D2A9}" srcId="{10FB88CC-1259-48BE-B98D-DB83280B3212}" destId="{38A37534-8004-4F3A-B0FB-6D417F07A724}" srcOrd="0" destOrd="0" parTransId="{80863FC9-CFBE-4B7E-8B93-6A4A43C664CD}" sibTransId="{65E380F2-13C0-4E22-AD8B-547D77099DC7}"/>
    <dgm:cxn modelId="{35FAB38B-BB35-4B41-BF50-AC3B5FE641CA}" type="presOf" srcId="{38A37534-8004-4F3A-B0FB-6D417F07A724}" destId="{555AC814-18E2-4666-B318-B9AF317ABDB8}" srcOrd="0" destOrd="0" presId="urn:microsoft.com/office/officeart/2005/8/layout/orgChart1"/>
    <dgm:cxn modelId="{B94D6A8D-3DD5-4A96-BB86-B53553547BA0}" type="presOf" srcId="{612D95CE-72B7-49AF-9F44-B48A589462FD}" destId="{ED72483A-E334-4B4C-B708-BB9641669407}" srcOrd="0" destOrd="0" presId="urn:microsoft.com/office/officeart/2005/8/layout/orgChart1"/>
    <dgm:cxn modelId="{46AF0295-589A-4678-B273-FF001305D94E}" srcId="{ED359FDD-88DE-46E7-9D77-9499650EA0FB}" destId="{351F8475-8261-4271-838A-102EBF745BFD}" srcOrd="3" destOrd="0" parTransId="{8AEF877E-398F-4BFB-BB09-13172EE9E901}" sibTransId="{23B86714-9C29-459A-A24B-F3F5EE38E974}"/>
    <dgm:cxn modelId="{C8674197-3CBA-4B78-B9BB-E88DB9FE7552}" srcId="{FC4B006F-C0E3-4E55-95A0-128D2EF332CA}" destId="{5E6418ED-965F-4BBE-8CC1-8B1716CBEC1E}" srcOrd="2" destOrd="0" parTransId="{2CA67579-0081-4EE1-A318-A2CED9DB281E}" sibTransId="{469A128A-71F2-42FB-BE3C-A9AEA26B97E4}"/>
    <dgm:cxn modelId="{3167099B-CD9D-49EB-AA13-3A8CD8E64180}" type="presOf" srcId="{5332AF44-AC38-47AD-8784-1816A1C110D8}" destId="{4064AF86-B0FF-412D-9984-6CD8E54565B3}" srcOrd="1" destOrd="0" presId="urn:microsoft.com/office/officeart/2005/8/layout/orgChart1"/>
    <dgm:cxn modelId="{646C429B-F527-41CE-962F-CFA74E9D514E}" srcId="{FC4B006F-C0E3-4E55-95A0-128D2EF332CA}" destId="{599F30F7-0612-4C00-8CE5-2846F40E2818}" srcOrd="0" destOrd="0" parTransId="{2A461FE0-B8B5-40AC-9C73-275503622D8A}" sibTransId="{10F15712-8227-49A2-B72C-CDE0A69A5B4E}"/>
    <dgm:cxn modelId="{6E702C9E-7FFD-41A2-A895-354BC31D1223}" type="presOf" srcId="{A36BF3E2-C404-43FF-9330-CD1905745D55}" destId="{A7482B4C-DFFE-474A-84CC-C129DED2AE63}" srcOrd="1" destOrd="0" presId="urn:microsoft.com/office/officeart/2005/8/layout/orgChart1"/>
    <dgm:cxn modelId="{B61978A1-AEFC-48B1-94FB-0C5BB1157F02}" type="presOf" srcId="{EA725B03-5ACD-456D-B2DA-43C6DA609DDC}" destId="{4FFD3381-6678-4563-9643-C02789B50CFC}" srcOrd="0" destOrd="0" presId="urn:microsoft.com/office/officeart/2005/8/layout/orgChart1"/>
    <dgm:cxn modelId="{FEC799A1-6C9E-430D-9B65-CA06935EA6D2}" type="presOf" srcId="{240DAE5E-3405-4431-82E1-9098BBEDB2EB}" destId="{58BA064E-F28A-4DD0-BEAC-98B6B1ADACCB}" srcOrd="0" destOrd="0" presId="urn:microsoft.com/office/officeart/2005/8/layout/orgChart1"/>
    <dgm:cxn modelId="{7BFC01A5-7D67-4CDC-BDC5-939AC55FB58F}" type="presOf" srcId="{857EEE34-3149-4E4C-A4ED-634F2C8F72DB}" destId="{9C114C18-6C15-4FF4-9DF2-F0F43E1787FF}" srcOrd="1" destOrd="0" presId="urn:microsoft.com/office/officeart/2005/8/layout/orgChart1"/>
    <dgm:cxn modelId="{42F860AB-DDAE-4FF1-83AF-6AE553ADC5EB}" type="presOf" srcId="{F94C01AE-A3AC-47EC-8A18-647A73AA0C39}" destId="{9EEC7590-B6CD-4807-98C8-B061844CA5F1}" srcOrd="0" destOrd="0" presId="urn:microsoft.com/office/officeart/2005/8/layout/orgChart1"/>
    <dgm:cxn modelId="{306544AC-53B4-4CAE-AD8E-3174ADA14177}" type="presOf" srcId="{59481879-7F1B-4229-A67A-8F8735A146D3}" destId="{45B6E36B-7CAE-4112-B56A-9D1342B77E82}" srcOrd="0" destOrd="0" presId="urn:microsoft.com/office/officeart/2005/8/layout/orgChart1"/>
    <dgm:cxn modelId="{9336BFAD-EFAF-4D44-B19A-E78A30854126}" type="presOf" srcId="{9423FEA9-0E1B-41AB-B189-2919D4EB3AC3}" destId="{3E1C3771-076F-43B8-A1AF-862ED0B30BB0}" srcOrd="1" destOrd="0" presId="urn:microsoft.com/office/officeart/2005/8/layout/orgChart1"/>
    <dgm:cxn modelId="{9F2507B2-CC57-4FF9-B9E1-93B6AD99E5A1}" type="presOf" srcId="{E8318570-131D-4355-88EB-B20CE059348F}" destId="{10E84D9E-033F-40B5-B96C-60169284B2C6}" srcOrd="0" destOrd="0" presId="urn:microsoft.com/office/officeart/2005/8/layout/orgChart1"/>
    <dgm:cxn modelId="{282D7CB6-9B63-4FA9-804A-89CD4DFC0461}" type="presOf" srcId="{5E6418ED-965F-4BBE-8CC1-8B1716CBEC1E}" destId="{CBD16BAE-2DC0-4126-907D-DEEC67AFA9DE}" srcOrd="0" destOrd="0" presId="urn:microsoft.com/office/officeart/2005/8/layout/orgChart1"/>
    <dgm:cxn modelId="{26D968BF-74A9-491F-A856-7D3F51CC41E0}" type="presOf" srcId="{E63FC716-81F7-4D9B-88AD-DCDA2B66DB7C}" destId="{864831F7-23C0-4448-AAB5-67167D8F26F0}" srcOrd="1" destOrd="0" presId="urn:microsoft.com/office/officeart/2005/8/layout/orgChart1"/>
    <dgm:cxn modelId="{EB73F7BF-4AD3-4C84-BD31-EA08495B0373}" type="presOf" srcId="{0D4486BE-A31E-436F-A29A-1B172FCCFFB7}" destId="{2E4C3726-B80A-404E-B03E-011C15122734}" srcOrd="0" destOrd="0" presId="urn:microsoft.com/office/officeart/2005/8/layout/orgChart1"/>
    <dgm:cxn modelId="{AB9888C1-3E61-4807-91B4-6256A660695B}" type="presOf" srcId="{F9CAC8D4-210B-482C-9D1D-706BBA937E8B}" destId="{8A38CC1D-A5A4-4E7A-A09C-E9FAEE958B09}" srcOrd="0" destOrd="0" presId="urn:microsoft.com/office/officeart/2005/8/layout/orgChart1"/>
    <dgm:cxn modelId="{EB2B7EC5-1F85-405A-BE5D-D2C1ACAD7BD2}" srcId="{ED359FDD-88DE-46E7-9D77-9499650EA0FB}" destId="{E63FC716-81F7-4D9B-88AD-DCDA2B66DB7C}" srcOrd="0" destOrd="0" parTransId="{F94C01AE-A3AC-47EC-8A18-647A73AA0C39}" sibTransId="{97CA85D2-9487-4F5F-955E-48F69EC5BEB9}"/>
    <dgm:cxn modelId="{FD6099C5-7743-4EFF-9BBD-C609E3076B73}" type="presOf" srcId="{857EEE34-3149-4E4C-A4ED-634F2C8F72DB}" destId="{152996A1-2993-4419-BD6E-A1E29F6DB119}" srcOrd="0" destOrd="0" presId="urn:microsoft.com/office/officeart/2005/8/layout/orgChart1"/>
    <dgm:cxn modelId="{B14867CB-2EEB-4C1F-BE53-4803ECF5068B}" type="presOf" srcId="{38A37534-8004-4F3A-B0FB-6D417F07A724}" destId="{B181C3AE-A8C8-48CB-B826-55F73E435BAB}" srcOrd="1" destOrd="0" presId="urn:microsoft.com/office/officeart/2005/8/layout/orgChart1"/>
    <dgm:cxn modelId="{A50ACACC-C93D-48E9-A092-83DA31A76C2A}" type="presOf" srcId="{1775A610-3844-4251-A42C-8BC9E5F38BE4}" destId="{FC0D1A19-0562-45BB-931B-39FAB4776057}" srcOrd="0" destOrd="0" presId="urn:microsoft.com/office/officeart/2005/8/layout/orgChart1"/>
    <dgm:cxn modelId="{8A6FA0CF-2430-453C-8540-32F6DBB29C75}" type="presOf" srcId="{D61D371B-E70A-450C-825E-F9D95E533194}" destId="{C0B5164B-3310-44D7-8BF8-8FF1CD6350E5}" srcOrd="0" destOrd="0" presId="urn:microsoft.com/office/officeart/2005/8/layout/orgChart1"/>
    <dgm:cxn modelId="{267A0CD0-A0EA-46C5-9EF3-5E705C6AC580}" type="presOf" srcId="{599F30F7-0612-4C00-8CE5-2846F40E2818}" destId="{F9826FA8-E496-4BB1-A46D-60D490949C83}" srcOrd="1" destOrd="0" presId="urn:microsoft.com/office/officeart/2005/8/layout/orgChart1"/>
    <dgm:cxn modelId="{E13D89D4-A658-4065-93CB-D8E5046D65CA}" srcId="{A36BF3E2-C404-43FF-9330-CD1905745D55}" destId="{9423FEA9-0E1B-41AB-B189-2919D4EB3AC3}" srcOrd="1" destOrd="0" parTransId="{612D95CE-72B7-49AF-9F44-B48A589462FD}" sibTransId="{2DBA5B92-A6C9-43B2-8137-7B0E10BB08EA}"/>
    <dgm:cxn modelId="{7CF332D8-A669-4D92-9C16-3ED126E03982}" type="presOf" srcId="{5332AF44-AC38-47AD-8784-1816A1C110D8}" destId="{D26FB3C3-B740-4A5E-BAA0-A0B57D4732E6}" srcOrd="0" destOrd="0" presId="urn:microsoft.com/office/officeart/2005/8/layout/orgChart1"/>
    <dgm:cxn modelId="{AB51E5DC-6D32-4B09-98F9-4DAD1DB71FBB}" type="presOf" srcId="{0983D249-9485-449F-9547-12E13E6A55F5}" destId="{4D89A450-927E-452E-905D-C6B333F0E570}" srcOrd="0" destOrd="0" presId="urn:microsoft.com/office/officeart/2005/8/layout/orgChart1"/>
    <dgm:cxn modelId="{4958EFE2-CCF1-4BDB-8B38-65447E1223AD}" srcId="{5332AF44-AC38-47AD-8784-1816A1C110D8}" destId="{FC4B006F-C0E3-4E55-95A0-128D2EF332CA}" srcOrd="1" destOrd="0" parTransId="{D61D371B-E70A-450C-825E-F9D95E533194}" sibTransId="{5C93673A-D7EC-4C71-B772-0622976DDAE2}"/>
    <dgm:cxn modelId="{E048ABE5-28F7-42DF-AACC-CCD8E27558CA}" srcId="{A36BF3E2-C404-43FF-9330-CD1905745D55}" destId="{16934A01-3010-4CB2-80E9-5A29C785008C}" srcOrd="0" destOrd="0" parTransId="{772F0CCA-26A8-4C58-A1E8-746C835C05CC}" sibTransId="{BFCCF6A0-E053-4A8F-8C34-E33A6C139B32}"/>
    <dgm:cxn modelId="{0B2977E8-DF86-4325-8C79-98027F150A25}" type="presOf" srcId="{368E82E6-007B-4747-A517-6E6860CBF5FD}" destId="{B567516B-FFA9-4C53-9101-7B3B9FC63E7C}" srcOrd="0" destOrd="0" presId="urn:microsoft.com/office/officeart/2005/8/layout/orgChart1"/>
    <dgm:cxn modelId="{257709E9-5BE8-4F04-91B8-007F9350D3D6}" type="presOf" srcId="{351F8475-8261-4271-838A-102EBF745BFD}" destId="{F1960419-9060-451A-8CFD-C35A8A4EB620}" srcOrd="1" destOrd="0" presId="urn:microsoft.com/office/officeart/2005/8/layout/orgChart1"/>
    <dgm:cxn modelId="{38DB8AEE-C949-4BBC-931E-1F59AF44806F}" type="presOf" srcId="{15CBD19A-B540-418E-9752-41EE81FB559D}" destId="{8DC52937-105B-454E-B48A-7DCB1BEBCAC0}" srcOrd="0" destOrd="0" presId="urn:microsoft.com/office/officeart/2005/8/layout/orgChart1"/>
    <dgm:cxn modelId="{4F7BA6F1-A366-4B2F-9EB9-F01ADD59C188}" type="presOf" srcId="{CBC6100E-C2AF-4689-B4A3-DF136C3406EB}" destId="{8AF12993-35F2-4872-9524-DAD7B333C057}" srcOrd="0" destOrd="0" presId="urn:microsoft.com/office/officeart/2005/8/layout/orgChart1"/>
    <dgm:cxn modelId="{7FE332F5-E93C-4A71-ADD5-B4C29A57DD9D}" srcId="{5332AF44-AC38-47AD-8784-1816A1C110D8}" destId="{7A1AFADD-B605-4186-A0B8-05F161B55DCA}" srcOrd="0" destOrd="0" parTransId="{0983D249-9485-449F-9547-12E13E6A55F5}" sibTransId="{565A428F-1DD3-441C-8D88-5616FE7EDF2B}"/>
    <dgm:cxn modelId="{4A7B01F9-51AE-436A-B7C9-0419123D7956}" type="presOf" srcId="{368E82E6-007B-4747-A517-6E6860CBF5FD}" destId="{C951D4B4-0D4E-40C5-BE7D-B4E5520F36B6}" srcOrd="1" destOrd="0" presId="urn:microsoft.com/office/officeart/2005/8/layout/orgChart1"/>
    <dgm:cxn modelId="{E99A40FA-2635-4FE9-AC7D-C99E99AB93A0}" type="presOf" srcId="{A36BF3E2-C404-43FF-9330-CD1905745D55}" destId="{D7C36D27-6535-4D46-819B-4993E7C6220D}" srcOrd="0" destOrd="0" presId="urn:microsoft.com/office/officeart/2005/8/layout/orgChart1"/>
    <dgm:cxn modelId="{2B89E9FB-5A34-4A94-8AAD-8D055DB2C607}" type="presOf" srcId="{10FB88CC-1259-48BE-B98D-DB83280B3212}" destId="{BD2C14CA-A3F3-4CA6-8F9E-2EB0575FB81F}" srcOrd="0" destOrd="0" presId="urn:microsoft.com/office/officeart/2005/8/layout/orgChart1"/>
    <dgm:cxn modelId="{E6C78788-12ED-4D3E-AFCA-B353E49921DD}" type="presParOf" srcId="{8A38CC1D-A5A4-4E7A-A09C-E9FAEE958B09}" destId="{FF4B8215-B2A0-4372-9D30-E419D00129C5}" srcOrd="0" destOrd="0" presId="urn:microsoft.com/office/officeart/2005/8/layout/orgChart1"/>
    <dgm:cxn modelId="{C978CDF5-159E-4B90-976C-8FEB86CF4265}" type="presParOf" srcId="{FF4B8215-B2A0-4372-9D30-E419D00129C5}" destId="{61754DD3-0974-4577-BB2A-0E38E02F4446}" srcOrd="0" destOrd="0" presId="urn:microsoft.com/office/officeart/2005/8/layout/orgChart1"/>
    <dgm:cxn modelId="{366534AE-CFC0-4DE4-B135-7F3004D6E2F0}" type="presParOf" srcId="{61754DD3-0974-4577-BB2A-0E38E02F4446}" destId="{260627D5-292B-4910-B67B-715EC98D5132}" srcOrd="0" destOrd="0" presId="urn:microsoft.com/office/officeart/2005/8/layout/orgChart1"/>
    <dgm:cxn modelId="{A879C811-A4AF-47C0-B3BF-662256771AC6}" type="presParOf" srcId="{61754DD3-0974-4577-BB2A-0E38E02F4446}" destId="{1B6777D8-4758-4528-899C-490675E6DEC2}" srcOrd="1" destOrd="0" presId="urn:microsoft.com/office/officeart/2005/8/layout/orgChart1"/>
    <dgm:cxn modelId="{FB4C53EB-D6F9-4086-9DA8-367C066AC4F9}" type="presParOf" srcId="{FF4B8215-B2A0-4372-9D30-E419D00129C5}" destId="{4F950322-5F80-4F1F-AD33-29F2CE911CA8}" srcOrd="1" destOrd="0" presId="urn:microsoft.com/office/officeart/2005/8/layout/orgChart1"/>
    <dgm:cxn modelId="{B91126AC-AB16-4F4B-8697-C6527A0FA3CA}" type="presParOf" srcId="{4F950322-5F80-4F1F-AD33-29F2CE911CA8}" destId="{FC0D1A19-0562-45BB-931B-39FAB4776057}" srcOrd="0" destOrd="0" presId="urn:microsoft.com/office/officeart/2005/8/layout/orgChart1"/>
    <dgm:cxn modelId="{758070F4-0A25-4983-BDF5-5BD355175DF6}" type="presParOf" srcId="{4F950322-5F80-4F1F-AD33-29F2CE911CA8}" destId="{3AA9F0BB-60BB-491B-9BAA-B164E18B697D}" srcOrd="1" destOrd="0" presId="urn:microsoft.com/office/officeart/2005/8/layout/orgChart1"/>
    <dgm:cxn modelId="{8AB4A1BB-F542-4D25-BED4-D3BC4DC4EC65}" type="presParOf" srcId="{3AA9F0BB-60BB-491B-9BAA-B164E18B697D}" destId="{C6B06493-72C6-47AD-92F9-CECD304BF328}" srcOrd="0" destOrd="0" presId="urn:microsoft.com/office/officeart/2005/8/layout/orgChart1"/>
    <dgm:cxn modelId="{17E6130D-A6CD-4B51-BF6E-5BC6738FF591}" type="presParOf" srcId="{C6B06493-72C6-47AD-92F9-CECD304BF328}" destId="{D26FB3C3-B740-4A5E-BAA0-A0B57D4732E6}" srcOrd="0" destOrd="0" presId="urn:microsoft.com/office/officeart/2005/8/layout/orgChart1"/>
    <dgm:cxn modelId="{7742E9C0-B04D-4132-9AA1-672019868248}" type="presParOf" srcId="{C6B06493-72C6-47AD-92F9-CECD304BF328}" destId="{4064AF86-B0FF-412D-9984-6CD8E54565B3}" srcOrd="1" destOrd="0" presId="urn:microsoft.com/office/officeart/2005/8/layout/orgChart1"/>
    <dgm:cxn modelId="{347D78EE-127A-4799-8D4A-73494E15D203}" type="presParOf" srcId="{3AA9F0BB-60BB-491B-9BAA-B164E18B697D}" destId="{6AC88558-B8D0-4126-B221-B08A527B7DB2}" srcOrd="1" destOrd="0" presId="urn:microsoft.com/office/officeart/2005/8/layout/orgChart1"/>
    <dgm:cxn modelId="{52A206CB-6258-4ACD-9CA7-504790202D08}" type="presParOf" srcId="{6AC88558-B8D0-4126-B221-B08A527B7DB2}" destId="{4D89A450-927E-452E-905D-C6B333F0E570}" srcOrd="0" destOrd="0" presId="urn:microsoft.com/office/officeart/2005/8/layout/orgChart1"/>
    <dgm:cxn modelId="{580DA828-E065-4498-A240-58576DBDAA67}" type="presParOf" srcId="{6AC88558-B8D0-4126-B221-B08A527B7DB2}" destId="{73AC4906-CC89-4294-8ED7-C98116D3EFD5}" srcOrd="1" destOrd="0" presId="urn:microsoft.com/office/officeart/2005/8/layout/orgChart1"/>
    <dgm:cxn modelId="{277D0B18-9CBC-4493-9FD7-CC2DC358451C}" type="presParOf" srcId="{73AC4906-CC89-4294-8ED7-C98116D3EFD5}" destId="{2DBBB047-713C-4BAC-9D24-F6F6E574198D}" srcOrd="0" destOrd="0" presId="urn:microsoft.com/office/officeart/2005/8/layout/orgChart1"/>
    <dgm:cxn modelId="{EBAA1A28-00E1-44A0-AF7A-A244E03F20EF}" type="presParOf" srcId="{2DBBB047-713C-4BAC-9D24-F6F6E574198D}" destId="{BE16236F-70CB-4A75-B4B4-D8DC121EF05E}" srcOrd="0" destOrd="0" presId="urn:microsoft.com/office/officeart/2005/8/layout/orgChart1"/>
    <dgm:cxn modelId="{D61E320A-D9DE-43BA-9F38-6B12A7FF0550}" type="presParOf" srcId="{2DBBB047-713C-4BAC-9D24-F6F6E574198D}" destId="{1E4C6454-2290-4C34-93FC-B29FC7274BF7}" srcOrd="1" destOrd="0" presId="urn:microsoft.com/office/officeart/2005/8/layout/orgChart1"/>
    <dgm:cxn modelId="{81B751C4-4646-43B7-B5D8-939F21FDCE3C}" type="presParOf" srcId="{73AC4906-CC89-4294-8ED7-C98116D3EFD5}" destId="{4905C9A1-9285-46CE-BA1E-B77A694C5DB0}" srcOrd="1" destOrd="0" presId="urn:microsoft.com/office/officeart/2005/8/layout/orgChart1"/>
    <dgm:cxn modelId="{0DED672E-FAB2-47BE-A6ED-6704B952F0F7}" type="presParOf" srcId="{4905C9A1-9285-46CE-BA1E-B77A694C5DB0}" destId="{45B6E36B-7CAE-4112-B56A-9D1342B77E82}" srcOrd="0" destOrd="0" presId="urn:microsoft.com/office/officeart/2005/8/layout/orgChart1"/>
    <dgm:cxn modelId="{C8A760B4-330A-41BD-8D86-C50075B6A818}" type="presParOf" srcId="{4905C9A1-9285-46CE-BA1E-B77A694C5DB0}" destId="{D640A8AE-4763-4C7F-B58D-5FCE17CC2C39}" srcOrd="1" destOrd="0" presId="urn:microsoft.com/office/officeart/2005/8/layout/orgChart1"/>
    <dgm:cxn modelId="{3508D97E-5EA1-4F54-AEE2-BDFF2D879C66}" type="presParOf" srcId="{D640A8AE-4763-4C7F-B58D-5FCE17CC2C39}" destId="{5EA27FA1-A1F3-4A0E-B22E-DCA7AFFE2910}" srcOrd="0" destOrd="0" presId="urn:microsoft.com/office/officeart/2005/8/layout/orgChart1"/>
    <dgm:cxn modelId="{25EF1D2B-174F-4FD3-9105-DD20EB06FB25}" type="presParOf" srcId="{5EA27FA1-A1F3-4A0E-B22E-DCA7AFFE2910}" destId="{416099BF-9951-4E6D-B378-871FC5DCED36}" srcOrd="0" destOrd="0" presId="urn:microsoft.com/office/officeart/2005/8/layout/orgChart1"/>
    <dgm:cxn modelId="{8EFC10D7-646D-40A0-9DBB-C0B8760397E2}" type="presParOf" srcId="{5EA27FA1-A1F3-4A0E-B22E-DCA7AFFE2910}" destId="{B1799C48-4E67-4554-BB27-98F5072B5873}" srcOrd="1" destOrd="0" presId="urn:microsoft.com/office/officeart/2005/8/layout/orgChart1"/>
    <dgm:cxn modelId="{EB11B08D-5782-4462-B3A3-DCDE4E4CDBB1}" type="presParOf" srcId="{D640A8AE-4763-4C7F-B58D-5FCE17CC2C39}" destId="{F0A85A18-9C12-4D27-83F7-E9ABF897E827}" srcOrd="1" destOrd="0" presId="urn:microsoft.com/office/officeart/2005/8/layout/orgChart1"/>
    <dgm:cxn modelId="{D982AF8D-AC1F-4D3B-A698-8870687FF0C4}" type="presParOf" srcId="{D640A8AE-4763-4C7F-B58D-5FCE17CC2C39}" destId="{F09868ED-FBE4-432F-A592-4753F95652FB}" srcOrd="2" destOrd="0" presId="urn:microsoft.com/office/officeart/2005/8/layout/orgChart1"/>
    <dgm:cxn modelId="{1B54A991-558C-41A4-9658-98073C030D9B}" type="presParOf" srcId="{73AC4906-CC89-4294-8ED7-C98116D3EFD5}" destId="{2D660D3E-6DFE-4C87-AB4E-6AAF6E2C2899}" srcOrd="2" destOrd="0" presId="urn:microsoft.com/office/officeart/2005/8/layout/orgChart1"/>
    <dgm:cxn modelId="{0AA1BB73-B674-46C8-9625-232722EF46CC}" type="presParOf" srcId="{6AC88558-B8D0-4126-B221-B08A527B7DB2}" destId="{C0B5164B-3310-44D7-8BF8-8FF1CD6350E5}" srcOrd="2" destOrd="0" presId="urn:microsoft.com/office/officeart/2005/8/layout/orgChart1"/>
    <dgm:cxn modelId="{E5FF145A-FBB9-4F90-A5FF-E59AC032937D}" type="presParOf" srcId="{6AC88558-B8D0-4126-B221-B08A527B7DB2}" destId="{6C0C7871-FB27-4D7E-808E-244F84CA2AE6}" srcOrd="3" destOrd="0" presId="urn:microsoft.com/office/officeart/2005/8/layout/orgChart1"/>
    <dgm:cxn modelId="{AADC1787-5E06-450E-8160-DEB134E51BE5}" type="presParOf" srcId="{6C0C7871-FB27-4D7E-808E-244F84CA2AE6}" destId="{11D26865-358E-47DE-94E3-AC4116176A7D}" srcOrd="0" destOrd="0" presId="urn:microsoft.com/office/officeart/2005/8/layout/orgChart1"/>
    <dgm:cxn modelId="{23CAD057-9620-4D1F-9FAC-7E95550FCB78}" type="presParOf" srcId="{11D26865-358E-47DE-94E3-AC4116176A7D}" destId="{E89323E6-B9D2-4052-88ED-6E0CCE299DC7}" srcOrd="0" destOrd="0" presId="urn:microsoft.com/office/officeart/2005/8/layout/orgChart1"/>
    <dgm:cxn modelId="{8E807804-F43E-47D1-896E-837134E335EA}" type="presParOf" srcId="{11D26865-358E-47DE-94E3-AC4116176A7D}" destId="{7EF87355-A9C8-487C-8B93-13B417E55144}" srcOrd="1" destOrd="0" presId="urn:microsoft.com/office/officeart/2005/8/layout/orgChart1"/>
    <dgm:cxn modelId="{A5AEC05F-4796-4C3D-BF4F-5576DF2CD3CA}" type="presParOf" srcId="{6C0C7871-FB27-4D7E-808E-244F84CA2AE6}" destId="{2BB1CB0C-5F8B-40CB-BA33-DA2DA4009037}" srcOrd="1" destOrd="0" presId="urn:microsoft.com/office/officeart/2005/8/layout/orgChart1"/>
    <dgm:cxn modelId="{644A8E24-A9A3-4872-8FB8-4907E88C95BC}" type="presParOf" srcId="{2BB1CB0C-5F8B-40CB-BA33-DA2DA4009037}" destId="{548A97D7-DA08-4622-8040-41B9F5673A98}" srcOrd="0" destOrd="0" presId="urn:microsoft.com/office/officeart/2005/8/layout/orgChart1"/>
    <dgm:cxn modelId="{1582750E-AABE-4AC9-8725-D4208311A27C}" type="presParOf" srcId="{2BB1CB0C-5F8B-40CB-BA33-DA2DA4009037}" destId="{C3BBF5D6-F552-42DD-BA8D-A4713DF74F2D}" srcOrd="1" destOrd="0" presId="urn:microsoft.com/office/officeart/2005/8/layout/orgChart1"/>
    <dgm:cxn modelId="{D8DFB9D0-B79D-4A85-B22A-A5934C16F5E3}" type="presParOf" srcId="{C3BBF5D6-F552-42DD-BA8D-A4713DF74F2D}" destId="{002F7B97-21F5-4D63-9C2A-A41F3CC54987}" srcOrd="0" destOrd="0" presId="urn:microsoft.com/office/officeart/2005/8/layout/orgChart1"/>
    <dgm:cxn modelId="{7C1234FB-D8C4-45EB-BFDB-F03C843C1F3A}" type="presParOf" srcId="{002F7B97-21F5-4D63-9C2A-A41F3CC54987}" destId="{1EEC279E-0B08-4CAB-A19A-A0F458351ED6}" srcOrd="0" destOrd="0" presId="urn:microsoft.com/office/officeart/2005/8/layout/orgChart1"/>
    <dgm:cxn modelId="{9042E3DF-619E-4537-B0EF-E85D7F7486A3}" type="presParOf" srcId="{002F7B97-21F5-4D63-9C2A-A41F3CC54987}" destId="{F9826FA8-E496-4BB1-A46D-60D490949C83}" srcOrd="1" destOrd="0" presId="urn:microsoft.com/office/officeart/2005/8/layout/orgChart1"/>
    <dgm:cxn modelId="{376C0571-BDE0-4E68-8ECF-640C7DFAD4B4}" type="presParOf" srcId="{C3BBF5D6-F552-42DD-BA8D-A4713DF74F2D}" destId="{2DE31FEE-B05A-456D-A471-7E7C9CBB15AF}" srcOrd="1" destOrd="0" presId="urn:microsoft.com/office/officeart/2005/8/layout/orgChart1"/>
    <dgm:cxn modelId="{71B7F095-41D6-44E6-A514-89647AE1B84C}" type="presParOf" srcId="{C3BBF5D6-F552-42DD-BA8D-A4713DF74F2D}" destId="{095696F4-DB82-4EF4-9998-337B0C2EC63E}" srcOrd="2" destOrd="0" presId="urn:microsoft.com/office/officeart/2005/8/layout/orgChart1"/>
    <dgm:cxn modelId="{9CE7D6DB-B9C9-4F82-91D2-EE07A17FADA7}" type="presParOf" srcId="{2BB1CB0C-5F8B-40CB-BA33-DA2DA4009037}" destId="{58BA064E-F28A-4DD0-BEAC-98B6B1ADACCB}" srcOrd="2" destOrd="0" presId="urn:microsoft.com/office/officeart/2005/8/layout/orgChart1"/>
    <dgm:cxn modelId="{FF93CA24-A925-4D92-B2E4-A56E2669CB87}" type="presParOf" srcId="{2BB1CB0C-5F8B-40CB-BA33-DA2DA4009037}" destId="{A946D410-A87B-4EE2-AA93-18D1773A9309}" srcOrd="3" destOrd="0" presId="urn:microsoft.com/office/officeart/2005/8/layout/orgChart1"/>
    <dgm:cxn modelId="{5C7D8A8F-150F-4846-AC93-75FD869BF240}" type="presParOf" srcId="{A946D410-A87B-4EE2-AA93-18D1773A9309}" destId="{34FD61C0-B9B6-40C1-90E1-4F60B87E193A}" srcOrd="0" destOrd="0" presId="urn:microsoft.com/office/officeart/2005/8/layout/orgChart1"/>
    <dgm:cxn modelId="{533F3C77-69B3-4E98-A1AB-DD5CB5F21E64}" type="presParOf" srcId="{34FD61C0-B9B6-40C1-90E1-4F60B87E193A}" destId="{5BB6BCEE-4962-4E96-8F7D-4B42CDCF94A4}" srcOrd="0" destOrd="0" presId="urn:microsoft.com/office/officeart/2005/8/layout/orgChart1"/>
    <dgm:cxn modelId="{2C35E34E-4F55-45C9-B730-B78ACA3E0B47}" type="presParOf" srcId="{34FD61C0-B9B6-40C1-90E1-4F60B87E193A}" destId="{3EFB2634-8340-457B-90D4-79115D970ABA}" srcOrd="1" destOrd="0" presId="urn:microsoft.com/office/officeart/2005/8/layout/orgChart1"/>
    <dgm:cxn modelId="{5F5F8C1A-8186-459B-A64D-E910148430D8}" type="presParOf" srcId="{A946D410-A87B-4EE2-AA93-18D1773A9309}" destId="{B1AA74C7-821A-4A13-B64B-3729B2D03B90}" srcOrd="1" destOrd="0" presId="urn:microsoft.com/office/officeart/2005/8/layout/orgChart1"/>
    <dgm:cxn modelId="{FE829EC1-5517-479B-9C2C-7B65C3D5C2E2}" type="presParOf" srcId="{A946D410-A87B-4EE2-AA93-18D1773A9309}" destId="{74ECE1BD-E3CB-4CE1-AD92-AA13AA232136}" srcOrd="2" destOrd="0" presId="urn:microsoft.com/office/officeart/2005/8/layout/orgChart1"/>
    <dgm:cxn modelId="{FB8286EA-7767-40A7-9FA0-0749916BE2A5}" type="presParOf" srcId="{2BB1CB0C-5F8B-40CB-BA33-DA2DA4009037}" destId="{36C866E3-82D7-4D42-ACE5-76A841AB4E50}" srcOrd="4" destOrd="0" presId="urn:microsoft.com/office/officeart/2005/8/layout/orgChart1"/>
    <dgm:cxn modelId="{97D81A88-4B6B-4170-ACBF-C3ABE88E5934}" type="presParOf" srcId="{2BB1CB0C-5F8B-40CB-BA33-DA2DA4009037}" destId="{C5B2D4AC-9BB3-4BD5-9CE9-DDD3BE9C1DA4}" srcOrd="5" destOrd="0" presId="urn:microsoft.com/office/officeart/2005/8/layout/orgChart1"/>
    <dgm:cxn modelId="{7BF7F6BA-8AEE-4C15-8423-58302BBBE4FB}" type="presParOf" srcId="{C5B2D4AC-9BB3-4BD5-9CE9-DDD3BE9C1DA4}" destId="{4C1EEAEA-2161-4AD5-8BD4-BBC62725578E}" srcOrd="0" destOrd="0" presId="urn:microsoft.com/office/officeart/2005/8/layout/orgChart1"/>
    <dgm:cxn modelId="{DFCEEBDF-76FE-4314-A65E-1423CA5E48D1}" type="presParOf" srcId="{4C1EEAEA-2161-4AD5-8BD4-BBC62725578E}" destId="{CBD16BAE-2DC0-4126-907D-DEEC67AFA9DE}" srcOrd="0" destOrd="0" presId="urn:microsoft.com/office/officeart/2005/8/layout/orgChart1"/>
    <dgm:cxn modelId="{860A6667-EA1B-46B7-812D-B55D6B773C6D}" type="presParOf" srcId="{4C1EEAEA-2161-4AD5-8BD4-BBC62725578E}" destId="{82801542-C20D-4143-9CBA-EB4CD95C6FF6}" srcOrd="1" destOrd="0" presId="urn:microsoft.com/office/officeart/2005/8/layout/orgChart1"/>
    <dgm:cxn modelId="{5A6E1BD0-F6C6-49B3-B3C3-88402C86707F}" type="presParOf" srcId="{C5B2D4AC-9BB3-4BD5-9CE9-DDD3BE9C1DA4}" destId="{4B1F8983-4069-4D65-812C-65B8A2AC1608}" srcOrd="1" destOrd="0" presId="urn:microsoft.com/office/officeart/2005/8/layout/orgChart1"/>
    <dgm:cxn modelId="{D064EC31-561B-436E-84CC-21F39DCC7CC6}" type="presParOf" srcId="{C5B2D4AC-9BB3-4BD5-9CE9-DDD3BE9C1DA4}" destId="{78CFCD64-4AFD-4BBA-A8B5-12EE2D2A9372}" srcOrd="2" destOrd="0" presId="urn:microsoft.com/office/officeart/2005/8/layout/orgChart1"/>
    <dgm:cxn modelId="{D4B83B3D-F12F-439F-B71F-B6F81B7900AD}" type="presParOf" srcId="{6C0C7871-FB27-4D7E-808E-244F84CA2AE6}" destId="{CE3EE491-0CED-4AF1-86C4-FE4B748DBCE9}" srcOrd="2" destOrd="0" presId="urn:microsoft.com/office/officeart/2005/8/layout/orgChart1"/>
    <dgm:cxn modelId="{94677038-A2A9-4292-9241-9F1125E33EB8}" type="presParOf" srcId="{6AC88558-B8D0-4126-B221-B08A527B7DB2}" destId="{D3AEF10F-1DDA-4829-BD56-82AF015A2C46}" srcOrd="4" destOrd="0" presId="urn:microsoft.com/office/officeart/2005/8/layout/orgChart1"/>
    <dgm:cxn modelId="{A9618A66-752C-4496-A1D5-896FB64EE259}" type="presParOf" srcId="{6AC88558-B8D0-4126-B221-B08A527B7DB2}" destId="{78CEE551-7703-47E5-B22D-A01AB45BC6BE}" srcOrd="5" destOrd="0" presId="urn:microsoft.com/office/officeart/2005/8/layout/orgChart1"/>
    <dgm:cxn modelId="{E1CE93D3-2D70-488A-8E6C-C10FA5468604}" type="presParOf" srcId="{78CEE551-7703-47E5-B22D-A01AB45BC6BE}" destId="{1BC804DA-CB5C-44D7-B089-6EA785AB8F5F}" srcOrd="0" destOrd="0" presId="urn:microsoft.com/office/officeart/2005/8/layout/orgChart1"/>
    <dgm:cxn modelId="{CF09A677-6CD6-4F1C-8305-910095C550FC}" type="presParOf" srcId="{1BC804DA-CB5C-44D7-B089-6EA785AB8F5F}" destId="{BD2C14CA-A3F3-4CA6-8F9E-2EB0575FB81F}" srcOrd="0" destOrd="0" presId="urn:microsoft.com/office/officeart/2005/8/layout/orgChart1"/>
    <dgm:cxn modelId="{F7263960-2A7B-4BDA-9976-ADD865A2DAEE}" type="presParOf" srcId="{1BC804DA-CB5C-44D7-B089-6EA785AB8F5F}" destId="{9302872B-D027-41AA-82BE-17406BE7C383}" srcOrd="1" destOrd="0" presId="urn:microsoft.com/office/officeart/2005/8/layout/orgChart1"/>
    <dgm:cxn modelId="{44776787-E101-4A1D-91E4-E97C671C2A9C}" type="presParOf" srcId="{78CEE551-7703-47E5-B22D-A01AB45BC6BE}" destId="{D7029E94-9524-4A9C-8C54-B1B6128763CC}" srcOrd="1" destOrd="0" presId="urn:microsoft.com/office/officeart/2005/8/layout/orgChart1"/>
    <dgm:cxn modelId="{5B66515B-4F5A-415A-8671-79EB7B0326B0}" type="presParOf" srcId="{D7029E94-9524-4A9C-8C54-B1B6128763CC}" destId="{F11446C9-5611-41B7-882D-DD9E536DF6B6}" srcOrd="0" destOrd="0" presId="urn:microsoft.com/office/officeart/2005/8/layout/orgChart1"/>
    <dgm:cxn modelId="{B5AF9603-DD0F-47CB-8B63-1C888A83252C}" type="presParOf" srcId="{D7029E94-9524-4A9C-8C54-B1B6128763CC}" destId="{487A24B6-45C9-4BCA-8C1B-2971AFB86F1F}" srcOrd="1" destOrd="0" presId="urn:microsoft.com/office/officeart/2005/8/layout/orgChart1"/>
    <dgm:cxn modelId="{40EBA9E5-57B3-49D1-BE54-6D5A6ACBEFB7}" type="presParOf" srcId="{487A24B6-45C9-4BCA-8C1B-2971AFB86F1F}" destId="{9C9D4EBB-0EE8-4ED0-8779-B6F9FA03B1CB}" srcOrd="0" destOrd="0" presId="urn:microsoft.com/office/officeart/2005/8/layout/orgChart1"/>
    <dgm:cxn modelId="{DD6503B9-5442-4DA1-A40E-76931B6171CF}" type="presParOf" srcId="{9C9D4EBB-0EE8-4ED0-8779-B6F9FA03B1CB}" destId="{555AC814-18E2-4666-B318-B9AF317ABDB8}" srcOrd="0" destOrd="0" presId="urn:microsoft.com/office/officeart/2005/8/layout/orgChart1"/>
    <dgm:cxn modelId="{80A8D943-079F-4632-98E3-3810AB78DCDC}" type="presParOf" srcId="{9C9D4EBB-0EE8-4ED0-8779-B6F9FA03B1CB}" destId="{B181C3AE-A8C8-48CB-B826-55F73E435BAB}" srcOrd="1" destOrd="0" presId="urn:microsoft.com/office/officeart/2005/8/layout/orgChart1"/>
    <dgm:cxn modelId="{E1D8B8F3-5AA8-4BD4-B978-F8CED5400299}" type="presParOf" srcId="{487A24B6-45C9-4BCA-8C1B-2971AFB86F1F}" destId="{849CD3BA-E2FF-4A36-9141-0D182E266FB3}" srcOrd="1" destOrd="0" presId="urn:microsoft.com/office/officeart/2005/8/layout/orgChart1"/>
    <dgm:cxn modelId="{5FC585A1-1E09-4155-A05F-D204B74B6125}" type="presParOf" srcId="{487A24B6-45C9-4BCA-8C1B-2971AFB86F1F}" destId="{1897B3FA-BB03-4BE8-B681-01B88C492BFF}" srcOrd="2" destOrd="0" presId="urn:microsoft.com/office/officeart/2005/8/layout/orgChart1"/>
    <dgm:cxn modelId="{67796E29-0034-42D4-ABA8-EA18AECDCA3D}" type="presParOf" srcId="{D7029E94-9524-4A9C-8C54-B1B6128763CC}" destId="{8AF12993-35F2-4872-9524-DAD7B333C057}" srcOrd="2" destOrd="0" presId="urn:microsoft.com/office/officeart/2005/8/layout/orgChart1"/>
    <dgm:cxn modelId="{33ACC173-475C-4664-B8AE-DC2CADBAA30B}" type="presParOf" srcId="{D7029E94-9524-4A9C-8C54-B1B6128763CC}" destId="{F041A724-3125-4BE0-AF88-26FA4CDF1F24}" srcOrd="3" destOrd="0" presId="urn:microsoft.com/office/officeart/2005/8/layout/orgChart1"/>
    <dgm:cxn modelId="{ABA3EC98-10B8-4469-8B89-889D72FD9BB5}" type="presParOf" srcId="{F041A724-3125-4BE0-AF88-26FA4CDF1F24}" destId="{FDACE9E0-163F-4962-89AA-A7152309157A}" srcOrd="0" destOrd="0" presId="urn:microsoft.com/office/officeart/2005/8/layout/orgChart1"/>
    <dgm:cxn modelId="{EC2BFDCD-D57F-4A0A-86A4-29BD8EEA5E30}" type="presParOf" srcId="{FDACE9E0-163F-4962-89AA-A7152309157A}" destId="{8C65F675-5A77-4E72-A0C7-482841FCAA0D}" srcOrd="0" destOrd="0" presId="urn:microsoft.com/office/officeart/2005/8/layout/orgChart1"/>
    <dgm:cxn modelId="{5BCD4C1C-55EF-42A4-8D14-1C2373BDB8FA}" type="presParOf" srcId="{FDACE9E0-163F-4962-89AA-A7152309157A}" destId="{17AEC801-8F6C-4648-BB1C-054DB40772DC}" srcOrd="1" destOrd="0" presId="urn:microsoft.com/office/officeart/2005/8/layout/orgChart1"/>
    <dgm:cxn modelId="{8BB856EB-FB4E-441A-A5D3-4E3732CDED29}" type="presParOf" srcId="{F041A724-3125-4BE0-AF88-26FA4CDF1F24}" destId="{67286ACA-577E-4AC4-A309-799B26047586}" srcOrd="1" destOrd="0" presId="urn:microsoft.com/office/officeart/2005/8/layout/orgChart1"/>
    <dgm:cxn modelId="{BFB4D9A8-FBC4-43A0-ADDD-38946932DF7A}" type="presParOf" srcId="{F041A724-3125-4BE0-AF88-26FA4CDF1F24}" destId="{21CBA070-E7E5-4420-AC46-85A247710698}" srcOrd="2" destOrd="0" presId="urn:microsoft.com/office/officeart/2005/8/layout/orgChart1"/>
    <dgm:cxn modelId="{782E6E94-88CA-4ACB-845F-693438299A92}" type="presParOf" srcId="{78CEE551-7703-47E5-B22D-A01AB45BC6BE}" destId="{2521202D-22A1-4382-97AF-4B30F473F368}" srcOrd="2" destOrd="0" presId="urn:microsoft.com/office/officeart/2005/8/layout/orgChart1"/>
    <dgm:cxn modelId="{DC3B0EDA-0412-4045-8C89-B2A481C5C99B}" type="presParOf" srcId="{3AA9F0BB-60BB-491B-9BAA-B164E18B697D}" destId="{5622624B-B5AD-47DC-947E-641B5D742E22}" srcOrd="2" destOrd="0" presId="urn:microsoft.com/office/officeart/2005/8/layout/orgChart1"/>
    <dgm:cxn modelId="{1BA33658-97F9-4C20-97CE-F63FEBC14808}" type="presParOf" srcId="{4F950322-5F80-4F1F-AD33-29F2CE911CA8}" destId="{8DC52937-105B-454E-B48A-7DCB1BEBCAC0}" srcOrd="2" destOrd="0" presId="urn:microsoft.com/office/officeart/2005/8/layout/orgChart1"/>
    <dgm:cxn modelId="{218FB38F-C41F-449B-8BD3-2DF1B2C02FF6}" type="presParOf" srcId="{4F950322-5F80-4F1F-AD33-29F2CE911CA8}" destId="{32A7D2FF-259E-45D7-956A-AAF7BA86391B}" srcOrd="3" destOrd="0" presId="urn:microsoft.com/office/officeart/2005/8/layout/orgChart1"/>
    <dgm:cxn modelId="{90397F27-3227-490D-809B-1C87A12637FB}" type="presParOf" srcId="{32A7D2FF-259E-45D7-956A-AAF7BA86391B}" destId="{F7EEE834-6560-467E-ACA5-900E51F35A33}" srcOrd="0" destOrd="0" presId="urn:microsoft.com/office/officeart/2005/8/layout/orgChart1"/>
    <dgm:cxn modelId="{A8D8365C-7ED9-4F28-92C5-6D08CE8114E9}" type="presParOf" srcId="{F7EEE834-6560-467E-ACA5-900E51F35A33}" destId="{2E4C3726-B80A-404E-B03E-011C15122734}" srcOrd="0" destOrd="0" presId="urn:microsoft.com/office/officeart/2005/8/layout/orgChart1"/>
    <dgm:cxn modelId="{1B6C4C6C-56CA-473B-A429-2C3052AE00F8}" type="presParOf" srcId="{F7EEE834-6560-467E-ACA5-900E51F35A33}" destId="{51DBF191-AC35-4B9D-A137-7982840784F9}" srcOrd="1" destOrd="0" presId="urn:microsoft.com/office/officeart/2005/8/layout/orgChart1"/>
    <dgm:cxn modelId="{C4508150-B265-4649-9A67-B2A19D5292BA}" type="presParOf" srcId="{32A7D2FF-259E-45D7-956A-AAF7BA86391B}" destId="{83D91BD6-7577-4487-92EC-F4414C4CD6B1}" srcOrd="1" destOrd="0" presId="urn:microsoft.com/office/officeart/2005/8/layout/orgChart1"/>
    <dgm:cxn modelId="{FB61B0FA-56AC-4797-A130-F805828BC401}" type="presParOf" srcId="{83D91BD6-7577-4487-92EC-F4414C4CD6B1}" destId="{2D38DB9E-3D26-4C38-9FAB-70EC9AD40A09}" srcOrd="0" destOrd="0" presId="urn:microsoft.com/office/officeart/2005/8/layout/orgChart1"/>
    <dgm:cxn modelId="{D057AF42-F23A-4514-B30D-799CAE8D11BE}" type="presParOf" srcId="{83D91BD6-7577-4487-92EC-F4414C4CD6B1}" destId="{A1B1C320-8CCD-42EF-8CAF-8851CF5B5835}" srcOrd="1" destOrd="0" presId="urn:microsoft.com/office/officeart/2005/8/layout/orgChart1"/>
    <dgm:cxn modelId="{311BC6B3-9960-42A8-BFA3-2B3E81E8990D}" type="presParOf" srcId="{A1B1C320-8CCD-42EF-8CAF-8851CF5B5835}" destId="{189F53A3-B98D-4FFC-A460-ACA7B3848DC2}" srcOrd="0" destOrd="0" presId="urn:microsoft.com/office/officeart/2005/8/layout/orgChart1"/>
    <dgm:cxn modelId="{E42844DF-7390-4198-A0D4-B80E68852528}" type="presParOf" srcId="{189F53A3-B98D-4FFC-A460-ACA7B3848DC2}" destId="{7D28635F-FCF9-4D59-B09C-F53ECB9E9DD6}" srcOrd="0" destOrd="0" presId="urn:microsoft.com/office/officeart/2005/8/layout/orgChart1"/>
    <dgm:cxn modelId="{49DE9E88-28AD-4B4F-8627-E2F4E352918A}" type="presParOf" srcId="{189F53A3-B98D-4FFC-A460-ACA7B3848DC2}" destId="{CE71EB39-7299-4B0B-8A87-994AF8178A76}" srcOrd="1" destOrd="0" presId="urn:microsoft.com/office/officeart/2005/8/layout/orgChart1"/>
    <dgm:cxn modelId="{7F3EABB9-19C1-479C-A91D-ED1AEC1B3394}" type="presParOf" srcId="{A1B1C320-8CCD-42EF-8CAF-8851CF5B5835}" destId="{28FC66ED-D644-44E2-827A-F7E909F47D43}" srcOrd="1" destOrd="0" presId="urn:microsoft.com/office/officeart/2005/8/layout/orgChart1"/>
    <dgm:cxn modelId="{84E4CC87-71B9-47D2-AB7F-672BF9A36F0C}" type="presParOf" srcId="{28FC66ED-D644-44E2-827A-F7E909F47D43}" destId="{9EEC7590-B6CD-4807-98C8-B061844CA5F1}" srcOrd="0" destOrd="0" presId="urn:microsoft.com/office/officeart/2005/8/layout/orgChart1"/>
    <dgm:cxn modelId="{BC77D216-0C21-4268-84F9-E6ED3ED092C5}" type="presParOf" srcId="{28FC66ED-D644-44E2-827A-F7E909F47D43}" destId="{FB0A2AD8-EF9C-486E-9E28-97CD78C82E63}" srcOrd="1" destOrd="0" presId="urn:microsoft.com/office/officeart/2005/8/layout/orgChart1"/>
    <dgm:cxn modelId="{50350C1A-AF3A-4E85-B068-2BD69BD73DC5}" type="presParOf" srcId="{FB0A2AD8-EF9C-486E-9E28-97CD78C82E63}" destId="{127A5692-2F91-4B11-9AF5-7EE4B5AF8841}" srcOrd="0" destOrd="0" presId="urn:microsoft.com/office/officeart/2005/8/layout/orgChart1"/>
    <dgm:cxn modelId="{DB6B8301-AF51-4FCC-9478-15E78926EC81}" type="presParOf" srcId="{127A5692-2F91-4B11-9AF5-7EE4B5AF8841}" destId="{216AC390-D899-4FC8-B81D-9A8C6F71E0CA}" srcOrd="0" destOrd="0" presId="urn:microsoft.com/office/officeart/2005/8/layout/orgChart1"/>
    <dgm:cxn modelId="{13FAE4D5-95E0-46AB-AA83-00151072D907}" type="presParOf" srcId="{127A5692-2F91-4B11-9AF5-7EE4B5AF8841}" destId="{864831F7-23C0-4448-AAB5-67167D8F26F0}" srcOrd="1" destOrd="0" presId="urn:microsoft.com/office/officeart/2005/8/layout/orgChart1"/>
    <dgm:cxn modelId="{18998302-FFCC-4A81-87F0-737777126B0B}" type="presParOf" srcId="{FB0A2AD8-EF9C-486E-9E28-97CD78C82E63}" destId="{61F70951-94C2-4CBB-B424-4FB81A8808B2}" srcOrd="1" destOrd="0" presId="urn:microsoft.com/office/officeart/2005/8/layout/orgChart1"/>
    <dgm:cxn modelId="{A48F1289-824F-467B-A6CB-D0C10A2E4B41}" type="presParOf" srcId="{FB0A2AD8-EF9C-486E-9E28-97CD78C82E63}" destId="{A9976906-A9DA-440A-BD21-465E68F54A3A}" srcOrd="2" destOrd="0" presId="urn:microsoft.com/office/officeart/2005/8/layout/orgChart1"/>
    <dgm:cxn modelId="{FFECD946-08A0-4636-8432-66CCC7450164}" type="presParOf" srcId="{28FC66ED-D644-44E2-827A-F7E909F47D43}" destId="{871D834A-0B93-4ED6-8B47-63F3C028AB2C}" srcOrd="2" destOrd="0" presId="urn:microsoft.com/office/officeart/2005/8/layout/orgChart1"/>
    <dgm:cxn modelId="{683E9093-2989-41E6-8443-25016EABE34C}" type="presParOf" srcId="{28FC66ED-D644-44E2-827A-F7E909F47D43}" destId="{745916A9-3B87-4E19-962F-1329988B85E5}" srcOrd="3" destOrd="0" presId="urn:microsoft.com/office/officeart/2005/8/layout/orgChart1"/>
    <dgm:cxn modelId="{2DFA67C3-D70A-4E78-BEFF-D9B7FD84F27E}" type="presParOf" srcId="{745916A9-3B87-4E19-962F-1329988B85E5}" destId="{4EBFB65D-7A65-485D-BC65-274204B6C0B3}" srcOrd="0" destOrd="0" presId="urn:microsoft.com/office/officeart/2005/8/layout/orgChart1"/>
    <dgm:cxn modelId="{080BEFCF-9FBC-4D4C-9AB9-C4F515AA4549}" type="presParOf" srcId="{4EBFB65D-7A65-485D-BC65-274204B6C0B3}" destId="{B567516B-FFA9-4C53-9101-7B3B9FC63E7C}" srcOrd="0" destOrd="0" presId="urn:microsoft.com/office/officeart/2005/8/layout/orgChart1"/>
    <dgm:cxn modelId="{1D046DF1-AAEC-4769-B0F1-E95CE6DCDE6E}" type="presParOf" srcId="{4EBFB65D-7A65-485D-BC65-274204B6C0B3}" destId="{C951D4B4-0D4E-40C5-BE7D-B4E5520F36B6}" srcOrd="1" destOrd="0" presId="urn:microsoft.com/office/officeart/2005/8/layout/orgChart1"/>
    <dgm:cxn modelId="{EE267C62-7D1E-4CF7-B14C-CFE77A507EF1}" type="presParOf" srcId="{745916A9-3B87-4E19-962F-1329988B85E5}" destId="{342F92C8-06CA-4048-85F6-E6212CCB640F}" srcOrd="1" destOrd="0" presId="urn:microsoft.com/office/officeart/2005/8/layout/orgChart1"/>
    <dgm:cxn modelId="{D35AA3C9-1BC0-42D0-A324-E7A1DA4BCF02}" type="presParOf" srcId="{745916A9-3B87-4E19-962F-1329988B85E5}" destId="{B2949714-14C0-4695-81C2-5FC00BF985A5}" srcOrd="2" destOrd="0" presId="urn:microsoft.com/office/officeart/2005/8/layout/orgChart1"/>
    <dgm:cxn modelId="{82BC2ED4-B093-4B7C-B9E2-6EC57D71B153}" type="presParOf" srcId="{28FC66ED-D644-44E2-827A-F7E909F47D43}" destId="{F4729D65-7A39-4C77-BB02-D79942F8BDAE}" srcOrd="4" destOrd="0" presId="urn:microsoft.com/office/officeart/2005/8/layout/orgChart1"/>
    <dgm:cxn modelId="{474A4BC0-C0AA-45B4-90A2-E89F31CF02E9}" type="presParOf" srcId="{28FC66ED-D644-44E2-827A-F7E909F47D43}" destId="{EEC298A3-D73F-4CA1-8B97-3918FBA7F22D}" srcOrd="5" destOrd="0" presId="urn:microsoft.com/office/officeart/2005/8/layout/orgChart1"/>
    <dgm:cxn modelId="{13B7B99A-8E96-4A55-AA8A-6040E81E08CF}" type="presParOf" srcId="{EEC298A3-D73F-4CA1-8B97-3918FBA7F22D}" destId="{98480944-E776-4B40-AE74-A325B5D5816D}" srcOrd="0" destOrd="0" presId="urn:microsoft.com/office/officeart/2005/8/layout/orgChart1"/>
    <dgm:cxn modelId="{74514C78-421E-4692-BD47-178276218D7D}" type="presParOf" srcId="{98480944-E776-4B40-AE74-A325B5D5816D}" destId="{10E84D9E-033F-40B5-B96C-60169284B2C6}" srcOrd="0" destOrd="0" presId="urn:microsoft.com/office/officeart/2005/8/layout/orgChart1"/>
    <dgm:cxn modelId="{AEA2CF36-64E5-4BFC-9616-5DA0AA9049DA}" type="presParOf" srcId="{98480944-E776-4B40-AE74-A325B5D5816D}" destId="{43DED2F5-56F2-4E62-9F17-F0066CDE499A}" srcOrd="1" destOrd="0" presId="urn:microsoft.com/office/officeart/2005/8/layout/orgChart1"/>
    <dgm:cxn modelId="{79DFC76E-EC20-4840-B5A0-2C192095B2EC}" type="presParOf" srcId="{EEC298A3-D73F-4CA1-8B97-3918FBA7F22D}" destId="{DED27B88-1324-4DD3-88C4-B886DEC2EB82}" srcOrd="1" destOrd="0" presId="urn:microsoft.com/office/officeart/2005/8/layout/orgChart1"/>
    <dgm:cxn modelId="{60F81A18-1746-47D1-8E44-86AEB6CE3678}" type="presParOf" srcId="{EEC298A3-D73F-4CA1-8B97-3918FBA7F22D}" destId="{033AECBA-62EA-4C54-96CE-B80E5A99BD54}" srcOrd="2" destOrd="0" presId="urn:microsoft.com/office/officeart/2005/8/layout/orgChart1"/>
    <dgm:cxn modelId="{60BA9832-819B-46B0-8214-2EF950A3D827}" type="presParOf" srcId="{28FC66ED-D644-44E2-827A-F7E909F47D43}" destId="{F57EFDEF-E13C-49C0-8C3A-87AB1009CBB8}" srcOrd="6" destOrd="0" presId="urn:microsoft.com/office/officeart/2005/8/layout/orgChart1"/>
    <dgm:cxn modelId="{D07EFAD5-7CCA-45EA-9104-43F1E0B1F061}" type="presParOf" srcId="{28FC66ED-D644-44E2-827A-F7E909F47D43}" destId="{37274FB0-C190-4456-B778-AFA60D1D91A7}" srcOrd="7" destOrd="0" presId="urn:microsoft.com/office/officeart/2005/8/layout/orgChart1"/>
    <dgm:cxn modelId="{E54C3DDB-9A7D-4346-8D52-86A6D864D7AF}" type="presParOf" srcId="{37274FB0-C190-4456-B778-AFA60D1D91A7}" destId="{8C8AF2BC-1D92-4A14-969F-C342A492D435}" srcOrd="0" destOrd="0" presId="urn:microsoft.com/office/officeart/2005/8/layout/orgChart1"/>
    <dgm:cxn modelId="{F06121E8-5DD3-4CEA-8803-C656F04F6B53}" type="presParOf" srcId="{8C8AF2BC-1D92-4A14-969F-C342A492D435}" destId="{10DC3F24-1088-4679-B3EE-DF3B6681EFAC}" srcOrd="0" destOrd="0" presId="urn:microsoft.com/office/officeart/2005/8/layout/orgChart1"/>
    <dgm:cxn modelId="{E738253F-89D7-4881-9D5D-530270B2D47F}" type="presParOf" srcId="{8C8AF2BC-1D92-4A14-969F-C342A492D435}" destId="{F1960419-9060-451A-8CFD-C35A8A4EB620}" srcOrd="1" destOrd="0" presId="urn:microsoft.com/office/officeart/2005/8/layout/orgChart1"/>
    <dgm:cxn modelId="{07197264-F289-46C0-80B0-FCDCDFFECE78}" type="presParOf" srcId="{37274FB0-C190-4456-B778-AFA60D1D91A7}" destId="{CD81010D-72A7-4658-8891-5FACEFB2DB8C}" srcOrd="1" destOrd="0" presId="urn:microsoft.com/office/officeart/2005/8/layout/orgChart1"/>
    <dgm:cxn modelId="{9FBA02A1-DA63-4B24-88DB-7E7E3BE81E03}" type="presParOf" srcId="{37274FB0-C190-4456-B778-AFA60D1D91A7}" destId="{F8D31093-062E-49F0-BDCE-97613E7549FA}" srcOrd="2" destOrd="0" presId="urn:microsoft.com/office/officeart/2005/8/layout/orgChart1"/>
    <dgm:cxn modelId="{DF5D05FB-3128-4E76-AF1C-739FECD03C51}" type="presParOf" srcId="{28FC66ED-D644-44E2-827A-F7E909F47D43}" destId="{A0B7C8BF-76B1-49F3-8341-131416219FAE}" srcOrd="8" destOrd="0" presId="urn:microsoft.com/office/officeart/2005/8/layout/orgChart1"/>
    <dgm:cxn modelId="{6DD63AC8-A43F-4B3D-8C9B-4F11290E519B}" type="presParOf" srcId="{28FC66ED-D644-44E2-827A-F7E909F47D43}" destId="{9AD215A5-A001-49F1-A773-CD049BA8BC22}" srcOrd="9" destOrd="0" presId="urn:microsoft.com/office/officeart/2005/8/layout/orgChart1"/>
    <dgm:cxn modelId="{840C5E2A-B0C0-424E-9E8C-99A57C56E3CA}" type="presParOf" srcId="{9AD215A5-A001-49F1-A773-CD049BA8BC22}" destId="{A7BEF9B8-647A-43F9-89BA-281180B078B9}" srcOrd="0" destOrd="0" presId="urn:microsoft.com/office/officeart/2005/8/layout/orgChart1"/>
    <dgm:cxn modelId="{59376AA2-2C7C-4E8F-B7E6-ECF5035FFF45}" type="presParOf" srcId="{A7BEF9B8-647A-43F9-89BA-281180B078B9}" destId="{EC69D8B1-5F09-4504-A8C3-A520EE4D8540}" srcOrd="0" destOrd="0" presId="urn:microsoft.com/office/officeart/2005/8/layout/orgChart1"/>
    <dgm:cxn modelId="{AAAB9F04-A160-4F63-994A-81020E84E40B}" type="presParOf" srcId="{A7BEF9B8-647A-43F9-89BA-281180B078B9}" destId="{804DF29D-0D58-4C3E-AB41-364B9169BDBE}" srcOrd="1" destOrd="0" presId="urn:microsoft.com/office/officeart/2005/8/layout/orgChart1"/>
    <dgm:cxn modelId="{CC509B93-94F7-4670-AC4C-AC138A2BCDD3}" type="presParOf" srcId="{9AD215A5-A001-49F1-A773-CD049BA8BC22}" destId="{CE6D1AC8-CA66-47C3-B2E7-3407A85DC389}" srcOrd="1" destOrd="0" presId="urn:microsoft.com/office/officeart/2005/8/layout/orgChart1"/>
    <dgm:cxn modelId="{DDE65A71-4447-4604-97A5-C99A79ABCE3A}" type="presParOf" srcId="{9AD215A5-A001-49F1-A773-CD049BA8BC22}" destId="{E8E6919C-D650-43C2-ACF7-E490CFAA2CF7}" srcOrd="2" destOrd="0" presId="urn:microsoft.com/office/officeart/2005/8/layout/orgChart1"/>
    <dgm:cxn modelId="{F45A0804-1C54-45DE-A5CD-B4D9283A243D}" type="presParOf" srcId="{A1B1C320-8CCD-42EF-8CAF-8851CF5B5835}" destId="{E4B2DBB6-69F6-4272-AE5C-283E6DAAAE50}" srcOrd="2" destOrd="0" presId="urn:microsoft.com/office/officeart/2005/8/layout/orgChart1"/>
    <dgm:cxn modelId="{2A42390D-6A66-44D1-BCB8-EFF92C0DE993}" type="presParOf" srcId="{83D91BD6-7577-4487-92EC-F4414C4CD6B1}" destId="{4FFD3381-6678-4563-9643-C02789B50CFC}" srcOrd="2" destOrd="0" presId="urn:microsoft.com/office/officeart/2005/8/layout/orgChart1"/>
    <dgm:cxn modelId="{DB63C5BA-321A-4345-8C04-6A7C08767F37}" type="presParOf" srcId="{83D91BD6-7577-4487-92EC-F4414C4CD6B1}" destId="{9FCD9809-B685-4691-8461-C61D50B71C55}" srcOrd="3" destOrd="0" presId="urn:microsoft.com/office/officeart/2005/8/layout/orgChart1"/>
    <dgm:cxn modelId="{CC8EA30E-BF63-4424-90D6-356547995DE1}" type="presParOf" srcId="{9FCD9809-B685-4691-8461-C61D50B71C55}" destId="{E68E89D8-C8F9-47D8-B557-892462BB4AC9}" srcOrd="0" destOrd="0" presId="urn:microsoft.com/office/officeart/2005/8/layout/orgChart1"/>
    <dgm:cxn modelId="{C91FC75C-330B-4666-BC0D-69609867C7AB}" type="presParOf" srcId="{E68E89D8-C8F9-47D8-B557-892462BB4AC9}" destId="{D7C36D27-6535-4D46-819B-4993E7C6220D}" srcOrd="0" destOrd="0" presId="urn:microsoft.com/office/officeart/2005/8/layout/orgChart1"/>
    <dgm:cxn modelId="{240E3F8A-0016-4554-ACC8-828FD903C48B}" type="presParOf" srcId="{E68E89D8-C8F9-47D8-B557-892462BB4AC9}" destId="{A7482B4C-DFFE-474A-84CC-C129DED2AE63}" srcOrd="1" destOrd="0" presId="urn:microsoft.com/office/officeart/2005/8/layout/orgChart1"/>
    <dgm:cxn modelId="{B5A15229-45D0-4DC4-A28E-4ACFAC84AD3D}" type="presParOf" srcId="{9FCD9809-B685-4691-8461-C61D50B71C55}" destId="{589831D8-EA8E-4AFB-945F-C172EEFCE500}" srcOrd="1" destOrd="0" presId="urn:microsoft.com/office/officeart/2005/8/layout/orgChart1"/>
    <dgm:cxn modelId="{1D7E0E18-D92D-44F7-96EC-1A9A18B528BE}" type="presParOf" srcId="{589831D8-EA8E-4AFB-945F-C172EEFCE500}" destId="{04D607EF-DCAB-4552-804D-858C80003EB5}" srcOrd="0" destOrd="0" presId="urn:microsoft.com/office/officeart/2005/8/layout/orgChart1"/>
    <dgm:cxn modelId="{51D2676D-E416-4564-8D6C-61A91A0F05F4}" type="presParOf" srcId="{589831D8-EA8E-4AFB-945F-C172EEFCE500}" destId="{AA90466D-533C-4F6B-9E50-C57BD2E892F3}" srcOrd="1" destOrd="0" presId="urn:microsoft.com/office/officeart/2005/8/layout/orgChart1"/>
    <dgm:cxn modelId="{8CDBB1E6-E872-4249-9DE1-25138B0B4333}" type="presParOf" srcId="{AA90466D-533C-4F6B-9E50-C57BD2E892F3}" destId="{33CA92FA-77D9-4898-832B-41E27C68DFE5}" srcOrd="0" destOrd="0" presId="urn:microsoft.com/office/officeart/2005/8/layout/orgChart1"/>
    <dgm:cxn modelId="{81622BD1-10C3-499C-9194-B773B7FA1485}" type="presParOf" srcId="{33CA92FA-77D9-4898-832B-41E27C68DFE5}" destId="{CEDF667C-658D-44DB-AE5F-373073E0948F}" srcOrd="0" destOrd="0" presId="urn:microsoft.com/office/officeart/2005/8/layout/orgChart1"/>
    <dgm:cxn modelId="{D68FE25C-3CA3-4ACE-A4FB-E4886781C893}" type="presParOf" srcId="{33CA92FA-77D9-4898-832B-41E27C68DFE5}" destId="{E2B241A8-1952-4033-A73D-631F135B3046}" srcOrd="1" destOrd="0" presId="urn:microsoft.com/office/officeart/2005/8/layout/orgChart1"/>
    <dgm:cxn modelId="{8ACECAB5-F18C-41B9-8FDF-C56EC50768E8}" type="presParOf" srcId="{AA90466D-533C-4F6B-9E50-C57BD2E892F3}" destId="{16406280-EB58-4C39-A49B-479820B9BB5A}" srcOrd="1" destOrd="0" presId="urn:microsoft.com/office/officeart/2005/8/layout/orgChart1"/>
    <dgm:cxn modelId="{C804D2E3-92F8-4A61-93A1-AA259D3909D5}" type="presParOf" srcId="{AA90466D-533C-4F6B-9E50-C57BD2E892F3}" destId="{4FB5CD26-2643-48AB-9797-7D5488F0BF87}" srcOrd="2" destOrd="0" presId="urn:microsoft.com/office/officeart/2005/8/layout/orgChart1"/>
    <dgm:cxn modelId="{B081D8A5-78D8-4023-A970-3A928BE7AC84}" type="presParOf" srcId="{589831D8-EA8E-4AFB-945F-C172EEFCE500}" destId="{ED72483A-E334-4B4C-B708-BB9641669407}" srcOrd="2" destOrd="0" presId="urn:microsoft.com/office/officeart/2005/8/layout/orgChart1"/>
    <dgm:cxn modelId="{B50DF1B2-8E8C-4268-934A-9A3F48D55E33}" type="presParOf" srcId="{589831D8-EA8E-4AFB-945F-C172EEFCE500}" destId="{AD04C770-7036-4BE7-B312-0B01436350D6}" srcOrd="3" destOrd="0" presId="urn:microsoft.com/office/officeart/2005/8/layout/orgChart1"/>
    <dgm:cxn modelId="{BCAFBFB7-7668-4D8B-ACF2-6ADF2699F911}" type="presParOf" srcId="{AD04C770-7036-4BE7-B312-0B01436350D6}" destId="{B64D91A9-B980-4D67-8DC5-101BCFD1A2BE}" srcOrd="0" destOrd="0" presId="urn:microsoft.com/office/officeart/2005/8/layout/orgChart1"/>
    <dgm:cxn modelId="{CD951F84-CB4D-4632-B1EC-893C1F98879E}" type="presParOf" srcId="{B64D91A9-B980-4D67-8DC5-101BCFD1A2BE}" destId="{552A03C6-77C9-46E1-9F5D-E13309705DC1}" srcOrd="0" destOrd="0" presId="urn:microsoft.com/office/officeart/2005/8/layout/orgChart1"/>
    <dgm:cxn modelId="{9E4F3F08-4477-43BE-93CA-C06F78CD847A}" type="presParOf" srcId="{B64D91A9-B980-4D67-8DC5-101BCFD1A2BE}" destId="{3E1C3771-076F-43B8-A1AF-862ED0B30BB0}" srcOrd="1" destOrd="0" presId="urn:microsoft.com/office/officeart/2005/8/layout/orgChart1"/>
    <dgm:cxn modelId="{BFF39C7D-5074-4959-B895-B5DFA2E9D8AC}" type="presParOf" srcId="{AD04C770-7036-4BE7-B312-0B01436350D6}" destId="{302D217D-FC9A-428A-9392-4B9108588E14}" srcOrd="1" destOrd="0" presId="urn:microsoft.com/office/officeart/2005/8/layout/orgChart1"/>
    <dgm:cxn modelId="{D5E28DFB-BD35-46CD-B0E7-D26D1B64D065}" type="presParOf" srcId="{AD04C770-7036-4BE7-B312-0B01436350D6}" destId="{AD6A03C9-A010-432F-B2AA-8654B6706EBD}" srcOrd="2" destOrd="0" presId="urn:microsoft.com/office/officeart/2005/8/layout/orgChart1"/>
    <dgm:cxn modelId="{BD8636DE-C89F-4288-83A7-C8D39C9BCD59}" type="presParOf" srcId="{589831D8-EA8E-4AFB-945F-C172EEFCE500}" destId="{49CD7A27-FB33-441D-80D4-D658E9CFF898}" srcOrd="4" destOrd="0" presId="urn:microsoft.com/office/officeart/2005/8/layout/orgChart1"/>
    <dgm:cxn modelId="{D0221862-140F-42DE-BCB9-00913B877B1C}" type="presParOf" srcId="{589831D8-EA8E-4AFB-945F-C172EEFCE500}" destId="{6F00AD0C-A3AB-4C11-8237-EADA8B778BED}" srcOrd="5" destOrd="0" presId="urn:microsoft.com/office/officeart/2005/8/layout/orgChart1"/>
    <dgm:cxn modelId="{1F4CE118-0E84-4C9B-AB16-3E0032AB7BBE}" type="presParOf" srcId="{6F00AD0C-A3AB-4C11-8237-EADA8B778BED}" destId="{7DAF9744-77E7-4BAA-B0BB-6A4EBAE94BEE}" srcOrd="0" destOrd="0" presId="urn:microsoft.com/office/officeart/2005/8/layout/orgChart1"/>
    <dgm:cxn modelId="{E8D99026-B5F7-420C-BAAB-9B5894B54A9E}" type="presParOf" srcId="{7DAF9744-77E7-4BAA-B0BB-6A4EBAE94BEE}" destId="{152996A1-2993-4419-BD6E-A1E29F6DB119}" srcOrd="0" destOrd="0" presId="urn:microsoft.com/office/officeart/2005/8/layout/orgChart1"/>
    <dgm:cxn modelId="{994004C8-5EAB-4AC0-A382-AB27DD626EC6}" type="presParOf" srcId="{7DAF9744-77E7-4BAA-B0BB-6A4EBAE94BEE}" destId="{9C114C18-6C15-4FF4-9DF2-F0F43E1787FF}" srcOrd="1" destOrd="0" presId="urn:microsoft.com/office/officeart/2005/8/layout/orgChart1"/>
    <dgm:cxn modelId="{E34EBCAF-34F4-4C2B-854E-35B07D38B3E3}" type="presParOf" srcId="{6F00AD0C-A3AB-4C11-8237-EADA8B778BED}" destId="{3F837B8D-158C-47A6-AF05-9A335F37A028}" srcOrd="1" destOrd="0" presId="urn:microsoft.com/office/officeart/2005/8/layout/orgChart1"/>
    <dgm:cxn modelId="{0764C074-D01B-4E22-A202-16C8692B50F0}" type="presParOf" srcId="{6F00AD0C-A3AB-4C11-8237-EADA8B778BED}" destId="{06852327-94A6-47B4-9743-F829865A14CC}" srcOrd="2" destOrd="0" presId="urn:microsoft.com/office/officeart/2005/8/layout/orgChart1"/>
    <dgm:cxn modelId="{FB78F5AA-17CD-46A7-A57F-CEB18B057B7B}" type="presParOf" srcId="{9FCD9809-B685-4691-8461-C61D50B71C55}" destId="{B2F46C7D-305E-47DF-B939-1A42A2DC7F67}" srcOrd="2" destOrd="0" presId="urn:microsoft.com/office/officeart/2005/8/layout/orgChart1"/>
    <dgm:cxn modelId="{32275A48-97DD-46A4-B303-47243F6070DE}" type="presParOf" srcId="{32A7D2FF-259E-45D7-956A-AAF7BA86391B}" destId="{519892C8-C288-428A-BF7C-50E3BAC04D82}" srcOrd="2" destOrd="0" presId="urn:microsoft.com/office/officeart/2005/8/layout/orgChart1"/>
    <dgm:cxn modelId="{E66FE991-D16F-4FE5-B93B-471E2331DB66}" type="presParOf" srcId="{FF4B8215-B2A0-4372-9D30-E419D00129C5}" destId="{8FC45F46-8121-437C-BD10-9495FFDDE36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D7A27-FB33-441D-80D4-D658E9CFF898}">
      <dsp:nvSpPr>
        <dsp:cNvPr id="0" name=""/>
        <dsp:cNvSpPr/>
      </dsp:nvSpPr>
      <dsp:spPr>
        <a:xfrm>
          <a:off x="4521879" y="1700195"/>
          <a:ext cx="132717" cy="1663398"/>
        </a:xfrm>
        <a:custGeom>
          <a:avLst/>
          <a:gdLst/>
          <a:ahLst/>
          <a:cxnLst/>
          <a:rect l="0" t="0" r="0" b="0"/>
          <a:pathLst>
            <a:path>
              <a:moveTo>
                <a:pt x="0" y="0"/>
              </a:moveTo>
              <a:lnTo>
                <a:pt x="0" y="1663398"/>
              </a:lnTo>
              <a:lnTo>
                <a:pt x="132717" y="166339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72483A-E334-4B4C-B708-BB9641669407}">
      <dsp:nvSpPr>
        <dsp:cNvPr id="0" name=""/>
        <dsp:cNvSpPr/>
      </dsp:nvSpPr>
      <dsp:spPr>
        <a:xfrm>
          <a:off x="4521879" y="1700195"/>
          <a:ext cx="132717" cy="1035200"/>
        </a:xfrm>
        <a:custGeom>
          <a:avLst/>
          <a:gdLst/>
          <a:ahLst/>
          <a:cxnLst/>
          <a:rect l="0" t="0" r="0" b="0"/>
          <a:pathLst>
            <a:path>
              <a:moveTo>
                <a:pt x="0" y="0"/>
              </a:moveTo>
              <a:lnTo>
                <a:pt x="0" y="1035200"/>
              </a:lnTo>
              <a:lnTo>
                <a:pt x="132717" y="1035200"/>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D607EF-DCAB-4552-804D-858C80003EB5}">
      <dsp:nvSpPr>
        <dsp:cNvPr id="0" name=""/>
        <dsp:cNvSpPr/>
      </dsp:nvSpPr>
      <dsp:spPr>
        <a:xfrm>
          <a:off x="4521879" y="1700195"/>
          <a:ext cx="132717" cy="407001"/>
        </a:xfrm>
        <a:custGeom>
          <a:avLst/>
          <a:gdLst/>
          <a:ahLst/>
          <a:cxnLst/>
          <a:rect l="0" t="0" r="0" b="0"/>
          <a:pathLst>
            <a:path>
              <a:moveTo>
                <a:pt x="0" y="0"/>
              </a:moveTo>
              <a:lnTo>
                <a:pt x="0" y="407001"/>
              </a:lnTo>
              <a:lnTo>
                <a:pt x="132717" y="407001"/>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D3381-6678-4563-9643-C02789B50CFC}">
      <dsp:nvSpPr>
        <dsp:cNvPr id="0" name=""/>
        <dsp:cNvSpPr/>
      </dsp:nvSpPr>
      <dsp:spPr>
        <a:xfrm>
          <a:off x="4340497" y="1071996"/>
          <a:ext cx="535295" cy="185805"/>
        </a:xfrm>
        <a:custGeom>
          <a:avLst/>
          <a:gdLst/>
          <a:ahLst/>
          <a:cxnLst/>
          <a:rect l="0" t="0" r="0" b="0"/>
          <a:pathLst>
            <a:path>
              <a:moveTo>
                <a:pt x="0" y="0"/>
              </a:moveTo>
              <a:lnTo>
                <a:pt x="0" y="92902"/>
              </a:lnTo>
              <a:lnTo>
                <a:pt x="535295" y="92902"/>
              </a:lnTo>
              <a:lnTo>
                <a:pt x="535295" y="185805"/>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7C8BF-76B1-49F3-8341-131416219FAE}">
      <dsp:nvSpPr>
        <dsp:cNvPr id="0" name=""/>
        <dsp:cNvSpPr/>
      </dsp:nvSpPr>
      <dsp:spPr>
        <a:xfrm>
          <a:off x="3451287" y="1700195"/>
          <a:ext cx="132717" cy="2919795"/>
        </a:xfrm>
        <a:custGeom>
          <a:avLst/>
          <a:gdLst/>
          <a:ahLst/>
          <a:cxnLst/>
          <a:rect l="0" t="0" r="0" b="0"/>
          <a:pathLst>
            <a:path>
              <a:moveTo>
                <a:pt x="0" y="0"/>
              </a:moveTo>
              <a:lnTo>
                <a:pt x="0" y="2919795"/>
              </a:lnTo>
              <a:lnTo>
                <a:pt x="132717" y="2919795"/>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7EFDEF-E13C-49C0-8C3A-87AB1009CBB8}">
      <dsp:nvSpPr>
        <dsp:cNvPr id="0" name=""/>
        <dsp:cNvSpPr/>
      </dsp:nvSpPr>
      <dsp:spPr>
        <a:xfrm>
          <a:off x="3451287" y="1700195"/>
          <a:ext cx="132717" cy="2291596"/>
        </a:xfrm>
        <a:custGeom>
          <a:avLst/>
          <a:gdLst/>
          <a:ahLst/>
          <a:cxnLst/>
          <a:rect l="0" t="0" r="0" b="0"/>
          <a:pathLst>
            <a:path>
              <a:moveTo>
                <a:pt x="0" y="0"/>
              </a:moveTo>
              <a:lnTo>
                <a:pt x="0" y="2291596"/>
              </a:lnTo>
              <a:lnTo>
                <a:pt x="132717" y="2291596"/>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729D65-7A39-4C77-BB02-D79942F8BDAE}">
      <dsp:nvSpPr>
        <dsp:cNvPr id="0" name=""/>
        <dsp:cNvSpPr/>
      </dsp:nvSpPr>
      <dsp:spPr>
        <a:xfrm>
          <a:off x="3451287" y="1700195"/>
          <a:ext cx="132717" cy="1663398"/>
        </a:xfrm>
        <a:custGeom>
          <a:avLst/>
          <a:gdLst/>
          <a:ahLst/>
          <a:cxnLst/>
          <a:rect l="0" t="0" r="0" b="0"/>
          <a:pathLst>
            <a:path>
              <a:moveTo>
                <a:pt x="0" y="0"/>
              </a:moveTo>
              <a:lnTo>
                <a:pt x="0" y="1663398"/>
              </a:lnTo>
              <a:lnTo>
                <a:pt x="132717" y="166339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D834A-0B93-4ED6-8B47-63F3C028AB2C}">
      <dsp:nvSpPr>
        <dsp:cNvPr id="0" name=""/>
        <dsp:cNvSpPr/>
      </dsp:nvSpPr>
      <dsp:spPr>
        <a:xfrm>
          <a:off x="3451287" y="1700195"/>
          <a:ext cx="132717" cy="1035200"/>
        </a:xfrm>
        <a:custGeom>
          <a:avLst/>
          <a:gdLst/>
          <a:ahLst/>
          <a:cxnLst/>
          <a:rect l="0" t="0" r="0" b="0"/>
          <a:pathLst>
            <a:path>
              <a:moveTo>
                <a:pt x="0" y="0"/>
              </a:moveTo>
              <a:lnTo>
                <a:pt x="0" y="1035200"/>
              </a:lnTo>
              <a:lnTo>
                <a:pt x="132717" y="1035200"/>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C7590-B6CD-4807-98C8-B061844CA5F1}">
      <dsp:nvSpPr>
        <dsp:cNvPr id="0" name=""/>
        <dsp:cNvSpPr/>
      </dsp:nvSpPr>
      <dsp:spPr>
        <a:xfrm>
          <a:off x="3451287" y="1700195"/>
          <a:ext cx="132717" cy="407001"/>
        </a:xfrm>
        <a:custGeom>
          <a:avLst/>
          <a:gdLst/>
          <a:ahLst/>
          <a:cxnLst/>
          <a:rect l="0" t="0" r="0" b="0"/>
          <a:pathLst>
            <a:path>
              <a:moveTo>
                <a:pt x="0" y="0"/>
              </a:moveTo>
              <a:lnTo>
                <a:pt x="0" y="407001"/>
              </a:lnTo>
              <a:lnTo>
                <a:pt x="132717" y="407001"/>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38DB9E-3D26-4C38-9FAB-70EC9AD40A09}">
      <dsp:nvSpPr>
        <dsp:cNvPr id="0" name=""/>
        <dsp:cNvSpPr/>
      </dsp:nvSpPr>
      <dsp:spPr>
        <a:xfrm>
          <a:off x="3805202" y="1071996"/>
          <a:ext cx="535295" cy="185805"/>
        </a:xfrm>
        <a:custGeom>
          <a:avLst/>
          <a:gdLst/>
          <a:ahLst/>
          <a:cxnLst/>
          <a:rect l="0" t="0" r="0" b="0"/>
          <a:pathLst>
            <a:path>
              <a:moveTo>
                <a:pt x="535295" y="0"/>
              </a:moveTo>
              <a:lnTo>
                <a:pt x="535295" y="92902"/>
              </a:lnTo>
              <a:lnTo>
                <a:pt x="0" y="92902"/>
              </a:lnTo>
              <a:lnTo>
                <a:pt x="0" y="185805"/>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C52937-105B-454E-B48A-7DCB1BEBCAC0}">
      <dsp:nvSpPr>
        <dsp:cNvPr id="0" name=""/>
        <dsp:cNvSpPr/>
      </dsp:nvSpPr>
      <dsp:spPr>
        <a:xfrm>
          <a:off x="3002258" y="443798"/>
          <a:ext cx="1338239" cy="185805"/>
        </a:xfrm>
        <a:custGeom>
          <a:avLst/>
          <a:gdLst/>
          <a:ahLst/>
          <a:cxnLst/>
          <a:rect l="0" t="0" r="0" b="0"/>
          <a:pathLst>
            <a:path>
              <a:moveTo>
                <a:pt x="0" y="0"/>
              </a:moveTo>
              <a:lnTo>
                <a:pt x="0" y="92902"/>
              </a:lnTo>
              <a:lnTo>
                <a:pt x="1338239" y="92902"/>
              </a:lnTo>
              <a:lnTo>
                <a:pt x="1338239" y="185805"/>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F12993-35F2-4872-9524-DAD7B333C057}">
      <dsp:nvSpPr>
        <dsp:cNvPr id="0" name=""/>
        <dsp:cNvSpPr/>
      </dsp:nvSpPr>
      <dsp:spPr>
        <a:xfrm>
          <a:off x="2380696" y="1700195"/>
          <a:ext cx="132717" cy="1035200"/>
        </a:xfrm>
        <a:custGeom>
          <a:avLst/>
          <a:gdLst/>
          <a:ahLst/>
          <a:cxnLst/>
          <a:rect l="0" t="0" r="0" b="0"/>
          <a:pathLst>
            <a:path>
              <a:moveTo>
                <a:pt x="0" y="0"/>
              </a:moveTo>
              <a:lnTo>
                <a:pt x="0" y="1035200"/>
              </a:lnTo>
              <a:lnTo>
                <a:pt x="132717" y="1035200"/>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1446C9-5611-41B7-882D-DD9E536DF6B6}">
      <dsp:nvSpPr>
        <dsp:cNvPr id="0" name=""/>
        <dsp:cNvSpPr/>
      </dsp:nvSpPr>
      <dsp:spPr>
        <a:xfrm>
          <a:off x="2380696" y="1700195"/>
          <a:ext cx="132717" cy="407001"/>
        </a:xfrm>
        <a:custGeom>
          <a:avLst/>
          <a:gdLst/>
          <a:ahLst/>
          <a:cxnLst/>
          <a:rect l="0" t="0" r="0" b="0"/>
          <a:pathLst>
            <a:path>
              <a:moveTo>
                <a:pt x="0" y="0"/>
              </a:moveTo>
              <a:lnTo>
                <a:pt x="0" y="407001"/>
              </a:lnTo>
              <a:lnTo>
                <a:pt x="132717" y="407001"/>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EF10F-1DDA-4829-BD56-82AF015A2C46}">
      <dsp:nvSpPr>
        <dsp:cNvPr id="0" name=""/>
        <dsp:cNvSpPr/>
      </dsp:nvSpPr>
      <dsp:spPr>
        <a:xfrm>
          <a:off x="1664019" y="1071996"/>
          <a:ext cx="1070591" cy="185805"/>
        </a:xfrm>
        <a:custGeom>
          <a:avLst/>
          <a:gdLst/>
          <a:ahLst/>
          <a:cxnLst/>
          <a:rect l="0" t="0" r="0" b="0"/>
          <a:pathLst>
            <a:path>
              <a:moveTo>
                <a:pt x="0" y="0"/>
              </a:moveTo>
              <a:lnTo>
                <a:pt x="0" y="92902"/>
              </a:lnTo>
              <a:lnTo>
                <a:pt x="1070591" y="92902"/>
              </a:lnTo>
              <a:lnTo>
                <a:pt x="1070591" y="185805"/>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C866E3-82D7-4D42-ACE5-76A841AB4E50}">
      <dsp:nvSpPr>
        <dsp:cNvPr id="0" name=""/>
        <dsp:cNvSpPr/>
      </dsp:nvSpPr>
      <dsp:spPr>
        <a:xfrm>
          <a:off x="1310104" y="1700195"/>
          <a:ext cx="132717" cy="1663398"/>
        </a:xfrm>
        <a:custGeom>
          <a:avLst/>
          <a:gdLst/>
          <a:ahLst/>
          <a:cxnLst/>
          <a:rect l="0" t="0" r="0" b="0"/>
          <a:pathLst>
            <a:path>
              <a:moveTo>
                <a:pt x="0" y="0"/>
              </a:moveTo>
              <a:lnTo>
                <a:pt x="0" y="1663398"/>
              </a:lnTo>
              <a:lnTo>
                <a:pt x="132717" y="1663398"/>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BA064E-F28A-4DD0-BEAC-98B6B1ADACCB}">
      <dsp:nvSpPr>
        <dsp:cNvPr id="0" name=""/>
        <dsp:cNvSpPr/>
      </dsp:nvSpPr>
      <dsp:spPr>
        <a:xfrm>
          <a:off x="1310104" y="1700195"/>
          <a:ext cx="132717" cy="1035200"/>
        </a:xfrm>
        <a:custGeom>
          <a:avLst/>
          <a:gdLst/>
          <a:ahLst/>
          <a:cxnLst/>
          <a:rect l="0" t="0" r="0" b="0"/>
          <a:pathLst>
            <a:path>
              <a:moveTo>
                <a:pt x="0" y="0"/>
              </a:moveTo>
              <a:lnTo>
                <a:pt x="0" y="1035200"/>
              </a:lnTo>
              <a:lnTo>
                <a:pt x="132717" y="1035200"/>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A97D7-DA08-4622-8040-41B9F5673A98}">
      <dsp:nvSpPr>
        <dsp:cNvPr id="0" name=""/>
        <dsp:cNvSpPr/>
      </dsp:nvSpPr>
      <dsp:spPr>
        <a:xfrm>
          <a:off x="1310104" y="1700195"/>
          <a:ext cx="132717" cy="407001"/>
        </a:xfrm>
        <a:custGeom>
          <a:avLst/>
          <a:gdLst/>
          <a:ahLst/>
          <a:cxnLst/>
          <a:rect l="0" t="0" r="0" b="0"/>
          <a:pathLst>
            <a:path>
              <a:moveTo>
                <a:pt x="0" y="0"/>
              </a:moveTo>
              <a:lnTo>
                <a:pt x="0" y="407001"/>
              </a:lnTo>
              <a:lnTo>
                <a:pt x="132717" y="407001"/>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B5164B-3310-44D7-8BF8-8FF1CD6350E5}">
      <dsp:nvSpPr>
        <dsp:cNvPr id="0" name=""/>
        <dsp:cNvSpPr/>
      </dsp:nvSpPr>
      <dsp:spPr>
        <a:xfrm>
          <a:off x="1618299" y="1071996"/>
          <a:ext cx="91440" cy="185805"/>
        </a:xfrm>
        <a:custGeom>
          <a:avLst/>
          <a:gdLst/>
          <a:ahLst/>
          <a:cxnLst/>
          <a:rect l="0" t="0" r="0" b="0"/>
          <a:pathLst>
            <a:path>
              <a:moveTo>
                <a:pt x="45720" y="0"/>
              </a:moveTo>
              <a:lnTo>
                <a:pt x="45720" y="185805"/>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B6E36B-7CAE-4112-B56A-9D1342B77E82}">
      <dsp:nvSpPr>
        <dsp:cNvPr id="0" name=""/>
        <dsp:cNvSpPr/>
      </dsp:nvSpPr>
      <dsp:spPr>
        <a:xfrm>
          <a:off x="239513" y="1700195"/>
          <a:ext cx="132717" cy="407001"/>
        </a:xfrm>
        <a:custGeom>
          <a:avLst/>
          <a:gdLst/>
          <a:ahLst/>
          <a:cxnLst/>
          <a:rect l="0" t="0" r="0" b="0"/>
          <a:pathLst>
            <a:path>
              <a:moveTo>
                <a:pt x="0" y="0"/>
              </a:moveTo>
              <a:lnTo>
                <a:pt x="0" y="407001"/>
              </a:lnTo>
              <a:lnTo>
                <a:pt x="132717" y="407001"/>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9A450-927E-452E-905D-C6B333F0E570}">
      <dsp:nvSpPr>
        <dsp:cNvPr id="0" name=""/>
        <dsp:cNvSpPr/>
      </dsp:nvSpPr>
      <dsp:spPr>
        <a:xfrm>
          <a:off x="593427" y="1071996"/>
          <a:ext cx="1070591" cy="185805"/>
        </a:xfrm>
        <a:custGeom>
          <a:avLst/>
          <a:gdLst/>
          <a:ahLst/>
          <a:cxnLst/>
          <a:rect l="0" t="0" r="0" b="0"/>
          <a:pathLst>
            <a:path>
              <a:moveTo>
                <a:pt x="1070591" y="0"/>
              </a:moveTo>
              <a:lnTo>
                <a:pt x="1070591" y="92902"/>
              </a:lnTo>
              <a:lnTo>
                <a:pt x="0" y="92902"/>
              </a:lnTo>
              <a:lnTo>
                <a:pt x="0" y="185805"/>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0D1A19-0562-45BB-931B-39FAB4776057}">
      <dsp:nvSpPr>
        <dsp:cNvPr id="0" name=""/>
        <dsp:cNvSpPr/>
      </dsp:nvSpPr>
      <dsp:spPr>
        <a:xfrm>
          <a:off x="1664019" y="443798"/>
          <a:ext cx="1338239" cy="185805"/>
        </a:xfrm>
        <a:custGeom>
          <a:avLst/>
          <a:gdLst/>
          <a:ahLst/>
          <a:cxnLst/>
          <a:rect l="0" t="0" r="0" b="0"/>
          <a:pathLst>
            <a:path>
              <a:moveTo>
                <a:pt x="1338239" y="0"/>
              </a:moveTo>
              <a:lnTo>
                <a:pt x="1338239" y="92902"/>
              </a:lnTo>
              <a:lnTo>
                <a:pt x="0" y="92902"/>
              </a:lnTo>
              <a:lnTo>
                <a:pt x="0" y="185805"/>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0627D5-292B-4910-B67B-715EC98D5132}">
      <dsp:nvSpPr>
        <dsp:cNvPr id="0" name=""/>
        <dsp:cNvSpPr/>
      </dsp:nvSpPr>
      <dsp:spPr>
        <a:xfrm>
          <a:off x="2559865" y="1405"/>
          <a:ext cx="884786" cy="442393"/>
        </a:xfrm>
        <a:prstGeom prst="rect">
          <a:avLst/>
        </a:prstGeom>
        <a:gradFill rotWithShape="0">
          <a:gsLst>
            <a:gs pos="0">
              <a:schemeClr val="accent3">
                <a:shade val="60000"/>
                <a:hueOff val="0"/>
                <a:satOff val="0"/>
                <a:lumOff val="0"/>
                <a:alphaOff val="0"/>
                <a:lumMod val="110000"/>
                <a:satMod val="105000"/>
                <a:tint val="67000"/>
              </a:schemeClr>
            </a:gs>
            <a:gs pos="50000">
              <a:schemeClr val="accent3">
                <a:shade val="60000"/>
                <a:hueOff val="0"/>
                <a:satOff val="0"/>
                <a:lumOff val="0"/>
                <a:alphaOff val="0"/>
                <a:lumMod val="105000"/>
                <a:satMod val="103000"/>
                <a:tint val="73000"/>
              </a:schemeClr>
            </a:gs>
            <a:gs pos="100000">
              <a:schemeClr val="accent3">
                <a:shade val="6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Variables</a:t>
          </a:r>
        </a:p>
      </dsp:txBody>
      <dsp:txXfrm>
        <a:off x="2559865" y="1405"/>
        <a:ext cx="884786" cy="442393"/>
      </dsp:txXfrm>
    </dsp:sp>
    <dsp:sp modelId="{D26FB3C3-B740-4A5E-BAA0-A0B57D4732E6}">
      <dsp:nvSpPr>
        <dsp:cNvPr id="0" name=""/>
        <dsp:cNvSpPr/>
      </dsp:nvSpPr>
      <dsp:spPr>
        <a:xfrm>
          <a:off x="1221626" y="629603"/>
          <a:ext cx="884786" cy="442393"/>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Descriptive Variables</a:t>
          </a:r>
        </a:p>
      </dsp:txBody>
      <dsp:txXfrm>
        <a:off x="1221626" y="629603"/>
        <a:ext cx="884786" cy="442393"/>
      </dsp:txXfrm>
    </dsp:sp>
    <dsp:sp modelId="{BE16236F-70CB-4A75-B4B4-D8DC121EF05E}">
      <dsp:nvSpPr>
        <dsp:cNvPr id="0" name=""/>
        <dsp:cNvSpPr/>
      </dsp:nvSpPr>
      <dsp:spPr>
        <a:xfrm>
          <a:off x="151034" y="1257801"/>
          <a:ext cx="884786" cy="442393"/>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Nominal</a:t>
          </a:r>
        </a:p>
      </dsp:txBody>
      <dsp:txXfrm>
        <a:off x="151034" y="1257801"/>
        <a:ext cx="884786" cy="442393"/>
      </dsp:txXfrm>
    </dsp:sp>
    <dsp:sp modelId="{416099BF-9951-4E6D-B378-871FC5DCED36}">
      <dsp:nvSpPr>
        <dsp:cNvPr id="0" name=""/>
        <dsp:cNvSpPr/>
      </dsp:nvSpPr>
      <dsp:spPr>
        <a:xfrm>
          <a:off x="372231" y="1886000"/>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Customer Number</a:t>
          </a:r>
        </a:p>
      </dsp:txBody>
      <dsp:txXfrm>
        <a:off x="372231" y="1886000"/>
        <a:ext cx="884786" cy="442393"/>
      </dsp:txXfrm>
    </dsp:sp>
    <dsp:sp modelId="{E89323E6-B9D2-4052-88ED-6E0CCE299DC7}">
      <dsp:nvSpPr>
        <dsp:cNvPr id="0" name=""/>
        <dsp:cNvSpPr/>
      </dsp:nvSpPr>
      <dsp:spPr>
        <a:xfrm>
          <a:off x="1221626" y="1257801"/>
          <a:ext cx="884786" cy="442393"/>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Nominal Categorical</a:t>
          </a:r>
        </a:p>
      </dsp:txBody>
      <dsp:txXfrm>
        <a:off x="1221626" y="1257801"/>
        <a:ext cx="884786" cy="442393"/>
      </dsp:txXfrm>
    </dsp:sp>
    <dsp:sp modelId="{1EEC279E-0B08-4CAB-A19A-A0F458351ED6}">
      <dsp:nvSpPr>
        <dsp:cNvPr id="0" name=""/>
        <dsp:cNvSpPr/>
      </dsp:nvSpPr>
      <dsp:spPr>
        <a:xfrm>
          <a:off x="1442822" y="1886000"/>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Customer Status</a:t>
          </a:r>
        </a:p>
      </dsp:txBody>
      <dsp:txXfrm>
        <a:off x="1442822" y="1886000"/>
        <a:ext cx="884786" cy="442393"/>
      </dsp:txXfrm>
    </dsp:sp>
    <dsp:sp modelId="{5BB6BCEE-4962-4E96-8F7D-4B42CDCF94A4}">
      <dsp:nvSpPr>
        <dsp:cNvPr id="0" name=""/>
        <dsp:cNvSpPr/>
      </dsp:nvSpPr>
      <dsp:spPr>
        <a:xfrm>
          <a:off x="1442822" y="2514198"/>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Gender</a:t>
          </a:r>
        </a:p>
      </dsp:txBody>
      <dsp:txXfrm>
        <a:off x="1442822" y="2514198"/>
        <a:ext cx="884786" cy="442393"/>
      </dsp:txXfrm>
    </dsp:sp>
    <dsp:sp modelId="{CBD16BAE-2DC0-4126-907D-DEEC67AFA9DE}">
      <dsp:nvSpPr>
        <dsp:cNvPr id="0" name=""/>
        <dsp:cNvSpPr/>
      </dsp:nvSpPr>
      <dsp:spPr>
        <a:xfrm>
          <a:off x="1442822" y="3142396"/>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Marital Status</a:t>
          </a:r>
        </a:p>
      </dsp:txBody>
      <dsp:txXfrm>
        <a:off x="1442822" y="3142396"/>
        <a:ext cx="884786" cy="442393"/>
      </dsp:txXfrm>
    </dsp:sp>
    <dsp:sp modelId="{BD2C14CA-A3F3-4CA6-8F9E-2EB0575FB81F}">
      <dsp:nvSpPr>
        <dsp:cNvPr id="0" name=""/>
        <dsp:cNvSpPr/>
      </dsp:nvSpPr>
      <dsp:spPr>
        <a:xfrm>
          <a:off x="2292217" y="1257801"/>
          <a:ext cx="884786" cy="442393"/>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Nominal Categorical Ordered</a:t>
          </a:r>
        </a:p>
      </dsp:txBody>
      <dsp:txXfrm>
        <a:off x="2292217" y="1257801"/>
        <a:ext cx="884786" cy="442393"/>
      </dsp:txXfrm>
    </dsp:sp>
    <dsp:sp modelId="{555AC814-18E2-4666-B318-B9AF317ABDB8}">
      <dsp:nvSpPr>
        <dsp:cNvPr id="0" name=""/>
        <dsp:cNvSpPr/>
      </dsp:nvSpPr>
      <dsp:spPr>
        <a:xfrm>
          <a:off x="2513414" y="1886000"/>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Education</a:t>
          </a:r>
        </a:p>
      </dsp:txBody>
      <dsp:txXfrm>
        <a:off x="2513414" y="1886000"/>
        <a:ext cx="884786" cy="442393"/>
      </dsp:txXfrm>
    </dsp:sp>
    <dsp:sp modelId="{8C65F675-5A77-4E72-A0C7-482841FCAA0D}">
      <dsp:nvSpPr>
        <dsp:cNvPr id="0" name=""/>
        <dsp:cNvSpPr/>
      </dsp:nvSpPr>
      <dsp:spPr>
        <a:xfrm>
          <a:off x="2513414" y="2514198"/>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Card Type</a:t>
          </a:r>
        </a:p>
      </dsp:txBody>
      <dsp:txXfrm>
        <a:off x="2513414" y="2514198"/>
        <a:ext cx="884786" cy="442393"/>
      </dsp:txXfrm>
    </dsp:sp>
    <dsp:sp modelId="{2E4C3726-B80A-404E-B03E-011C15122734}">
      <dsp:nvSpPr>
        <dsp:cNvPr id="0" name=""/>
        <dsp:cNvSpPr/>
      </dsp:nvSpPr>
      <dsp:spPr>
        <a:xfrm>
          <a:off x="3898104" y="629603"/>
          <a:ext cx="884786" cy="442393"/>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Quantifying Variables</a:t>
          </a:r>
        </a:p>
      </dsp:txBody>
      <dsp:txXfrm>
        <a:off x="3898104" y="629603"/>
        <a:ext cx="884786" cy="442393"/>
      </dsp:txXfrm>
    </dsp:sp>
    <dsp:sp modelId="{7D28635F-FCF9-4D59-B09C-F53ECB9E9DD6}">
      <dsp:nvSpPr>
        <dsp:cNvPr id="0" name=""/>
        <dsp:cNvSpPr/>
      </dsp:nvSpPr>
      <dsp:spPr>
        <a:xfrm>
          <a:off x="3362809" y="1257801"/>
          <a:ext cx="884786" cy="442393"/>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Non-Categorical</a:t>
          </a:r>
        </a:p>
      </dsp:txBody>
      <dsp:txXfrm>
        <a:off x="3362809" y="1257801"/>
        <a:ext cx="884786" cy="442393"/>
      </dsp:txXfrm>
    </dsp:sp>
    <dsp:sp modelId="{216AC390-D899-4FC8-B81D-9A8C6F71E0CA}">
      <dsp:nvSpPr>
        <dsp:cNvPr id="0" name=""/>
        <dsp:cNvSpPr/>
      </dsp:nvSpPr>
      <dsp:spPr>
        <a:xfrm>
          <a:off x="3584005" y="1886000"/>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Months on Use</a:t>
          </a:r>
        </a:p>
      </dsp:txBody>
      <dsp:txXfrm>
        <a:off x="3584005" y="1886000"/>
        <a:ext cx="884786" cy="442393"/>
      </dsp:txXfrm>
    </dsp:sp>
    <dsp:sp modelId="{B567516B-FFA9-4C53-9101-7B3B9FC63E7C}">
      <dsp:nvSpPr>
        <dsp:cNvPr id="0" name=""/>
        <dsp:cNvSpPr/>
      </dsp:nvSpPr>
      <dsp:spPr>
        <a:xfrm>
          <a:off x="3584005" y="2514198"/>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Credit Limit</a:t>
          </a:r>
        </a:p>
      </dsp:txBody>
      <dsp:txXfrm>
        <a:off x="3584005" y="2514198"/>
        <a:ext cx="884786" cy="442393"/>
      </dsp:txXfrm>
    </dsp:sp>
    <dsp:sp modelId="{10E84D9E-033F-40B5-B96C-60169284B2C6}">
      <dsp:nvSpPr>
        <dsp:cNvPr id="0" name=""/>
        <dsp:cNvSpPr/>
      </dsp:nvSpPr>
      <dsp:spPr>
        <a:xfrm>
          <a:off x="3584005" y="3142396"/>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Yearly Average Balance</a:t>
          </a:r>
        </a:p>
      </dsp:txBody>
      <dsp:txXfrm>
        <a:off x="3584005" y="3142396"/>
        <a:ext cx="884786" cy="442393"/>
      </dsp:txXfrm>
    </dsp:sp>
    <dsp:sp modelId="{10DC3F24-1088-4679-B3EE-DF3B6681EFAC}">
      <dsp:nvSpPr>
        <dsp:cNvPr id="0" name=""/>
        <dsp:cNvSpPr/>
      </dsp:nvSpPr>
      <dsp:spPr>
        <a:xfrm>
          <a:off x="3584005" y="3770595"/>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Yearly Transaction Amount </a:t>
          </a:r>
        </a:p>
      </dsp:txBody>
      <dsp:txXfrm>
        <a:off x="3584005" y="3770595"/>
        <a:ext cx="884786" cy="442393"/>
      </dsp:txXfrm>
    </dsp:sp>
    <dsp:sp modelId="{EC69D8B1-5F09-4504-A8C3-A520EE4D8540}">
      <dsp:nvSpPr>
        <dsp:cNvPr id="0" name=""/>
        <dsp:cNvSpPr/>
      </dsp:nvSpPr>
      <dsp:spPr>
        <a:xfrm>
          <a:off x="3584005" y="4398793"/>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Total Transactions</a:t>
          </a:r>
        </a:p>
      </dsp:txBody>
      <dsp:txXfrm>
        <a:off x="3584005" y="4398793"/>
        <a:ext cx="884786" cy="442393"/>
      </dsp:txXfrm>
    </dsp:sp>
    <dsp:sp modelId="{D7C36D27-6535-4D46-819B-4993E7C6220D}">
      <dsp:nvSpPr>
        <dsp:cNvPr id="0" name=""/>
        <dsp:cNvSpPr/>
      </dsp:nvSpPr>
      <dsp:spPr>
        <a:xfrm>
          <a:off x="4433400" y="1257801"/>
          <a:ext cx="884786" cy="442393"/>
        </a:xfrm>
        <a:prstGeom prst="rect">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Categorical</a:t>
          </a:r>
        </a:p>
      </dsp:txBody>
      <dsp:txXfrm>
        <a:off x="4433400" y="1257801"/>
        <a:ext cx="884786" cy="442393"/>
      </dsp:txXfrm>
    </dsp:sp>
    <dsp:sp modelId="{CEDF667C-658D-44DB-AE5F-373073E0948F}">
      <dsp:nvSpPr>
        <dsp:cNvPr id="0" name=""/>
        <dsp:cNvSpPr/>
      </dsp:nvSpPr>
      <dsp:spPr>
        <a:xfrm>
          <a:off x="4654597" y="1886000"/>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Number of dependents</a:t>
          </a:r>
        </a:p>
      </dsp:txBody>
      <dsp:txXfrm>
        <a:off x="4654597" y="1886000"/>
        <a:ext cx="884786" cy="442393"/>
      </dsp:txXfrm>
    </dsp:sp>
    <dsp:sp modelId="{552A03C6-77C9-46E1-9F5D-E13309705DC1}">
      <dsp:nvSpPr>
        <dsp:cNvPr id="0" name=""/>
        <dsp:cNvSpPr/>
      </dsp:nvSpPr>
      <dsp:spPr>
        <a:xfrm>
          <a:off x="4654597" y="2514198"/>
          <a:ext cx="884786" cy="442393"/>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Age Category</a:t>
          </a:r>
        </a:p>
      </dsp:txBody>
      <dsp:txXfrm>
        <a:off x="4654597" y="2514198"/>
        <a:ext cx="884786" cy="442393"/>
      </dsp:txXfrm>
    </dsp:sp>
    <dsp:sp modelId="{152996A1-2993-4419-BD6E-A1E29F6DB119}">
      <dsp:nvSpPr>
        <dsp:cNvPr id="0" name=""/>
        <dsp:cNvSpPr/>
      </dsp:nvSpPr>
      <dsp:spPr>
        <a:xfrm>
          <a:off x="4654597" y="3142396"/>
          <a:ext cx="884786" cy="442393"/>
        </a:xfrm>
        <a:prstGeom prst="rect">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Income Level</a:t>
          </a:r>
        </a:p>
      </dsp:txBody>
      <dsp:txXfrm>
        <a:off x="4654597" y="3142396"/>
        <a:ext cx="884786" cy="4423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Eq: Yearly Transaction amount = 3852.11 + 2314.44(</a:t>
            </a:r>
            <a:r>
              <a:rPr lang="en-US" dirty="0" err="1"/>
              <a:t>Card_category.gold</a:t>
            </a:r>
            <a:r>
              <a:rPr lang="en-US" dirty="0"/>
              <a:t>) + 3054.9345(</a:t>
            </a:r>
            <a:r>
              <a:rPr lang="en-US" dirty="0" err="1"/>
              <a:t>Card_category.silver</a:t>
            </a:r>
            <a:r>
              <a:rPr lang="en-US" dirty="0"/>
              <a:t>) + 0.049(</a:t>
            </a:r>
            <a:r>
              <a:rPr lang="en-US" dirty="0" err="1"/>
              <a:t>Credit_Limit</a:t>
            </a:r>
            <a:r>
              <a:rPr lang="en-US" dirty="0"/>
              <a:t>)</a:t>
            </a:r>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52211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Bringing Maximum Income </a:t>
            </a:r>
          </a:p>
          <a:p>
            <a:r>
              <a:rPr lang="en-IN" dirty="0"/>
              <a:t>Income Category: &lt;40k </a:t>
            </a:r>
          </a:p>
          <a:p>
            <a:r>
              <a:rPr lang="en-IN" dirty="0"/>
              <a:t>Age: 40-49</a:t>
            </a:r>
          </a:p>
          <a:p>
            <a:r>
              <a:rPr lang="en-IN" dirty="0"/>
              <a:t>Card: blue</a:t>
            </a:r>
          </a:p>
          <a:p>
            <a:r>
              <a:rPr lang="en-IN" dirty="0"/>
              <a:t>Marital Status: Married</a:t>
            </a:r>
          </a:p>
          <a:p>
            <a:r>
              <a:rPr lang="en-IN" dirty="0" err="1"/>
              <a:t>No.of</a:t>
            </a:r>
            <a:r>
              <a:rPr lang="en-IN" dirty="0"/>
              <a:t> dependents:2</a:t>
            </a:r>
          </a:p>
          <a:p>
            <a:endParaRPr lang="en-IN" dirty="0"/>
          </a:p>
          <a:p>
            <a:r>
              <a:rPr lang="en-IN" dirty="0"/>
              <a:t>Bringing Least Income</a:t>
            </a:r>
          </a:p>
          <a:p>
            <a:r>
              <a:rPr lang="en-IN" dirty="0"/>
              <a:t>Income category: 60-80k and 80-120k</a:t>
            </a:r>
          </a:p>
          <a:p>
            <a:r>
              <a:rPr lang="en-IN" dirty="0"/>
              <a:t>Age: &lt;30</a:t>
            </a:r>
          </a:p>
          <a:p>
            <a:r>
              <a:rPr lang="en-IN" dirty="0"/>
              <a:t>Card: Platinum</a:t>
            </a:r>
          </a:p>
          <a:p>
            <a:r>
              <a:rPr lang="en-IN" dirty="0"/>
              <a:t>No. of dependents: 5</a:t>
            </a:r>
          </a:p>
          <a:p>
            <a:r>
              <a:rPr lang="en-IN" dirty="0"/>
              <a:t>Marital Status: Divorced</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798914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app.clickup.com/9008148820/v/li/900801190443"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IN" dirty="0"/>
              <a:t>IIP mini Project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a:t>
            </a:fld>
            <a:endParaRPr lang="en-US" dirty="0"/>
          </a:p>
        </p:txBody>
      </p:sp>
      <p:sp>
        <p:nvSpPr>
          <p:cNvPr id="7" name="Title 1">
            <a:extLst>
              <a:ext uri="{FF2B5EF4-FFF2-40B4-BE49-F238E27FC236}">
                <a16:creationId xmlns:a16="http://schemas.microsoft.com/office/drawing/2014/main" id="{49519F28-2109-A021-BA9D-BC427A91FB5C}"/>
              </a:ext>
            </a:extLst>
          </p:cNvPr>
          <p:cNvSpPr txBox="1">
            <a:spLocks/>
          </p:cNvSpPr>
          <p:nvPr/>
        </p:nvSpPr>
        <p:spPr>
          <a:xfrm>
            <a:off x="6416040" y="4434840"/>
            <a:ext cx="4941771" cy="11222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en-IN" dirty="0"/>
          </a:p>
        </p:txBody>
      </p:sp>
      <p:sp>
        <p:nvSpPr>
          <p:cNvPr id="10" name="Subtitle 9">
            <a:extLst>
              <a:ext uri="{FF2B5EF4-FFF2-40B4-BE49-F238E27FC236}">
                <a16:creationId xmlns:a16="http://schemas.microsoft.com/office/drawing/2014/main" id="{91BF5CB1-748C-279F-5061-D143B4209FBF}"/>
              </a:ext>
            </a:extLst>
          </p:cNvPr>
          <p:cNvSpPr>
            <a:spLocks noGrp="1"/>
          </p:cNvSpPr>
          <p:nvPr>
            <p:ph type="subTitle" idx="1"/>
          </p:nvPr>
        </p:nvSpPr>
        <p:spPr>
          <a:xfrm>
            <a:off x="4657725" y="5028803"/>
            <a:ext cx="6696074" cy="1327547"/>
          </a:xfrm>
        </p:spPr>
        <p:txBody>
          <a:bodyPr>
            <a:normAutofit/>
          </a:bodyPr>
          <a:lstStyle/>
          <a:p>
            <a:r>
              <a:rPr lang="en-US" dirty="0"/>
              <a:t>Group - 6</a:t>
            </a:r>
          </a:p>
          <a:p>
            <a:endParaRPr lang="en-IN" dirty="0"/>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53565"/>
            <a:ext cx="10515600" cy="1325563"/>
          </a:xfrm>
        </p:spPr>
        <p:txBody>
          <a:bodyPr/>
          <a:lstStyle/>
          <a:p>
            <a:r>
              <a:rPr lang="en-US" dirty="0"/>
              <a:t>Observations from the Analysis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97415138"/>
              </p:ext>
            </p:extLst>
          </p:nvPr>
        </p:nvGraphicFramePr>
        <p:xfrm>
          <a:off x="838200" y="1379128"/>
          <a:ext cx="10515600" cy="5207908"/>
        </p:xfrm>
        <a:graphic>
          <a:graphicData uri="http://schemas.openxmlformats.org/drawingml/2006/table">
            <a:tbl>
              <a:tblPr firstRow="1" bandRow="1">
                <a:tableStyleId>{8799B23B-EC83-4686-B30A-512413B5E67A}</a:tableStyleId>
              </a:tblPr>
              <a:tblGrid>
                <a:gridCol w="1875503">
                  <a:extLst>
                    <a:ext uri="{9D8B030D-6E8A-4147-A177-3AD203B41FA5}">
                      <a16:colId xmlns:a16="http://schemas.microsoft.com/office/drawing/2014/main" val="3261104555"/>
                    </a:ext>
                  </a:extLst>
                </a:gridCol>
                <a:gridCol w="1279177">
                  <a:extLst>
                    <a:ext uri="{9D8B030D-6E8A-4147-A177-3AD203B41FA5}">
                      <a16:colId xmlns:a16="http://schemas.microsoft.com/office/drawing/2014/main" val="2547279344"/>
                    </a:ext>
                  </a:extLst>
                </a:gridCol>
                <a:gridCol w="1051560">
                  <a:extLst>
                    <a:ext uri="{9D8B030D-6E8A-4147-A177-3AD203B41FA5}">
                      <a16:colId xmlns:a16="http://schemas.microsoft.com/office/drawing/2014/main" val="2861165854"/>
                    </a:ext>
                  </a:extLst>
                </a:gridCol>
                <a:gridCol w="1051560">
                  <a:extLst>
                    <a:ext uri="{9D8B030D-6E8A-4147-A177-3AD203B41FA5}">
                      <a16:colId xmlns:a16="http://schemas.microsoft.com/office/drawing/2014/main" val="2366228292"/>
                    </a:ext>
                  </a:extLst>
                </a:gridCol>
                <a:gridCol w="1051560">
                  <a:extLst>
                    <a:ext uri="{9D8B030D-6E8A-4147-A177-3AD203B41FA5}">
                      <a16:colId xmlns:a16="http://schemas.microsoft.com/office/drawing/2014/main" val="1771444730"/>
                    </a:ext>
                  </a:extLst>
                </a:gridCol>
                <a:gridCol w="1051560">
                  <a:extLst>
                    <a:ext uri="{9D8B030D-6E8A-4147-A177-3AD203B41FA5}">
                      <a16:colId xmlns:a16="http://schemas.microsoft.com/office/drawing/2014/main" val="934788178"/>
                    </a:ext>
                  </a:extLst>
                </a:gridCol>
                <a:gridCol w="1051560">
                  <a:extLst>
                    <a:ext uri="{9D8B030D-6E8A-4147-A177-3AD203B41FA5}">
                      <a16:colId xmlns:a16="http://schemas.microsoft.com/office/drawing/2014/main" val="2224200048"/>
                    </a:ext>
                  </a:extLst>
                </a:gridCol>
                <a:gridCol w="1051560">
                  <a:extLst>
                    <a:ext uri="{9D8B030D-6E8A-4147-A177-3AD203B41FA5}">
                      <a16:colId xmlns:a16="http://schemas.microsoft.com/office/drawing/2014/main" val="2596635212"/>
                    </a:ext>
                  </a:extLst>
                </a:gridCol>
                <a:gridCol w="1051560">
                  <a:extLst>
                    <a:ext uri="{9D8B030D-6E8A-4147-A177-3AD203B41FA5}">
                      <a16:colId xmlns:a16="http://schemas.microsoft.com/office/drawing/2014/main" val="2306994146"/>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gridSpan="2">
                  <a:txBody>
                    <a:bodyPr/>
                    <a:lstStyle/>
                    <a:p>
                      <a:pPr algn="ctr" rtl="0" fontAlgn="base"/>
                      <a:r>
                        <a:rPr lang="en-US" sz="1600" b="1" dirty="0">
                          <a:solidFill>
                            <a:schemeClr val="tx1"/>
                          </a:solidFill>
                          <a:effectLst/>
                        </a:rPr>
                        <a:t>Age Category </a:t>
                      </a:r>
                      <a:endParaRPr lang="en-US" sz="1600" b="1" i="0" dirty="0">
                        <a:solidFill>
                          <a:schemeClr val="tx1"/>
                        </a:solidFill>
                        <a:effectLst/>
                        <a:latin typeface="+mn-lt"/>
                      </a:endParaRPr>
                    </a:p>
                  </a:txBody>
                  <a:tcPr anchor="ctr"/>
                </a:tc>
                <a:tc hMerge="1">
                  <a:txBody>
                    <a:bodyPr/>
                    <a:lstStyle/>
                    <a:p>
                      <a:endParaRPr lang="en-IN"/>
                    </a:p>
                  </a:txBody>
                  <a:tcPr/>
                </a:tc>
                <a:tc gridSpan="2">
                  <a:txBody>
                    <a:bodyPr/>
                    <a:lstStyle/>
                    <a:p>
                      <a:pPr algn="ctr" rtl="0" fontAlgn="base"/>
                      <a:r>
                        <a:rPr lang="en-US" sz="1600" b="1" dirty="0">
                          <a:solidFill>
                            <a:schemeClr val="tx1"/>
                          </a:solidFill>
                          <a:effectLst/>
                        </a:rPr>
                        <a:t>Card Category</a:t>
                      </a:r>
                      <a:endParaRPr lang="en-US" sz="1600" b="1" i="0" dirty="0">
                        <a:solidFill>
                          <a:schemeClr val="tx1"/>
                        </a:solidFill>
                        <a:effectLst/>
                        <a:latin typeface="+mn-lt"/>
                      </a:endParaRPr>
                    </a:p>
                  </a:txBody>
                  <a:tcPr anchor="ctr"/>
                </a:tc>
                <a:tc hMerge="1">
                  <a:txBody>
                    <a:bodyPr/>
                    <a:lstStyle/>
                    <a:p>
                      <a:endParaRPr lang="en-IN"/>
                    </a:p>
                  </a:txBody>
                  <a:tcPr/>
                </a:tc>
                <a:tc gridSpan="2">
                  <a:txBody>
                    <a:bodyPr/>
                    <a:lstStyle/>
                    <a:p>
                      <a:pPr algn="ctr" rtl="0" fontAlgn="base"/>
                      <a:r>
                        <a:rPr lang="en-US" sz="1600" b="1" kern="1200" dirty="0">
                          <a:solidFill>
                            <a:schemeClr val="tx1"/>
                          </a:solidFill>
                          <a:effectLst/>
                        </a:rPr>
                        <a:t>Number of Dependents</a:t>
                      </a:r>
                      <a:r>
                        <a:rPr lang="en-US" sz="1600" b="1" dirty="0">
                          <a:solidFill>
                            <a:schemeClr val="tx1"/>
                          </a:solidFill>
                          <a:effectLst/>
                        </a:rPr>
                        <a:t>​</a:t>
                      </a:r>
                      <a:endParaRPr lang="en-US" sz="1600" b="1" i="0" dirty="0">
                        <a:solidFill>
                          <a:schemeClr val="tx1"/>
                        </a:solidFill>
                        <a:effectLst/>
                        <a:latin typeface="+mn-lt"/>
                      </a:endParaRPr>
                    </a:p>
                  </a:txBody>
                  <a:tcPr anchor="ctr"/>
                </a:tc>
                <a:tc hMerge="1">
                  <a:txBody>
                    <a:bodyPr/>
                    <a:lstStyle/>
                    <a:p>
                      <a:endParaRPr lang="en-IN"/>
                    </a:p>
                  </a:txBody>
                  <a:tcPr/>
                </a:tc>
                <a:tc gridSpan="2">
                  <a:txBody>
                    <a:bodyPr/>
                    <a:lstStyle/>
                    <a:p>
                      <a:pPr algn="ctr" rtl="0" fontAlgn="base"/>
                      <a:r>
                        <a:rPr lang="en-US" sz="1600" b="1" kern="1200" dirty="0">
                          <a:solidFill>
                            <a:schemeClr val="tx1"/>
                          </a:solidFill>
                          <a:effectLst/>
                        </a:rPr>
                        <a:t>Marital Status</a:t>
                      </a:r>
                      <a:endParaRPr lang="en-US" sz="1600" b="1" i="0" kern="1200" dirty="0">
                        <a:solidFill>
                          <a:schemeClr val="tx1"/>
                        </a:solidFill>
                        <a:effectLst/>
                        <a:latin typeface="+mn-lt"/>
                        <a:ea typeface="+mn-ea"/>
                        <a:cs typeface="+mn-cs"/>
                      </a:endParaRPr>
                    </a:p>
                  </a:txBody>
                  <a:tcPr anchor="ctr"/>
                </a:tc>
                <a:tc hMerge="1">
                  <a:txBody>
                    <a:bodyPr/>
                    <a:lstStyle/>
                    <a:p>
                      <a:endParaRPr lang="en-IN"/>
                    </a:p>
                  </a:txBody>
                  <a:tcPr/>
                </a:tc>
                <a:extLst>
                  <a:ext uri="{0D108BD9-81ED-4DB2-BD59-A6C34878D82A}">
                    <a16:rowId xmlns:a16="http://schemas.microsoft.com/office/drawing/2014/main" val="3441328149"/>
                  </a:ext>
                </a:extLst>
              </a:tr>
              <a:tr h="714194">
                <a:tc>
                  <a:txBody>
                    <a:bodyPr/>
                    <a:lstStyle/>
                    <a:p>
                      <a:pPr algn="ctr" rtl="0" fontAlgn="base"/>
                      <a:endParaRPr lang="en-US" sz="1400" b="0"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Max</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Min</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Max</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Min</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Max</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Min</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Max</a:t>
                      </a:r>
                      <a:endParaRPr lang="en-US" sz="1400" b="1" i="0" dirty="0">
                        <a:solidFill>
                          <a:srgbClr val="000000"/>
                        </a:solidFill>
                        <a:effectLst/>
                        <a:latin typeface="+mn-lt"/>
                      </a:endParaRPr>
                    </a:p>
                  </a:txBody>
                  <a:tcPr anchor="ctr"/>
                </a:tc>
                <a:tc>
                  <a:txBody>
                    <a:bodyPr/>
                    <a:lstStyle/>
                    <a:p>
                      <a:pPr algn="ctr" rtl="0" fontAlgn="base"/>
                      <a:r>
                        <a:rPr lang="en-US" sz="1400" b="1" dirty="0">
                          <a:solidFill>
                            <a:srgbClr val="000000"/>
                          </a:solidFill>
                          <a:effectLst/>
                        </a:rPr>
                        <a:t>Min</a:t>
                      </a:r>
                      <a:endParaRPr lang="en-US" sz="1400" b="1" i="0" dirty="0">
                        <a:solidFill>
                          <a:srgbClr val="000000"/>
                        </a:solidFill>
                        <a:effectLst/>
                        <a:latin typeface="+mn-lt"/>
                      </a:endParaRPr>
                    </a:p>
                  </a:txBody>
                  <a:tcPr anchor="ctr"/>
                </a:tc>
                <a:extLst>
                  <a:ext uri="{0D108BD9-81ED-4DB2-BD59-A6C34878D82A}">
                    <a16:rowId xmlns:a16="http://schemas.microsoft.com/office/drawing/2014/main" val="2560651592"/>
                  </a:ext>
                </a:extLst>
              </a:tr>
              <a:tr h="714194">
                <a:tc>
                  <a:txBody>
                    <a:bodyPr/>
                    <a:lstStyle/>
                    <a:p>
                      <a:pPr algn="ctr" rtl="0" fontAlgn="base"/>
                      <a:r>
                        <a:rPr lang="en-US" sz="1400" b="1" dirty="0">
                          <a:solidFill>
                            <a:srgbClr val="333F50"/>
                          </a:solidFill>
                          <a:effectLst/>
                        </a:rPr>
                        <a:t>Months on Use</a:t>
                      </a:r>
                      <a:endParaRPr lang="en-US" sz="1400" b="1"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dirty="0">
                          <a:solidFill>
                            <a:srgbClr val="000000"/>
                          </a:solidFill>
                          <a:effectLst/>
                        </a:rPr>
                        <a:t>40-49</a:t>
                      </a:r>
                    </a:p>
                    <a:p>
                      <a:pPr algn="ctr" rtl="0" fontAlgn="base"/>
                      <a:r>
                        <a:rPr lang="en-US" sz="1400" b="0" dirty="0">
                          <a:solidFill>
                            <a:srgbClr val="000000"/>
                          </a:solidFill>
                          <a:effectLst/>
                        </a:rPr>
                        <a:t>262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IC(40-80k)</a:t>
                      </a:r>
                    </a:p>
                    <a:p>
                      <a:pPr algn="ctr" rtl="0" fontAlgn="base"/>
                      <a:r>
                        <a:rPr lang="en-US" sz="1400" b="0" dirty="0">
                          <a:solidFill>
                            <a:srgbClr val="000000"/>
                          </a:solidFill>
                          <a:effectLst/>
                        </a:rPr>
                        <a:t>&lt;30</a:t>
                      </a:r>
                    </a:p>
                    <a:p>
                      <a:pPr algn="ctr" rtl="0" fontAlgn="base"/>
                      <a:r>
                        <a:rPr lang="en-US" sz="1400" b="0" dirty="0">
                          <a:solidFill>
                            <a:srgbClr val="000000"/>
                          </a:solidFill>
                          <a:effectLst/>
                        </a:rPr>
                        <a:t>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dirty="0">
                          <a:solidFill>
                            <a:srgbClr val="000000"/>
                          </a:solidFill>
                          <a:effectLst/>
                        </a:rPr>
                        <a:t>Blue</a:t>
                      </a:r>
                    </a:p>
                    <a:p>
                      <a:pPr algn="ctr" rtl="0" fontAlgn="base"/>
                      <a:r>
                        <a:rPr lang="en-US" sz="1400" b="0" dirty="0">
                          <a:solidFill>
                            <a:srgbClr val="000000"/>
                          </a:solidFill>
                          <a:effectLst/>
                        </a:rPr>
                        <a:t>352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IC(60-80k)</a:t>
                      </a:r>
                    </a:p>
                    <a:p>
                      <a:pPr algn="ctr" rtl="0" fontAlgn="base"/>
                      <a:r>
                        <a:rPr lang="en-US" sz="1400" b="0" dirty="0">
                          <a:solidFill>
                            <a:srgbClr val="000000"/>
                          </a:solidFill>
                          <a:effectLst/>
                        </a:rPr>
                        <a:t>Gold</a:t>
                      </a:r>
                    </a:p>
                    <a:p>
                      <a:pPr algn="ctr" rtl="0" fontAlgn="base"/>
                      <a:r>
                        <a:rPr lang="en-US" sz="1400" b="0" dirty="0">
                          <a:solidFill>
                            <a:srgbClr val="000000"/>
                          </a:solidFill>
                          <a:effectLst/>
                        </a:rPr>
                        <a:t>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dirty="0">
                          <a:solidFill>
                            <a:srgbClr val="000000"/>
                          </a:solidFill>
                          <a:effectLst/>
                        </a:rPr>
                        <a:t>3</a:t>
                      </a:r>
                    </a:p>
                    <a:p>
                      <a:pPr algn="ctr" rtl="0" fontAlgn="base"/>
                      <a:r>
                        <a:rPr lang="en-US" sz="1400" b="0" dirty="0">
                          <a:solidFill>
                            <a:srgbClr val="000000"/>
                          </a:solidFill>
                          <a:effectLst/>
                        </a:rPr>
                        <a:t>96</a:t>
                      </a:r>
                      <a:endParaRPr lang="en-US" sz="1400" b="0" i="0" dirty="0">
                        <a:solidFill>
                          <a:srgbClr val="000000"/>
                        </a:solidFill>
                        <a:effectLst/>
                        <a:latin typeface="+mn-l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400" b="0" dirty="0">
                          <a:solidFill>
                            <a:srgbClr val="000000"/>
                          </a:solidFill>
                          <a:effectLst/>
                        </a:rPr>
                        <a:t>IC</a:t>
                      </a:r>
                      <a:r>
                        <a:rPr lang="en-US" sz="1400" b="1" dirty="0">
                          <a:solidFill>
                            <a:srgbClr val="000000"/>
                          </a:solidFill>
                          <a:effectLst/>
                        </a:rPr>
                        <a:t>(60-80k)</a:t>
                      </a:r>
                    </a:p>
                    <a:p>
                      <a:pPr algn="ctr" rtl="0" fontAlgn="base"/>
                      <a:r>
                        <a:rPr lang="en-US" sz="1400" b="0" dirty="0">
                          <a:solidFill>
                            <a:srgbClr val="000000"/>
                          </a:solidFill>
                          <a:effectLst/>
                        </a:rPr>
                        <a:t>5</a:t>
                      </a:r>
                    </a:p>
                    <a:p>
                      <a:pPr algn="ctr" rtl="0" fontAlgn="base"/>
                      <a:r>
                        <a:rPr lang="en-US" sz="1400" b="0" dirty="0">
                          <a:solidFill>
                            <a:srgbClr val="000000"/>
                          </a:solidFill>
                          <a:effectLst/>
                        </a:rPr>
                        <a:t>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dirty="0">
                          <a:solidFill>
                            <a:srgbClr val="000000"/>
                          </a:solidFill>
                          <a:effectLst/>
                        </a:rPr>
                        <a:t>Married</a:t>
                      </a:r>
                    </a:p>
                    <a:p>
                      <a:pPr algn="ctr" rtl="0" fontAlgn="base"/>
                      <a:r>
                        <a:rPr lang="en-US" sz="1400" b="0" dirty="0">
                          <a:solidFill>
                            <a:srgbClr val="000000"/>
                          </a:solidFill>
                          <a:effectLst/>
                        </a:rPr>
                        <a:t>161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IC(80-120k)</a:t>
                      </a:r>
                    </a:p>
                    <a:p>
                      <a:pPr algn="ctr" rtl="0" fontAlgn="base"/>
                      <a:r>
                        <a:rPr lang="en-US" sz="1400" b="0" dirty="0">
                          <a:solidFill>
                            <a:srgbClr val="000000"/>
                          </a:solidFill>
                          <a:effectLst/>
                        </a:rPr>
                        <a:t>Divorced</a:t>
                      </a:r>
                    </a:p>
                    <a:p>
                      <a:pPr algn="ctr" rtl="0" fontAlgn="base"/>
                      <a:r>
                        <a:rPr lang="en-US" sz="1400" b="0" dirty="0">
                          <a:solidFill>
                            <a:srgbClr val="000000"/>
                          </a:solidFill>
                          <a:effectLst/>
                        </a:rPr>
                        <a:t>5</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1" dirty="0">
                          <a:solidFill>
                            <a:srgbClr val="333F50"/>
                          </a:solidFill>
                          <a:effectLst/>
                        </a:rPr>
                        <a:t>Credit Limit</a:t>
                      </a:r>
                      <a:endParaRPr lang="en-US" sz="1400" b="1"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(80-120k)</a:t>
                      </a:r>
                    </a:p>
                    <a:p>
                      <a:pPr algn="ctr" rtl="0" fontAlgn="base"/>
                      <a:r>
                        <a:rPr lang="en-US" sz="1400" b="1" dirty="0">
                          <a:solidFill>
                            <a:srgbClr val="000000"/>
                          </a:solidFill>
                          <a:effectLst/>
                        </a:rPr>
                        <a:t>40-49</a:t>
                      </a:r>
                    </a:p>
                    <a:p>
                      <a:pPr algn="ctr" rtl="0" fontAlgn="base"/>
                      <a:r>
                        <a:rPr lang="en-US" sz="1400" b="0" dirty="0">
                          <a:solidFill>
                            <a:srgbClr val="000000"/>
                          </a:solidFill>
                          <a:effectLst/>
                        </a:rPr>
                        <a:t>1.78M</a:t>
                      </a:r>
                    </a:p>
                  </a:txBody>
                  <a:tcPr anchor="ctr"/>
                </a:tc>
                <a:tc>
                  <a:txBody>
                    <a:bodyPr/>
                    <a:lstStyle/>
                    <a:p>
                      <a:pPr algn="ctr" rtl="0" fontAlgn="base"/>
                      <a:r>
                        <a:rPr lang="en-US" sz="1400" b="0" dirty="0">
                          <a:solidFill>
                            <a:srgbClr val="000000"/>
                          </a:solidFill>
                          <a:effectLst/>
                        </a:rPr>
                        <a:t>IC(un)</a:t>
                      </a:r>
                    </a:p>
                    <a:p>
                      <a:pPr algn="ctr" rtl="0" fontAlgn="base"/>
                      <a:r>
                        <a:rPr lang="en-US" sz="1400" b="0" i="0" dirty="0">
                          <a:solidFill>
                            <a:srgbClr val="000000"/>
                          </a:solidFill>
                          <a:effectLst/>
                          <a:latin typeface="+mn-lt"/>
                        </a:rPr>
                        <a:t>&lt;30</a:t>
                      </a:r>
                    </a:p>
                    <a:p>
                      <a:pPr algn="ctr" rtl="0" fontAlgn="base"/>
                      <a:r>
                        <a:rPr lang="en-US" sz="1400" b="0" i="0" dirty="0">
                          <a:solidFill>
                            <a:srgbClr val="000000"/>
                          </a:solidFill>
                          <a:effectLst/>
                          <a:latin typeface="+mn-lt"/>
                        </a:rPr>
                        <a:t>13k</a:t>
                      </a:r>
                    </a:p>
                  </a:txBody>
                  <a:tcPr anchor="ctr"/>
                </a:tc>
                <a:tc>
                  <a:txBody>
                    <a:bodyPr/>
                    <a:lstStyle/>
                    <a:p>
                      <a:pPr algn="ctr" rtl="0" fontAlgn="base"/>
                      <a:r>
                        <a:rPr lang="en-US" sz="1400" b="0" dirty="0">
                          <a:solidFill>
                            <a:srgbClr val="000000"/>
                          </a:solidFill>
                          <a:effectLst/>
                        </a:rPr>
                        <a:t>IC(80-120k)</a:t>
                      </a:r>
                    </a:p>
                    <a:p>
                      <a:pPr algn="ctr" rtl="0" fontAlgn="base"/>
                      <a:r>
                        <a:rPr lang="en-US" sz="1400" b="1" i="0" dirty="0">
                          <a:solidFill>
                            <a:srgbClr val="000000"/>
                          </a:solidFill>
                          <a:effectLst/>
                          <a:latin typeface="+mn-lt"/>
                        </a:rPr>
                        <a:t>Blue</a:t>
                      </a:r>
                    </a:p>
                    <a:p>
                      <a:pPr algn="ctr" rtl="0" fontAlgn="base"/>
                      <a:r>
                        <a:rPr lang="en-US" sz="1400" b="0" i="0" dirty="0">
                          <a:solidFill>
                            <a:srgbClr val="000000"/>
                          </a:solidFill>
                          <a:effectLst/>
                          <a:latin typeface="+mn-lt"/>
                        </a:rPr>
                        <a:t>1.94M</a:t>
                      </a:r>
                    </a:p>
                  </a:txBody>
                  <a:tcPr anchor="ctr"/>
                </a:tc>
                <a:tc>
                  <a:txBody>
                    <a:bodyPr/>
                    <a:lstStyle/>
                    <a:p>
                      <a:pPr algn="ctr" rtl="0" fontAlgn="base"/>
                      <a:r>
                        <a:rPr lang="en-US" sz="1400" b="0" dirty="0">
                          <a:solidFill>
                            <a:srgbClr val="000000"/>
                          </a:solidFill>
                          <a:effectLst/>
                        </a:rPr>
                        <a:t>IC(40-60k)</a:t>
                      </a:r>
                    </a:p>
                    <a:p>
                      <a:pPr algn="ctr" rtl="0" fontAlgn="base"/>
                      <a:r>
                        <a:rPr lang="en-US" sz="1400" b="0" i="0" dirty="0">
                          <a:solidFill>
                            <a:srgbClr val="000000"/>
                          </a:solidFill>
                          <a:effectLst/>
                          <a:latin typeface="+mn-lt"/>
                        </a:rPr>
                        <a:t>Gold</a:t>
                      </a:r>
                    </a:p>
                    <a:p>
                      <a:pPr algn="ctr" rtl="0" fontAlgn="base"/>
                      <a:r>
                        <a:rPr lang="en-US" sz="1400" b="0" i="0" dirty="0">
                          <a:solidFill>
                            <a:srgbClr val="000000"/>
                          </a:solidFill>
                          <a:effectLst/>
                          <a:latin typeface="+mn-lt"/>
                        </a:rPr>
                        <a:t>22k</a:t>
                      </a:r>
                    </a:p>
                  </a:txBody>
                  <a:tcPr anchor="ctr"/>
                </a:tc>
                <a:tc>
                  <a:txBody>
                    <a:bodyPr/>
                    <a:lstStyle/>
                    <a:p>
                      <a:pPr algn="ctr" rtl="0" fontAlgn="base"/>
                      <a:r>
                        <a:rPr lang="en-US" sz="1400" b="0" dirty="0">
                          <a:solidFill>
                            <a:srgbClr val="000000"/>
                          </a:solidFill>
                          <a:effectLst/>
                        </a:rPr>
                        <a:t>IC(80-120k)</a:t>
                      </a:r>
                    </a:p>
                    <a:p>
                      <a:pPr algn="ctr" rtl="0" fontAlgn="base"/>
                      <a:r>
                        <a:rPr lang="en-US" sz="1400" b="0" i="0" dirty="0">
                          <a:solidFill>
                            <a:srgbClr val="000000"/>
                          </a:solidFill>
                          <a:effectLst/>
                          <a:latin typeface="+mn-lt"/>
                        </a:rPr>
                        <a:t>3</a:t>
                      </a:r>
                    </a:p>
                    <a:p>
                      <a:pPr algn="ctr" rtl="0" fontAlgn="base"/>
                      <a:r>
                        <a:rPr lang="en-US" sz="1400" b="0" i="0" dirty="0">
                          <a:solidFill>
                            <a:srgbClr val="000000"/>
                          </a:solidFill>
                          <a:effectLst/>
                          <a:latin typeface="+mn-lt"/>
                        </a:rPr>
                        <a:t>659k</a:t>
                      </a:r>
                    </a:p>
                  </a:txBody>
                  <a:tcPr anchor="ctr"/>
                </a:tc>
                <a:tc>
                  <a:txBody>
                    <a:bodyPr/>
                    <a:lstStyle/>
                    <a:p>
                      <a:pPr algn="ctr" rtl="0" fontAlgn="base"/>
                      <a:r>
                        <a:rPr lang="en-US" sz="1400" b="0" dirty="0">
                          <a:solidFill>
                            <a:srgbClr val="000000"/>
                          </a:solidFill>
                          <a:effectLst/>
                        </a:rPr>
                        <a:t>IC(60-80K)</a:t>
                      </a:r>
                    </a:p>
                    <a:p>
                      <a:pPr algn="ctr" rtl="0" fontAlgn="base"/>
                      <a:r>
                        <a:rPr lang="en-US" sz="1400" b="0" i="0" dirty="0">
                          <a:solidFill>
                            <a:srgbClr val="000000"/>
                          </a:solidFill>
                          <a:effectLst/>
                          <a:latin typeface="+mn-lt"/>
                        </a:rPr>
                        <a:t>5</a:t>
                      </a:r>
                    </a:p>
                    <a:p>
                      <a:pPr algn="ctr" rtl="0" fontAlgn="base"/>
                      <a:r>
                        <a:rPr lang="en-US" sz="1400" b="0" i="0" dirty="0">
                          <a:solidFill>
                            <a:srgbClr val="000000"/>
                          </a:solidFill>
                          <a:effectLst/>
                          <a:latin typeface="+mn-lt"/>
                        </a:rPr>
                        <a:t>7411</a:t>
                      </a:r>
                    </a:p>
                  </a:txBody>
                  <a:tcPr anchor="ctr"/>
                </a:tc>
                <a:tc>
                  <a:txBody>
                    <a:bodyPr/>
                    <a:lstStyle/>
                    <a:p>
                      <a:pPr algn="ctr" rtl="0" fontAlgn="base"/>
                      <a:r>
                        <a:rPr lang="en-US" sz="1400" b="0" dirty="0">
                          <a:solidFill>
                            <a:srgbClr val="000000"/>
                          </a:solidFill>
                          <a:effectLst/>
                        </a:rPr>
                        <a:t>IC(80-120k)</a:t>
                      </a:r>
                    </a:p>
                    <a:p>
                      <a:pPr algn="ctr" rtl="0" fontAlgn="base"/>
                      <a:r>
                        <a:rPr lang="en-US" sz="1400" b="1" i="0" dirty="0">
                          <a:solidFill>
                            <a:srgbClr val="000000"/>
                          </a:solidFill>
                          <a:effectLst/>
                          <a:latin typeface="+mn-lt"/>
                        </a:rPr>
                        <a:t>Married</a:t>
                      </a:r>
                    </a:p>
                    <a:p>
                      <a:pPr algn="ctr" rtl="0" fontAlgn="base"/>
                      <a:r>
                        <a:rPr lang="en-US" sz="1400" b="0" i="0" dirty="0">
                          <a:solidFill>
                            <a:srgbClr val="000000"/>
                          </a:solidFill>
                          <a:effectLst/>
                          <a:latin typeface="+mn-lt"/>
                        </a:rPr>
                        <a:t>951k</a:t>
                      </a:r>
                    </a:p>
                  </a:txBody>
                  <a:tcPr anchor="ctr"/>
                </a:tc>
                <a:tc>
                  <a:txBody>
                    <a:bodyPr/>
                    <a:lstStyle/>
                    <a:p>
                      <a:pPr algn="ctr" rtl="0" fontAlgn="base"/>
                      <a:r>
                        <a:rPr lang="en-US" sz="1400" b="0" dirty="0">
                          <a:solidFill>
                            <a:srgbClr val="000000"/>
                          </a:solidFill>
                          <a:effectLst/>
                        </a:rPr>
                        <a:t>IC(40-60k)</a:t>
                      </a:r>
                    </a:p>
                    <a:p>
                      <a:pPr algn="ctr" rtl="0" fontAlgn="base"/>
                      <a:r>
                        <a:rPr lang="en-US" sz="1400" b="0" i="0" dirty="0">
                          <a:solidFill>
                            <a:srgbClr val="000000"/>
                          </a:solidFill>
                          <a:effectLst/>
                          <a:latin typeface="+mn-lt"/>
                        </a:rPr>
                        <a:t>Unknown</a:t>
                      </a:r>
                    </a:p>
                    <a:p>
                      <a:pPr algn="ctr" rtl="0" fontAlgn="base"/>
                      <a:r>
                        <a:rPr lang="en-US" sz="1400" b="0" i="0" dirty="0">
                          <a:solidFill>
                            <a:srgbClr val="000000"/>
                          </a:solidFill>
                          <a:effectLst/>
                          <a:latin typeface="+mn-lt"/>
                        </a:rPr>
                        <a:t>38k</a:t>
                      </a:r>
                    </a:p>
                  </a:txBody>
                  <a:tcPr anchor="ctr"/>
                </a:tc>
                <a:extLst>
                  <a:ext uri="{0D108BD9-81ED-4DB2-BD59-A6C34878D82A}">
                    <a16:rowId xmlns:a16="http://schemas.microsoft.com/office/drawing/2014/main" val="4129140390"/>
                  </a:ext>
                </a:extLst>
              </a:tr>
              <a:tr h="714194">
                <a:tc>
                  <a:txBody>
                    <a:bodyPr/>
                    <a:lstStyle/>
                    <a:p>
                      <a:pPr algn="ctr" rtl="0" fontAlgn="base"/>
                      <a:r>
                        <a:rPr lang="en-US" sz="1400" b="1" dirty="0">
                          <a:solidFill>
                            <a:srgbClr val="333F50"/>
                          </a:solidFill>
                          <a:effectLst/>
                        </a:rPr>
                        <a:t>Yearly Transaction Amount</a:t>
                      </a:r>
                      <a:endParaRPr lang="en-US" sz="1400" b="1"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i="0" dirty="0">
                          <a:solidFill>
                            <a:srgbClr val="000000"/>
                          </a:solidFill>
                          <a:effectLst/>
                          <a:latin typeface="+mn-lt"/>
                        </a:rPr>
                        <a:t>40-49</a:t>
                      </a:r>
                    </a:p>
                    <a:p>
                      <a:pPr algn="ctr" rtl="0" fontAlgn="base"/>
                      <a:r>
                        <a:rPr lang="en-US" sz="1400" b="0" i="0" dirty="0">
                          <a:solidFill>
                            <a:srgbClr val="000000"/>
                          </a:solidFill>
                          <a:effectLst/>
                          <a:latin typeface="+mn-lt"/>
                        </a:rPr>
                        <a:t>1.18M</a:t>
                      </a:r>
                    </a:p>
                  </a:txBody>
                  <a:tcPr anchor="ctr"/>
                </a:tc>
                <a:tc>
                  <a:txBody>
                    <a:bodyPr/>
                    <a:lstStyle/>
                    <a:p>
                      <a:pPr algn="ctr" rtl="0" fontAlgn="base"/>
                      <a:r>
                        <a:rPr lang="en-US" sz="1400" b="0" dirty="0">
                          <a:solidFill>
                            <a:srgbClr val="000000"/>
                          </a:solidFill>
                          <a:effectLst/>
                        </a:rPr>
                        <a:t>IC(40-60k)</a:t>
                      </a:r>
                    </a:p>
                    <a:p>
                      <a:pPr algn="ctr" rtl="0" fontAlgn="base"/>
                      <a:r>
                        <a:rPr lang="en-US" sz="1400" b="0" i="0" dirty="0">
                          <a:solidFill>
                            <a:srgbClr val="000000"/>
                          </a:solidFill>
                          <a:effectLst/>
                          <a:latin typeface="+mn-lt"/>
                        </a:rPr>
                        <a:t>&lt;30</a:t>
                      </a:r>
                    </a:p>
                    <a:p>
                      <a:pPr algn="ctr" rtl="0" fontAlgn="base"/>
                      <a:r>
                        <a:rPr lang="en-US" sz="1400" b="0" i="0" dirty="0">
                          <a:solidFill>
                            <a:srgbClr val="000000"/>
                          </a:solidFill>
                          <a:effectLst/>
                          <a:latin typeface="+mn-lt"/>
                        </a:rPr>
                        <a:t>12k</a:t>
                      </a:r>
                    </a:p>
                  </a:txBody>
                  <a:tcPr anchor="ctr"/>
                </a:tc>
                <a:tc>
                  <a:txBody>
                    <a:bodyPr/>
                    <a:lstStyle/>
                    <a:p>
                      <a:pPr algn="ctr" rtl="0" fontAlgn="base"/>
                      <a:r>
                        <a:rPr lang="en-US" sz="1400" b="0" dirty="0">
                          <a:solidFill>
                            <a:srgbClr val="000000"/>
                          </a:solidFill>
                          <a:effectLst/>
                        </a:rPr>
                        <a:t>IC(&lt;40k)</a:t>
                      </a:r>
                    </a:p>
                    <a:p>
                      <a:pPr algn="ctr" rtl="0" fontAlgn="base"/>
                      <a:r>
                        <a:rPr lang="en-US" sz="1400" b="1" i="0" dirty="0">
                          <a:solidFill>
                            <a:srgbClr val="000000"/>
                          </a:solidFill>
                          <a:effectLst/>
                          <a:latin typeface="+mn-lt"/>
                        </a:rPr>
                        <a:t>Blue</a:t>
                      </a:r>
                    </a:p>
                    <a:p>
                      <a:pPr algn="ctr" rtl="0" fontAlgn="base"/>
                      <a:r>
                        <a:rPr lang="en-US" sz="1400" b="0" i="0" dirty="0">
                          <a:solidFill>
                            <a:srgbClr val="000000"/>
                          </a:solidFill>
                          <a:effectLst/>
                          <a:latin typeface="+mn-lt"/>
                        </a:rPr>
                        <a:t>1.5M</a:t>
                      </a:r>
                    </a:p>
                  </a:txBody>
                  <a:tcPr anchor="ctr"/>
                </a:tc>
                <a:tc>
                  <a:txBody>
                    <a:bodyPr/>
                    <a:lstStyle/>
                    <a:p>
                      <a:pPr algn="ctr" rtl="0" fontAlgn="base"/>
                      <a:r>
                        <a:rPr lang="en-US" sz="1400" b="0" dirty="0">
                          <a:solidFill>
                            <a:srgbClr val="000000"/>
                          </a:solidFill>
                          <a:effectLst/>
                        </a:rPr>
                        <a:t>IC(&gt;120k)</a:t>
                      </a:r>
                    </a:p>
                    <a:p>
                      <a:pPr algn="ctr" rtl="0" fontAlgn="base"/>
                      <a:r>
                        <a:rPr lang="en-US" sz="1400" b="0" i="0" dirty="0">
                          <a:solidFill>
                            <a:srgbClr val="000000"/>
                          </a:solidFill>
                          <a:effectLst/>
                          <a:latin typeface="+mn-lt"/>
                        </a:rPr>
                        <a:t>Platinum</a:t>
                      </a:r>
                    </a:p>
                    <a:p>
                      <a:pPr algn="ctr" rtl="0" fontAlgn="base"/>
                      <a:r>
                        <a:rPr lang="en-US" sz="1400" b="0" i="0" dirty="0">
                          <a:solidFill>
                            <a:srgbClr val="000000"/>
                          </a:solidFill>
                          <a:effectLst/>
                          <a:latin typeface="+mn-lt"/>
                        </a:rPr>
                        <a:t>8012</a:t>
                      </a:r>
                    </a:p>
                  </a:txBody>
                  <a:tcPr anchor="ctr"/>
                </a:tc>
                <a:tc>
                  <a:txBody>
                    <a:bodyPr/>
                    <a:lstStyle/>
                    <a:p>
                      <a:pPr algn="ctr" rtl="0" fontAlgn="base"/>
                      <a:r>
                        <a:rPr lang="en-US" sz="1400" b="0" dirty="0">
                          <a:solidFill>
                            <a:srgbClr val="000000"/>
                          </a:solidFill>
                          <a:effectLst/>
                        </a:rPr>
                        <a:t>IC(&lt;40k)</a:t>
                      </a:r>
                    </a:p>
                    <a:p>
                      <a:pPr algn="ctr" rtl="0" fontAlgn="base"/>
                      <a:r>
                        <a:rPr lang="en-US" sz="1400" b="1" i="0" dirty="0">
                          <a:solidFill>
                            <a:srgbClr val="000000"/>
                          </a:solidFill>
                          <a:effectLst/>
                          <a:latin typeface="+mn-lt"/>
                        </a:rPr>
                        <a:t>2</a:t>
                      </a:r>
                    </a:p>
                    <a:p>
                      <a:pPr algn="ctr" rtl="0" fontAlgn="base"/>
                      <a:r>
                        <a:rPr lang="en-US" sz="1400" b="0" i="0" dirty="0">
                          <a:solidFill>
                            <a:srgbClr val="000000"/>
                          </a:solidFill>
                          <a:effectLst/>
                          <a:latin typeface="+mn-lt"/>
                        </a:rPr>
                        <a:t>448k</a:t>
                      </a:r>
                    </a:p>
                  </a:txBody>
                  <a:tcPr anchor="ctr"/>
                </a:tc>
                <a:tc>
                  <a:txBody>
                    <a:bodyPr/>
                    <a:lstStyle/>
                    <a:p>
                      <a:pPr algn="ctr" rtl="0" fontAlgn="base"/>
                      <a:r>
                        <a:rPr lang="en-US" sz="1400" b="0" dirty="0">
                          <a:solidFill>
                            <a:srgbClr val="000000"/>
                          </a:solidFill>
                          <a:effectLst/>
                        </a:rPr>
                        <a:t>IC(60-80k)</a:t>
                      </a:r>
                    </a:p>
                    <a:p>
                      <a:pPr algn="ctr" rtl="0" fontAlgn="base"/>
                      <a:r>
                        <a:rPr lang="en-US" sz="1400" b="0" i="0" dirty="0">
                          <a:solidFill>
                            <a:srgbClr val="000000"/>
                          </a:solidFill>
                          <a:effectLst/>
                          <a:latin typeface="+mn-lt"/>
                        </a:rPr>
                        <a:t>5</a:t>
                      </a:r>
                    </a:p>
                    <a:p>
                      <a:pPr algn="ctr" rtl="0" fontAlgn="base"/>
                      <a:r>
                        <a:rPr lang="en-US" sz="1400" b="0" i="0" dirty="0">
                          <a:solidFill>
                            <a:srgbClr val="000000"/>
                          </a:solidFill>
                          <a:effectLst/>
                          <a:latin typeface="+mn-lt"/>
                        </a:rPr>
                        <a:t>4278</a:t>
                      </a:r>
                    </a:p>
                  </a:txBody>
                  <a:tcPr anchor="ctr"/>
                </a:tc>
                <a:tc>
                  <a:txBody>
                    <a:bodyPr/>
                    <a:lstStyle/>
                    <a:p>
                      <a:pPr algn="ctr" rtl="0" fontAlgn="base"/>
                      <a:r>
                        <a:rPr lang="en-US" sz="1400" b="0" dirty="0">
                          <a:solidFill>
                            <a:srgbClr val="000000"/>
                          </a:solidFill>
                          <a:effectLst/>
                        </a:rPr>
                        <a:t>IC(&lt;40k)</a:t>
                      </a:r>
                    </a:p>
                    <a:p>
                      <a:pPr algn="ctr" rtl="0" fontAlgn="base"/>
                      <a:r>
                        <a:rPr lang="en-US" sz="1400" b="1" i="0" dirty="0">
                          <a:solidFill>
                            <a:srgbClr val="000000"/>
                          </a:solidFill>
                          <a:effectLst/>
                          <a:latin typeface="+mn-lt"/>
                        </a:rPr>
                        <a:t>Married</a:t>
                      </a:r>
                    </a:p>
                    <a:p>
                      <a:pPr algn="ctr" rtl="0" fontAlgn="base"/>
                      <a:r>
                        <a:rPr lang="en-US" sz="1400" b="0" i="0" dirty="0">
                          <a:solidFill>
                            <a:srgbClr val="000000"/>
                          </a:solidFill>
                          <a:effectLst/>
                          <a:latin typeface="+mn-lt"/>
                        </a:rPr>
                        <a:t>688k</a:t>
                      </a:r>
                    </a:p>
                  </a:txBody>
                  <a:tcPr anchor="ctr"/>
                </a:tc>
                <a:tc>
                  <a:txBody>
                    <a:bodyPr/>
                    <a:lstStyle/>
                    <a:p>
                      <a:pPr algn="ctr" rtl="0" fontAlgn="base"/>
                      <a:r>
                        <a:rPr lang="en-US" sz="1400" b="0" dirty="0">
                          <a:solidFill>
                            <a:srgbClr val="000000"/>
                          </a:solidFill>
                          <a:effectLst/>
                        </a:rPr>
                        <a:t>IC(80-120k)</a:t>
                      </a:r>
                    </a:p>
                    <a:p>
                      <a:pPr algn="ctr" rtl="0" fontAlgn="base"/>
                      <a:r>
                        <a:rPr lang="en-US" sz="1400" b="0" i="0" dirty="0">
                          <a:solidFill>
                            <a:srgbClr val="000000"/>
                          </a:solidFill>
                          <a:effectLst/>
                          <a:latin typeface="+mn-lt"/>
                        </a:rPr>
                        <a:t>Divorced</a:t>
                      </a:r>
                    </a:p>
                    <a:p>
                      <a:pPr algn="ctr" rtl="0" fontAlgn="base"/>
                      <a:r>
                        <a:rPr lang="en-US" sz="1400" b="0" i="0" dirty="0">
                          <a:solidFill>
                            <a:srgbClr val="000000"/>
                          </a:solidFill>
                          <a:effectLst/>
                          <a:latin typeface="+mn-lt"/>
                        </a:rPr>
                        <a:t>26k</a:t>
                      </a:r>
                    </a:p>
                  </a:txBody>
                  <a:tcPr anchor="ctr"/>
                </a:tc>
                <a:extLst>
                  <a:ext uri="{0D108BD9-81ED-4DB2-BD59-A6C34878D82A}">
                    <a16:rowId xmlns:a16="http://schemas.microsoft.com/office/drawing/2014/main" val="1699990805"/>
                  </a:ext>
                </a:extLst>
              </a:tr>
              <a:tr h="714194">
                <a:tc>
                  <a:txBody>
                    <a:bodyPr/>
                    <a:lstStyle/>
                    <a:p>
                      <a:pPr algn="ctr" rtl="0" fontAlgn="base"/>
                      <a:r>
                        <a:rPr lang="en-US" sz="1400" b="1" dirty="0">
                          <a:solidFill>
                            <a:srgbClr val="333F50"/>
                          </a:solidFill>
                          <a:effectLst/>
                        </a:rPr>
                        <a:t>Total Transactions</a:t>
                      </a:r>
                      <a:endParaRPr lang="en-US" sz="1400" b="1" i="0" dirty="0">
                        <a:solidFill>
                          <a:srgbClr val="000000"/>
                        </a:solidFill>
                        <a:effectLst/>
                        <a:latin typeface="+mn-lt"/>
                      </a:endParaRPr>
                    </a:p>
                  </a:txBody>
                  <a:tcPr anchor="ctr"/>
                </a:tc>
                <a:tc>
                  <a:txBody>
                    <a:bodyPr/>
                    <a:lstStyle/>
                    <a:p>
                      <a:pPr algn="ctr" rtl="0" fontAlgn="base"/>
                      <a:r>
                        <a:rPr lang="en-US" sz="1400" b="0" dirty="0">
                          <a:solidFill>
                            <a:srgbClr val="000000"/>
                          </a:solidFill>
                          <a:effectLst/>
                        </a:rPr>
                        <a:t>IC</a:t>
                      </a:r>
                      <a:r>
                        <a:rPr lang="en-US" sz="1400" b="1" dirty="0">
                          <a:solidFill>
                            <a:srgbClr val="000000"/>
                          </a:solidFill>
                          <a:effectLst/>
                        </a:rPr>
                        <a:t>(&lt;40k)</a:t>
                      </a:r>
                    </a:p>
                    <a:p>
                      <a:pPr algn="ctr" rtl="0" fontAlgn="base"/>
                      <a:r>
                        <a:rPr lang="en-US" sz="1400" b="1" i="0" dirty="0">
                          <a:solidFill>
                            <a:srgbClr val="000000"/>
                          </a:solidFill>
                          <a:effectLst/>
                          <a:latin typeface="+mn-lt"/>
                        </a:rPr>
                        <a:t>40-49</a:t>
                      </a:r>
                    </a:p>
                    <a:p>
                      <a:pPr algn="ctr" rtl="0" fontAlgn="base"/>
                      <a:r>
                        <a:rPr lang="en-US" sz="1400" b="0" i="0" dirty="0">
                          <a:solidFill>
                            <a:srgbClr val="000000"/>
                          </a:solidFill>
                          <a:effectLst/>
                          <a:latin typeface="+mn-lt"/>
                        </a:rPr>
                        <a:t>17k</a:t>
                      </a:r>
                    </a:p>
                  </a:txBody>
                  <a:tcPr anchor="ctr"/>
                </a:tc>
                <a:tc>
                  <a:txBody>
                    <a:bodyPr/>
                    <a:lstStyle/>
                    <a:p>
                      <a:pPr algn="ctr" rtl="0" fontAlgn="base"/>
                      <a:r>
                        <a:rPr lang="en-US" sz="1400" b="0" dirty="0">
                          <a:solidFill>
                            <a:srgbClr val="000000"/>
                          </a:solidFill>
                          <a:effectLst/>
                        </a:rPr>
                        <a:t>IC(un)</a:t>
                      </a:r>
                    </a:p>
                    <a:p>
                      <a:pPr algn="ctr" rtl="0" fontAlgn="base"/>
                      <a:r>
                        <a:rPr lang="en-US" sz="1400" b="0" i="0" dirty="0">
                          <a:solidFill>
                            <a:srgbClr val="000000"/>
                          </a:solidFill>
                          <a:effectLst/>
                          <a:latin typeface="+mn-lt"/>
                        </a:rPr>
                        <a:t>&lt;30</a:t>
                      </a:r>
                    </a:p>
                    <a:p>
                      <a:pPr algn="ctr" rtl="0" fontAlgn="base"/>
                      <a:r>
                        <a:rPr lang="en-US" sz="1400" b="0" i="0" dirty="0">
                          <a:solidFill>
                            <a:srgbClr val="000000"/>
                          </a:solidFill>
                          <a:effectLst/>
                          <a:latin typeface="+mn-lt"/>
                        </a:rPr>
                        <a:t>94</a:t>
                      </a:r>
                    </a:p>
                  </a:txBody>
                  <a:tcPr anchor="ctr"/>
                </a:tc>
                <a:tc>
                  <a:txBody>
                    <a:bodyPr/>
                    <a:lstStyle/>
                    <a:p>
                      <a:pPr algn="ctr" rtl="0" fontAlgn="base"/>
                      <a:r>
                        <a:rPr lang="en-US" sz="1400" b="0" dirty="0">
                          <a:solidFill>
                            <a:srgbClr val="000000"/>
                          </a:solidFill>
                          <a:effectLst/>
                        </a:rPr>
                        <a:t>IC(&lt;40k)</a:t>
                      </a:r>
                    </a:p>
                    <a:p>
                      <a:pPr algn="ctr" rtl="0" fontAlgn="base"/>
                      <a:r>
                        <a:rPr lang="en-US" sz="1400" b="1" i="0" dirty="0">
                          <a:solidFill>
                            <a:srgbClr val="000000"/>
                          </a:solidFill>
                          <a:effectLst/>
                          <a:latin typeface="+mn-lt"/>
                        </a:rPr>
                        <a:t>Blue</a:t>
                      </a:r>
                    </a:p>
                    <a:p>
                      <a:pPr algn="ctr" rtl="0" fontAlgn="base"/>
                      <a:r>
                        <a:rPr lang="en-US" sz="1400" b="0" i="0" dirty="0">
                          <a:solidFill>
                            <a:srgbClr val="000000"/>
                          </a:solidFill>
                          <a:effectLst/>
                          <a:latin typeface="+mn-lt"/>
                        </a:rPr>
                        <a:t>23k</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IC(60-80k)</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Platinum</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104</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IC(&lt;40k)</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2</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6425</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IC(60-80k)</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5</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80</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IC(&lt;40k)</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Tenorite"/>
                          <a:ea typeface="+mn-ea"/>
                          <a:cs typeface="+mn-cs"/>
                        </a:rPr>
                        <a:t>Married</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10k</a:t>
                      </a: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IC(80-120k)</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Divorced</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enorite"/>
                          <a:ea typeface="+mn-ea"/>
                          <a:cs typeface="+mn-cs"/>
                        </a:rPr>
                        <a:t>342</a:t>
                      </a:r>
                    </a:p>
                  </a:txBody>
                  <a:tcPr anchor="ct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3C1C02-C5AD-3971-D9C0-39297AD00E4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110B4EE2-858D-4B22-E7BF-72745E1122A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27F1CEE-4E38-2D3A-1131-8DAC0D7D8627}"/>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8" name="TextBox 7">
            <a:extLst>
              <a:ext uri="{FF2B5EF4-FFF2-40B4-BE49-F238E27FC236}">
                <a16:creationId xmlns:a16="http://schemas.microsoft.com/office/drawing/2014/main" id="{E90FDC5A-947B-BBE6-40E0-C98EEE3A7A75}"/>
              </a:ext>
            </a:extLst>
          </p:cNvPr>
          <p:cNvSpPr txBox="1"/>
          <p:nvPr/>
        </p:nvSpPr>
        <p:spPr>
          <a:xfrm>
            <a:off x="62346" y="136525"/>
            <a:ext cx="11959936" cy="6001643"/>
          </a:xfrm>
          <a:prstGeom prst="rect">
            <a:avLst/>
          </a:prstGeom>
          <a:noFill/>
        </p:spPr>
        <p:txBody>
          <a:bodyPr wrap="square">
            <a:spAutoFit/>
          </a:bodyPr>
          <a:lstStyle/>
          <a:p>
            <a:pPr algn="l">
              <a:buFont typeface="+mj-lt"/>
              <a:buAutoNum type="arabicPeriod"/>
            </a:pPr>
            <a:r>
              <a:rPr lang="en-US" sz="1600" b="0" i="0" dirty="0">
                <a:effectLst/>
                <a:latin typeface="Söhne"/>
              </a:rPr>
              <a:t>The company should focus on attracting more male customers as only 46% of the customers are male. By offering promotions and customized offers to male customers, the company can increase its customer base and revenue.</a:t>
            </a:r>
          </a:p>
          <a:p>
            <a:pPr algn="l">
              <a:buFont typeface="+mj-lt"/>
              <a:buAutoNum type="arabicPeriod"/>
            </a:pPr>
            <a:r>
              <a:rPr lang="en-US" sz="1600" b="0" i="0" dirty="0">
                <a:effectLst/>
                <a:latin typeface="Söhne"/>
              </a:rPr>
              <a:t>The company should focus on retaining its existing customers as they constitute 85% of the customer base. By providing excellent customer service, personalized offers, and loyalty rewards, the company can retain its existing customers and ensure repeat business.</a:t>
            </a:r>
          </a:p>
          <a:p>
            <a:pPr algn="l">
              <a:buFont typeface="+mj-lt"/>
              <a:buAutoNum type="arabicPeriod"/>
            </a:pPr>
            <a:r>
              <a:rPr lang="en-US" sz="1600" b="0" i="0" dirty="0">
                <a:effectLst/>
                <a:latin typeface="Söhne"/>
              </a:rPr>
              <a:t>The company should target the high-income segment (&gt;120k) by offering premium credit card services and personalized offers to this segment. This can help the company increase its revenue and profitability.</a:t>
            </a:r>
          </a:p>
          <a:p>
            <a:pPr algn="l">
              <a:buFont typeface="+mj-lt"/>
              <a:buAutoNum type="arabicPeriod"/>
            </a:pPr>
            <a:r>
              <a:rPr lang="en-US" sz="1600" b="0" i="0" dirty="0">
                <a:effectLst/>
                <a:latin typeface="Söhne"/>
              </a:rPr>
              <a:t>The company should also target the 30% of customers who are graduates and 5% who are doctorates, as they are likely to have high-income potential in the future. By offering student credit cards, educational loans, and other financial products tailored to this segment, the company can increase its market share.</a:t>
            </a:r>
          </a:p>
          <a:p>
            <a:pPr algn="l">
              <a:buFont typeface="+mj-lt"/>
              <a:buAutoNum type="arabicPeriod"/>
            </a:pPr>
            <a:r>
              <a:rPr lang="en-US" sz="1600" b="0" i="0" dirty="0">
                <a:effectLst/>
                <a:latin typeface="Söhne"/>
              </a:rPr>
              <a:t>The company should focus on increasing its market share in the gold and platinum card categories, which currently have a low market share of 1% and 0%, respectively. By offering exclusive benefits, higher credit limits, and personalized offers, the company can attract more customers to these categories.</a:t>
            </a:r>
          </a:p>
          <a:p>
            <a:pPr algn="l">
              <a:buFont typeface="+mj-lt"/>
              <a:buAutoNum type="arabicPeriod"/>
            </a:pPr>
            <a:r>
              <a:rPr lang="en-US" sz="1600" b="0" i="0" dirty="0">
                <a:effectLst/>
                <a:latin typeface="Söhne"/>
              </a:rPr>
              <a:t>Based on the Kruskal-Wallis test, the company should conduct further analysis to identify the card categories that have a significantly different median YTA. By identifying the card categories with the highest YTA, the company can focus its marketing efforts on these categories to increase revenue.</a:t>
            </a:r>
          </a:p>
          <a:p>
            <a:pPr algn="l">
              <a:buFont typeface="+mj-lt"/>
              <a:buAutoNum type="arabicPeriod"/>
            </a:pPr>
            <a:r>
              <a:rPr lang="en-US" sz="1600" b="0" i="0" dirty="0">
                <a:effectLst/>
                <a:latin typeface="Söhne"/>
              </a:rPr>
              <a:t>Based on the multiple regression analysis, the company should focus on the gold category, which has a statistically significant difference in the mean YTA compared to the blue category, holding all other variables constant. By offering exclusive benefits and personalized offers to gold cardholders, the company can increase its revenue from this segment.</a:t>
            </a:r>
          </a:p>
          <a:p>
            <a:pPr algn="l">
              <a:buFont typeface="+mj-lt"/>
              <a:buAutoNum type="arabicPeriod"/>
            </a:pPr>
            <a:r>
              <a:rPr lang="en-US" sz="1600" b="0" i="0" dirty="0">
                <a:effectLst/>
                <a:latin typeface="Söhne"/>
              </a:rPr>
              <a:t>The company should also focus on the maximum income-bringing segment, which consists of customers with an income category of &lt;40k, aged between 40-49 years, with 2-3 dependents, and are married. By offering customized offers, loans, and credit card services to this segment, the company can increase its market share and revenue.</a:t>
            </a:r>
          </a:p>
          <a:p>
            <a:pPr algn="l">
              <a:buFont typeface="+mj-lt"/>
              <a:buAutoNum type="arabicPeriod"/>
            </a:pPr>
            <a:r>
              <a:rPr lang="en-US" sz="1600" b="0" i="0" dirty="0">
                <a:effectLst/>
                <a:latin typeface="Söhne"/>
              </a:rPr>
              <a:t>Finally, the company should also focus on the least income-bringing segment, which consists of customers with an income category of 60-80k and 80-120k, aged below 30, with 5 dependents, and are divorced. By offering personalized offers and credit card services tailored to the needs of this segment, the company can increase its market share and revenue.</a:t>
            </a:r>
          </a:p>
        </p:txBody>
      </p:sp>
    </p:spTree>
    <p:extLst>
      <p:ext uri="{BB962C8B-B14F-4D97-AF65-F5344CB8AC3E}">
        <p14:creationId xmlns:p14="http://schemas.microsoft.com/office/powerpoint/2010/main" val="1953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995-B528-2D18-4764-A10660F5ECE3}"/>
              </a:ext>
            </a:extLst>
          </p:cNvPr>
          <p:cNvSpPr>
            <a:spLocks noGrp="1"/>
          </p:cNvSpPr>
          <p:nvPr>
            <p:ph type="title"/>
          </p:nvPr>
        </p:nvSpPr>
        <p:spPr>
          <a:xfrm>
            <a:off x="838200" y="344105"/>
            <a:ext cx="10515600" cy="1325563"/>
          </a:xfrm>
        </p:spPr>
        <p:txBody>
          <a:bodyPr/>
          <a:lstStyle/>
          <a:p>
            <a:r>
              <a:rPr lang="en-IN" dirty="0"/>
              <a:t>Work breakdown structure</a:t>
            </a:r>
          </a:p>
        </p:txBody>
      </p:sp>
      <p:sp>
        <p:nvSpPr>
          <p:cNvPr id="4" name="Date Placeholder 3">
            <a:extLst>
              <a:ext uri="{FF2B5EF4-FFF2-40B4-BE49-F238E27FC236}">
                <a16:creationId xmlns:a16="http://schemas.microsoft.com/office/drawing/2014/main" id="{CC5DA987-E3F8-7CFC-953E-0C8B4FC9DA2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55A652-770A-2F49-718F-B77697FEE4B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F80DAE-8BB9-EED2-DBBB-DE6768E71991}"/>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7" name="TextBox 6">
            <a:extLst>
              <a:ext uri="{FF2B5EF4-FFF2-40B4-BE49-F238E27FC236}">
                <a16:creationId xmlns:a16="http://schemas.microsoft.com/office/drawing/2014/main" id="{840600C2-9A66-272A-C3E3-73963E15F5FD}"/>
              </a:ext>
            </a:extLst>
          </p:cNvPr>
          <p:cNvSpPr txBox="1"/>
          <p:nvPr/>
        </p:nvSpPr>
        <p:spPr>
          <a:xfrm>
            <a:off x="3084786" y="3244334"/>
            <a:ext cx="6022427" cy="461665"/>
          </a:xfrm>
          <a:prstGeom prst="rect">
            <a:avLst/>
          </a:prstGeom>
          <a:noFill/>
        </p:spPr>
        <p:txBody>
          <a:bodyPr wrap="square" rtlCol="0">
            <a:spAutoFit/>
          </a:bodyPr>
          <a:lstStyle/>
          <a:p>
            <a:pPr algn="ctr"/>
            <a:r>
              <a:rPr lang="en-IN" sz="2400" b="1" dirty="0">
                <a:hlinkClick r:id="rId2"/>
              </a:rPr>
              <a:t>Clickup.com</a:t>
            </a:r>
            <a:endParaRPr lang="en-IN" sz="2400" b="1" dirty="0"/>
          </a:p>
        </p:txBody>
      </p:sp>
    </p:spTree>
    <p:extLst>
      <p:ext uri="{BB962C8B-B14F-4D97-AF65-F5344CB8AC3E}">
        <p14:creationId xmlns:p14="http://schemas.microsoft.com/office/powerpoint/2010/main" val="313319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1149145" y="-19664"/>
            <a:ext cx="10515600" cy="1325563"/>
          </a:xfrm>
        </p:spPr>
        <p:txBody>
          <a:bodyPr/>
          <a:lstStyle/>
          <a:p>
            <a:r>
              <a:rPr lang="en-US" dirty="0"/>
              <a:t>Information on the Dataset/Data Subset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graphicFrame>
        <p:nvGraphicFramePr>
          <p:cNvPr id="5" name="SmartArt Placeholder 4">
            <a:extLst>
              <a:ext uri="{FF2B5EF4-FFF2-40B4-BE49-F238E27FC236}">
                <a16:creationId xmlns:a16="http://schemas.microsoft.com/office/drawing/2014/main" id="{3492A769-E3AC-1F44-7D8A-DEE626562606}"/>
              </a:ext>
            </a:extLst>
          </p:cNvPr>
          <p:cNvGraphicFramePr>
            <a:graphicFrameLocks noGrp="1"/>
          </p:cNvGraphicFramePr>
          <p:nvPr>
            <p:ph type="dgm" sz="quarter" idx="15"/>
            <p:extLst>
              <p:ext uri="{D42A27DB-BD31-4B8C-83A1-F6EECF244321}">
                <p14:modId xmlns:p14="http://schemas.microsoft.com/office/powerpoint/2010/main" val="2899660878"/>
              </p:ext>
            </p:extLst>
          </p:nvPr>
        </p:nvGraphicFramePr>
        <p:xfrm>
          <a:off x="6406945" y="1409828"/>
          <a:ext cx="5690418" cy="4842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 name="TextBox 56">
            <a:extLst>
              <a:ext uri="{FF2B5EF4-FFF2-40B4-BE49-F238E27FC236}">
                <a16:creationId xmlns:a16="http://schemas.microsoft.com/office/drawing/2014/main" id="{28BA07DB-976E-5D26-22FF-0DD29C6743F7}"/>
              </a:ext>
            </a:extLst>
          </p:cNvPr>
          <p:cNvSpPr txBox="1"/>
          <p:nvPr/>
        </p:nvSpPr>
        <p:spPr>
          <a:xfrm>
            <a:off x="511276" y="1808481"/>
            <a:ext cx="4709653" cy="861774"/>
          </a:xfrm>
          <a:prstGeom prst="rect">
            <a:avLst/>
          </a:prstGeom>
          <a:noFill/>
        </p:spPr>
        <p:txBody>
          <a:bodyPr wrap="square" rtlCol="0">
            <a:spAutoFit/>
          </a:bodyPr>
          <a:lstStyle/>
          <a:p>
            <a:r>
              <a:rPr lang="en-IN" sz="1600" b="1" dirty="0"/>
              <a:t>DATA SET</a:t>
            </a:r>
          </a:p>
          <a:p>
            <a:pPr marL="285750" indent="-285750">
              <a:buFont typeface="Arial" panose="020B0604020202020204" pitchFamily="34" charset="0"/>
              <a:buChar char="•"/>
            </a:pPr>
            <a:r>
              <a:rPr lang="en-IN" sz="1600" dirty="0"/>
              <a:t>No. of columns (Variables) = 14</a:t>
            </a:r>
          </a:p>
          <a:p>
            <a:pPr marL="285750" indent="-285750">
              <a:buFont typeface="Arial" panose="020B0604020202020204" pitchFamily="34" charset="0"/>
              <a:buChar char="•"/>
            </a:pPr>
            <a:r>
              <a:rPr lang="en-IN" sz="1600" dirty="0"/>
              <a:t>No. of Rows (Records) = 10127</a:t>
            </a:r>
          </a:p>
        </p:txBody>
      </p:sp>
      <p:sp>
        <p:nvSpPr>
          <p:cNvPr id="58" name="TextBox 57">
            <a:extLst>
              <a:ext uri="{FF2B5EF4-FFF2-40B4-BE49-F238E27FC236}">
                <a16:creationId xmlns:a16="http://schemas.microsoft.com/office/drawing/2014/main" id="{7FAC0D5B-20A0-B511-92A4-0694C8547BF4}"/>
              </a:ext>
            </a:extLst>
          </p:cNvPr>
          <p:cNvSpPr txBox="1"/>
          <p:nvPr/>
        </p:nvSpPr>
        <p:spPr>
          <a:xfrm>
            <a:off x="511277" y="3410581"/>
            <a:ext cx="4965292" cy="1077218"/>
          </a:xfrm>
          <a:prstGeom prst="rect">
            <a:avLst/>
          </a:prstGeom>
          <a:noFill/>
        </p:spPr>
        <p:txBody>
          <a:bodyPr wrap="square" rtlCol="0">
            <a:spAutoFit/>
          </a:bodyPr>
          <a:lstStyle/>
          <a:p>
            <a:r>
              <a:rPr lang="en-IN" sz="1600" b="1" dirty="0"/>
              <a:t>DATA SUB-SET</a:t>
            </a:r>
          </a:p>
          <a:p>
            <a:pPr marL="342900" indent="-342900">
              <a:buFont typeface="+mj-lt"/>
              <a:buAutoNum type="arabicPeriod"/>
            </a:pPr>
            <a:r>
              <a:rPr lang="en-IN" sz="1600" dirty="0"/>
              <a:t>No. of columns (Variables) = 14 + 1 (Age Category) </a:t>
            </a:r>
          </a:p>
          <a:p>
            <a:pPr marL="342900" indent="-342900">
              <a:buFont typeface="+mj-lt"/>
              <a:buAutoNum type="arabicPeriod"/>
            </a:pPr>
            <a:r>
              <a:rPr lang="en-IN" sz="1600" dirty="0"/>
              <a:t>No. of Rows (Records) = 1000 (given)</a:t>
            </a:r>
          </a:p>
          <a:p>
            <a:pPr marL="342900" indent="-342900">
              <a:buFont typeface="+mj-lt"/>
              <a:buAutoNum type="arabicPeriod"/>
            </a:pPr>
            <a:r>
              <a:rPr lang="en-IN" sz="1600" dirty="0"/>
              <a:t>No. of Null values = 0 </a:t>
            </a:r>
          </a:p>
        </p:txBody>
      </p:sp>
      <p:pic>
        <p:nvPicPr>
          <p:cNvPr id="60" name="Picture 59">
            <a:extLst>
              <a:ext uri="{FF2B5EF4-FFF2-40B4-BE49-F238E27FC236}">
                <a16:creationId xmlns:a16="http://schemas.microsoft.com/office/drawing/2014/main" id="{570EF11C-2C22-AD69-1361-95BA949C71F2}"/>
              </a:ext>
            </a:extLst>
          </p:cNvPr>
          <p:cNvPicPr>
            <a:picLocks noChangeAspect="1"/>
          </p:cNvPicPr>
          <p:nvPr/>
        </p:nvPicPr>
        <p:blipFill rotWithShape="1">
          <a:blip r:embed="rId7"/>
          <a:srcRect l="2061"/>
          <a:stretch/>
        </p:blipFill>
        <p:spPr>
          <a:xfrm>
            <a:off x="265471" y="5236603"/>
            <a:ext cx="7722210" cy="1322896"/>
          </a:xfrm>
          <a:prstGeom prst="rect">
            <a:avLst/>
          </a:prstGeom>
        </p:spPr>
      </p:pic>
      <p:sp>
        <p:nvSpPr>
          <p:cNvPr id="61" name="Rectangle 60">
            <a:extLst>
              <a:ext uri="{FF2B5EF4-FFF2-40B4-BE49-F238E27FC236}">
                <a16:creationId xmlns:a16="http://schemas.microsoft.com/office/drawing/2014/main" id="{C8452D8B-2B1A-74BD-FFF8-437A29566D45}"/>
              </a:ext>
            </a:extLst>
          </p:cNvPr>
          <p:cNvSpPr/>
          <p:nvPr/>
        </p:nvSpPr>
        <p:spPr>
          <a:xfrm>
            <a:off x="6146418" y="6105167"/>
            <a:ext cx="1739423" cy="17188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07B79921-7D01-AAEB-CE59-438177DF9635}"/>
              </a:ext>
            </a:extLst>
          </p:cNvPr>
          <p:cNvSpPr txBox="1"/>
          <p:nvPr/>
        </p:nvSpPr>
        <p:spPr>
          <a:xfrm>
            <a:off x="1493274" y="849942"/>
            <a:ext cx="9827342" cy="338554"/>
          </a:xfrm>
          <a:prstGeom prst="rect">
            <a:avLst/>
          </a:prstGeom>
          <a:noFill/>
        </p:spPr>
        <p:txBody>
          <a:bodyPr wrap="square" rtlCol="0">
            <a:spAutoFit/>
          </a:bodyPr>
          <a:lstStyle/>
          <a:p>
            <a:pPr algn="ctr"/>
            <a:r>
              <a:rPr lang="en-IN" sz="1600" b="1" dirty="0"/>
              <a:t>Credit Card Dataset</a:t>
            </a:r>
            <a:endParaRPr lang="en-IN" sz="1600" dirty="0"/>
          </a:p>
        </p:txBody>
      </p:sp>
    </p:spTree>
    <p:extLst>
      <p:ext uri="{BB962C8B-B14F-4D97-AF65-F5344CB8AC3E}">
        <p14:creationId xmlns:p14="http://schemas.microsoft.com/office/powerpoint/2010/main" val="289638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57" grpId="0"/>
      <p:bldP spid="58" grpId="0"/>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336F-7B53-7A7C-3472-C4150024BE4A}"/>
              </a:ext>
            </a:extLst>
          </p:cNvPr>
          <p:cNvSpPr>
            <a:spLocks noGrp="1"/>
          </p:cNvSpPr>
          <p:nvPr>
            <p:ph type="title"/>
          </p:nvPr>
        </p:nvSpPr>
        <p:spPr/>
        <p:txBody>
          <a:bodyPr/>
          <a:lstStyle/>
          <a:p>
            <a:r>
              <a:rPr lang="en-US" dirty="0"/>
              <a:t>Objectives of the Analysis </a:t>
            </a:r>
            <a:endParaRPr lang="en-IN" dirty="0"/>
          </a:p>
        </p:txBody>
      </p:sp>
      <p:sp>
        <p:nvSpPr>
          <p:cNvPr id="3" name="Content Placeholder 2">
            <a:extLst>
              <a:ext uri="{FF2B5EF4-FFF2-40B4-BE49-F238E27FC236}">
                <a16:creationId xmlns:a16="http://schemas.microsoft.com/office/drawing/2014/main" id="{3FF67993-6C14-BAB3-244F-5492DD67C24E}"/>
              </a:ext>
            </a:extLst>
          </p:cNvPr>
          <p:cNvSpPr>
            <a:spLocks noGrp="1"/>
          </p:cNvSpPr>
          <p:nvPr>
            <p:ph idx="1"/>
          </p:nvPr>
        </p:nvSpPr>
        <p:spPr>
          <a:xfrm>
            <a:off x="1333500" y="2754016"/>
            <a:ext cx="3926758" cy="3515954"/>
          </a:xfrm>
        </p:spPr>
        <p:txBody>
          <a:bodyPr>
            <a:normAutofit lnSpcReduction="10000"/>
          </a:bodyPr>
          <a:lstStyle/>
          <a:p>
            <a:pPr marL="285750" indent="-285750">
              <a:buFont typeface="Arial" panose="020B0604020202020204" pitchFamily="34" charset="0"/>
              <a:buChar char="•"/>
            </a:pPr>
            <a:r>
              <a:rPr lang="en-US" sz="1600" dirty="0"/>
              <a:t>Data Pre-Processing </a:t>
            </a:r>
          </a:p>
          <a:p>
            <a:pPr marL="285750" indent="-285750">
              <a:buFont typeface="Arial" panose="020B0604020202020204" pitchFamily="34" charset="0"/>
              <a:buChar char="•"/>
            </a:pPr>
            <a:r>
              <a:rPr lang="en-US" sz="1600" dirty="0"/>
              <a:t>Max and min of each category</a:t>
            </a:r>
          </a:p>
          <a:p>
            <a:pPr marL="285750" indent="-285750">
              <a:buFont typeface="Arial" panose="020B0604020202020204" pitchFamily="34" charset="0"/>
              <a:buChar char="•"/>
            </a:pPr>
            <a:r>
              <a:rPr lang="en-IN" sz="1600" dirty="0"/>
              <a:t>Average Transaction/customer</a:t>
            </a:r>
          </a:p>
          <a:p>
            <a:pPr marL="285750" indent="-285750">
              <a:buFont typeface="Arial" panose="020B0604020202020204" pitchFamily="34" charset="0"/>
              <a:buChar char="•"/>
            </a:pPr>
            <a:r>
              <a:rPr lang="en-IN" sz="1600" dirty="0"/>
              <a:t>Average Value/transaction</a:t>
            </a:r>
          </a:p>
          <a:p>
            <a:pPr marL="285750" indent="-285750">
              <a:buFont typeface="Arial" panose="020B0604020202020204" pitchFamily="34" charset="0"/>
              <a:buChar char="•"/>
            </a:pPr>
            <a:r>
              <a:rPr lang="en-IN" sz="1600" dirty="0"/>
              <a:t>Characteristics of the most and the least income contributing segment </a:t>
            </a:r>
          </a:p>
          <a:p>
            <a:pPr marL="285750" indent="-285750">
              <a:buFont typeface="Arial" panose="020B0604020202020204" pitchFamily="34" charset="0"/>
              <a:buChar char="•"/>
            </a:pPr>
            <a:r>
              <a:rPr lang="en-IN" sz="1600" dirty="0"/>
              <a:t>Statistical analysis of Yearly Transaction Amount with the card type</a:t>
            </a:r>
          </a:p>
        </p:txBody>
      </p:sp>
      <p:sp>
        <p:nvSpPr>
          <p:cNvPr id="6" name="Slide Number Placeholder 5">
            <a:extLst>
              <a:ext uri="{FF2B5EF4-FFF2-40B4-BE49-F238E27FC236}">
                <a16:creationId xmlns:a16="http://schemas.microsoft.com/office/drawing/2014/main" id="{C84ADF16-7D17-2BE1-2A20-B521DD6BEFF7}"/>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15942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C38E-9438-C51C-9FBC-A0669634FE80}"/>
              </a:ext>
            </a:extLst>
          </p:cNvPr>
          <p:cNvSpPr>
            <a:spLocks noGrp="1"/>
          </p:cNvSpPr>
          <p:nvPr>
            <p:ph type="title"/>
          </p:nvPr>
        </p:nvSpPr>
        <p:spPr>
          <a:xfrm>
            <a:off x="34085" y="6220841"/>
            <a:ext cx="4082142" cy="585788"/>
          </a:xfrm>
        </p:spPr>
        <p:txBody>
          <a:bodyPr>
            <a:normAutofit fontScale="90000"/>
          </a:bodyPr>
          <a:lstStyle/>
          <a:p>
            <a:r>
              <a:rPr lang="en-IN" dirty="0"/>
              <a:t>Over View Of the Analysis</a:t>
            </a:r>
          </a:p>
        </p:txBody>
      </p:sp>
      <p:sp>
        <p:nvSpPr>
          <p:cNvPr id="3" name="Text Placeholder 2">
            <a:extLst>
              <a:ext uri="{FF2B5EF4-FFF2-40B4-BE49-F238E27FC236}">
                <a16:creationId xmlns:a16="http://schemas.microsoft.com/office/drawing/2014/main" id="{95927105-7768-D17A-B47E-2ACA0B91CD44}"/>
              </a:ext>
            </a:extLst>
          </p:cNvPr>
          <p:cNvSpPr>
            <a:spLocks noGrp="1"/>
          </p:cNvSpPr>
          <p:nvPr>
            <p:ph type="body" sz="quarter" idx="13"/>
          </p:nvPr>
        </p:nvSpPr>
        <p:spPr>
          <a:xfrm>
            <a:off x="166074" y="1481623"/>
            <a:ext cx="2141764" cy="514350"/>
          </a:xfrm>
        </p:spPr>
        <p:txBody>
          <a:bodyPr/>
          <a:lstStyle/>
          <a:p>
            <a:r>
              <a:rPr lang="en-IN" dirty="0"/>
              <a:t>Step 1</a:t>
            </a:r>
          </a:p>
        </p:txBody>
      </p:sp>
      <p:sp>
        <p:nvSpPr>
          <p:cNvPr id="4" name="Text Placeholder 3">
            <a:extLst>
              <a:ext uri="{FF2B5EF4-FFF2-40B4-BE49-F238E27FC236}">
                <a16:creationId xmlns:a16="http://schemas.microsoft.com/office/drawing/2014/main" id="{552E54AE-2978-3F5A-4F7C-A3DA51CCF465}"/>
              </a:ext>
            </a:extLst>
          </p:cNvPr>
          <p:cNvSpPr>
            <a:spLocks noGrp="1"/>
          </p:cNvSpPr>
          <p:nvPr>
            <p:ph type="body" sz="quarter" idx="14"/>
          </p:nvPr>
        </p:nvSpPr>
        <p:spPr/>
        <p:txBody>
          <a:bodyPr/>
          <a:lstStyle/>
          <a:p>
            <a:r>
              <a:rPr lang="en-IN" dirty="0"/>
              <a:t>Step 2 </a:t>
            </a:r>
          </a:p>
        </p:txBody>
      </p:sp>
      <p:sp>
        <p:nvSpPr>
          <p:cNvPr id="5" name="Text Placeholder 4">
            <a:extLst>
              <a:ext uri="{FF2B5EF4-FFF2-40B4-BE49-F238E27FC236}">
                <a16:creationId xmlns:a16="http://schemas.microsoft.com/office/drawing/2014/main" id="{45D9A572-B98A-181D-C845-49FA88AE06BD}"/>
              </a:ext>
            </a:extLst>
          </p:cNvPr>
          <p:cNvSpPr>
            <a:spLocks noGrp="1"/>
          </p:cNvSpPr>
          <p:nvPr>
            <p:ph type="body" sz="quarter" idx="15"/>
          </p:nvPr>
        </p:nvSpPr>
        <p:spPr/>
        <p:txBody>
          <a:bodyPr/>
          <a:lstStyle/>
          <a:p>
            <a:r>
              <a:rPr lang="en-IN" dirty="0"/>
              <a:t>Step 3 </a:t>
            </a:r>
          </a:p>
        </p:txBody>
      </p:sp>
      <p:sp>
        <p:nvSpPr>
          <p:cNvPr id="6" name="Text Placeholder 5">
            <a:extLst>
              <a:ext uri="{FF2B5EF4-FFF2-40B4-BE49-F238E27FC236}">
                <a16:creationId xmlns:a16="http://schemas.microsoft.com/office/drawing/2014/main" id="{8A201850-8FB0-E5F4-B5BB-C1E566BB21DB}"/>
              </a:ext>
            </a:extLst>
          </p:cNvPr>
          <p:cNvSpPr>
            <a:spLocks noGrp="1"/>
          </p:cNvSpPr>
          <p:nvPr>
            <p:ph type="body" sz="quarter" idx="16"/>
          </p:nvPr>
        </p:nvSpPr>
        <p:spPr>
          <a:xfrm>
            <a:off x="2484507" y="5806281"/>
            <a:ext cx="2141764" cy="514350"/>
          </a:xfrm>
        </p:spPr>
        <p:txBody>
          <a:bodyPr/>
          <a:lstStyle/>
          <a:p>
            <a:r>
              <a:rPr lang="en-IN" dirty="0"/>
              <a:t>Step 5 </a:t>
            </a:r>
          </a:p>
        </p:txBody>
      </p:sp>
      <p:sp>
        <p:nvSpPr>
          <p:cNvPr id="7" name="Text Placeholder 6">
            <a:extLst>
              <a:ext uri="{FF2B5EF4-FFF2-40B4-BE49-F238E27FC236}">
                <a16:creationId xmlns:a16="http://schemas.microsoft.com/office/drawing/2014/main" id="{85015FF0-B7F5-ED29-E633-91B1B74D0D18}"/>
              </a:ext>
            </a:extLst>
          </p:cNvPr>
          <p:cNvSpPr>
            <a:spLocks noGrp="1"/>
          </p:cNvSpPr>
          <p:nvPr>
            <p:ph type="body" sz="quarter" idx="17"/>
          </p:nvPr>
        </p:nvSpPr>
        <p:spPr>
          <a:xfrm>
            <a:off x="4411368" y="1347930"/>
            <a:ext cx="5301933" cy="585788"/>
          </a:xfrm>
        </p:spPr>
        <p:txBody>
          <a:bodyPr>
            <a:normAutofit/>
          </a:bodyPr>
          <a:lstStyle/>
          <a:p>
            <a:r>
              <a:rPr lang="en-IN" b="1" dirty="0"/>
              <a:t>Descriptive statistics </a:t>
            </a:r>
            <a:r>
              <a:rPr lang="en-IN" dirty="0"/>
              <a:t>of the Categorical variables, consisting of the  count and percentage of each category of the variable</a:t>
            </a:r>
          </a:p>
        </p:txBody>
      </p:sp>
      <p:sp>
        <p:nvSpPr>
          <p:cNvPr id="8" name="Text Placeholder 7">
            <a:extLst>
              <a:ext uri="{FF2B5EF4-FFF2-40B4-BE49-F238E27FC236}">
                <a16:creationId xmlns:a16="http://schemas.microsoft.com/office/drawing/2014/main" id="{ED90EA8C-7810-5D48-3DDB-8FA548CB1F9D}"/>
              </a:ext>
            </a:extLst>
          </p:cNvPr>
          <p:cNvSpPr>
            <a:spLocks noGrp="1"/>
          </p:cNvSpPr>
          <p:nvPr>
            <p:ph type="body" sz="quarter" idx="18"/>
          </p:nvPr>
        </p:nvSpPr>
        <p:spPr>
          <a:xfrm>
            <a:off x="4920342" y="2418158"/>
            <a:ext cx="5102680" cy="816158"/>
          </a:xfrm>
        </p:spPr>
        <p:txBody>
          <a:bodyPr>
            <a:normAutofit/>
          </a:bodyPr>
          <a:lstStyle/>
          <a:p>
            <a:r>
              <a:rPr lang="en-IN" b="1" dirty="0"/>
              <a:t>Pivots Tables </a:t>
            </a:r>
            <a:r>
              <a:rPr lang="en-IN" dirty="0"/>
              <a:t>for Income category analysis w.r.t non categorical variables vs age category, marital status, no. of dependents and card category (Used in Dashboard)</a:t>
            </a:r>
          </a:p>
        </p:txBody>
      </p:sp>
      <p:sp>
        <p:nvSpPr>
          <p:cNvPr id="9" name="Text Placeholder 8">
            <a:extLst>
              <a:ext uri="{FF2B5EF4-FFF2-40B4-BE49-F238E27FC236}">
                <a16:creationId xmlns:a16="http://schemas.microsoft.com/office/drawing/2014/main" id="{14DF6D4F-2CDD-7231-D0C0-E4DF9FA53BE7}"/>
              </a:ext>
            </a:extLst>
          </p:cNvPr>
          <p:cNvSpPr>
            <a:spLocks noGrp="1"/>
          </p:cNvSpPr>
          <p:nvPr>
            <p:ph type="body" sz="quarter" idx="19"/>
          </p:nvPr>
        </p:nvSpPr>
        <p:spPr/>
        <p:txBody>
          <a:bodyPr/>
          <a:lstStyle/>
          <a:p>
            <a:r>
              <a:rPr lang="en-IN" b="1" dirty="0"/>
              <a:t>Statistical Analysis </a:t>
            </a:r>
            <a:r>
              <a:rPr lang="en-IN" dirty="0"/>
              <a:t>of Yearly Transaction amount </a:t>
            </a:r>
          </a:p>
        </p:txBody>
      </p:sp>
      <p:sp>
        <p:nvSpPr>
          <p:cNvPr id="10" name="Text Placeholder 9">
            <a:extLst>
              <a:ext uri="{FF2B5EF4-FFF2-40B4-BE49-F238E27FC236}">
                <a16:creationId xmlns:a16="http://schemas.microsoft.com/office/drawing/2014/main" id="{A9667BE5-642D-D791-CB40-B8C9A905E070}"/>
              </a:ext>
            </a:extLst>
          </p:cNvPr>
          <p:cNvSpPr>
            <a:spLocks noGrp="1"/>
          </p:cNvSpPr>
          <p:nvPr>
            <p:ph type="body" sz="quarter" idx="20"/>
          </p:nvPr>
        </p:nvSpPr>
        <p:spPr>
          <a:xfrm>
            <a:off x="6969813" y="5877120"/>
            <a:ext cx="5102680" cy="1010842"/>
          </a:xfrm>
        </p:spPr>
        <p:txBody>
          <a:bodyPr/>
          <a:lstStyle/>
          <a:p>
            <a:r>
              <a:rPr lang="en-IN" b="1" dirty="0"/>
              <a:t>Observations </a:t>
            </a:r>
            <a:r>
              <a:rPr lang="en-IN" dirty="0"/>
              <a:t>and</a:t>
            </a:r>
            <a:r>
              <a:rPr lang="en-IN" b="1" dirty="0"/>
              <a:t> Managerial Implications  </a:t>
            </a:r>
          </a:p>
        </p:txBody>
      </p:sp>
      <p:sp>
        <p:nvSpPr>
          <p:cNvPr id="13" name="Slide Number Placeholder 12">
            <a:extLst>
              <a:ext uri="{FF2B5EF4-FFF2-40B4-BE49-F238E27FC236}">
                <a16:creationId xmlns:a16="http://schemas.microsoft.com/office/drawing/2014/main" id="{06678598-9C6C-A538-7EC1-D5CDA284760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1" name="Text Placeholder 5">
            <a:extLst>
              <a:ext uri="{FF2B5EF4-FFF2-40B4-BE49-F238E27FC236}">
                <a16:creationId xmlns:a16="http://schemas.microsoft.com/office/drawing/2014/main" id="{326F7EBE-6026-BE1D-8811-D9BE1B4E947F}"/>
              </a:ext>
            </a:extLst>
          </p:cNvPr>
          <p:cNvSpPr txBox="1">
            <a:spLocks/>
          </p:cNvSpPr>
          <p:nvPr/>
        </p:nvSpPr>
        <p:spPr>
          <a:xfrm>
            <a:off x="2067538" y="4787233"/>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Step 4 </a:t>
            </a:r>
            <a:endParaRPr lang="en-IN" dirty="0"/>
          </a:p>
        </p:txBody>
      </p:sp>
      <p:sp>
        <p:nvSpPr>
          <p:cNvPr id="12" name="Text Placeholder 9">
            <a:extLst>
              <a:ext uri="{FF2B5EF4-FFF2-40B4-BE49-F238E27FC236}">
                <a16:creationId xmlns:a16="http://schemas.microsoft.com/office/drawing/2014/main" id="{8F016B5C-8883-C68D-6B35-4A6CD88F81F5}"/>
              </a:ext>
            </a:extLst>
          </p:cNvPr>
          <p:cNvSpPr txBox="1">
            <a:spLocks/>
          </p:cNvSpPr>
          <p:nvPr/>
        </p:nvSpPr>
        <p:spPr>
          <a:xfrm>
            <a:off x="6251119" y="4845245"/>
            <a:ext cx="5102680"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Cluster Analysis</a:t>
            </a:r>
          </a:p>
        </p:txBody>
      </p:sp>
      <p:cxnSp>
        <p:nvCxnSpPr>
          <p:cNvPr id="15" name="Straight Connector 14">
            <a:extLst>
              <a:ext uri="{FF2B5EF4-FFF2-40B4-BE49-F238E27FC236}">
                <a16:creationId xmlns:a16="http://schemas.microsoft.com/office/drawing/2014/main" id="{459E89FE-C5F7-E236-DDB1-6EB521CFCF05}"/>
              </a:ext>
            </a:extLst>
          </p:cNvPr>
          <p:cNvCxnSpPr/>
          <p:nvPr/>
        </p:nvCxnSpPr>
        <p:spPr>
          <a:xfrm>
            <a:off x="4886529" y="6063456"/>
            <a:ext cx="15627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364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fade">
                                      <p:cBhvr>
                                        <p:cTn id="39" dur="500"/>
                                        <p:tgtEl>
                                          <p:spTgt spid="11">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P spid="9" grpId="0" build="p"/>
      <p:bldP spid="10" grpId="0" build="p"/>
      <p:bldP spid="11" grpId="0" build="p"/>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5F2B36C-8CED-8A24-691F-FD233B8D574E}"/>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3" name="Picture 12">
            <a:extLst>
              <a:ext uri="{FF2B5EF4-FFF2-40B4-BE49-F238E27FC236}">
                <a16:creationId xmlns:a16="http://schemas.microsoft.com/office/drawing/2014/main" id="{8F926BCE-2037-F65D-6462-3A53478587B1}"/>
              </a:ext>
            </a:extLst>
          </p:cNvPr>
          <p:cNvPicPr>
            <a:picLocks noChangeAspect="1"/>
          </p:cNvPicPr>
          <p:nvPr/>
        </p:nvPicPr>
        <p:blipFill>
          <a:blip r:embed="rId2"/>
          <a:stretch>
            <a:fillRect/>
          </a:stretch>
        </p:blipFill>
        <p:spPr>
          <a:xfrm>
            <a:off x="419100" y="709960"/>
            <a:ext cx="11353800" cy="5219037"/>
          </a:xfrm>
          <a:prstGeom prst="rect">
            <a:avLst/>
          </a:prstGeom>
        </p:spPr>
      </p:pic>
    </p:spTree>
    <p:extLst>
      <p:ext uri="{BB962C8B-B14F-4D97-AF65-F5344CB8AC3E}">
        <p14:creationId xmlns:p14="http://schemas.microsoft.com/office/powerpoint/2010/main" val="99296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OBSERVATIONs FROM THE ANALYSIS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045675" y="2395931"/>
            <a:ext cx="2882475" cy="823912"/>
          </a:xfrm>
        </p:spPr>
        <p:txBody>
          <a:bodyPr/>
          <a:lstStyle/>
          <a:p>
            <a:r>
              <a:rPr lang="en-US" b="1" dirty="0"/>
              <a:t>Minimum and Max of each Category</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045675" y="3552923"/>
            <a:ext cx="2882475" cy="3168552"/>
          </a:xfrm>
        </p:spPr>
        <p:txBody>
          <a:bodyPr>
            <a:normAutofit fontScale="92500" lnSpcReduction="10000"/>
          </a:bodyPr>
          <a:lstStyle/>
          <a:p>
            <a:pPr marL="285750" indent="-285750">
              <a:buFont typeface="Arial" panose="020B0604020202020204" pitchFamily="34" charset="0"/>
              <a:buChar char="•"/>
            </a:pPr>
            <a:r>
              <a:rPr lang="en-US" b="1" dirty="0"/>
              <a:t>Gender</a:t>
            </a:r>
            <a:r>
              <a:rPr lang="en-US" dirty="0"/>
              <a:t>: 54% Females</a:t>
            </a:r>
          </a:p>
          <a:p>
            <a:pPr marL="285750" indent="-285750">
              <a:buFont typeface="Arial" panose="020B0604020202020204" pitchFamily="34" charset="0"/>
              <a:buChar char="•"/>
            </a:pPr>
            <a:r>
              <a:rPr lang="en-US" b="1" dirty="0"/>
              <a:t>Customer Status: </a:t>
            </a:r>
            <a:r>
              <a:rPr lang="en-US" dirty="0"/>
              <a:t>85% existing customer </a:t>
            </a:r>
          </a:p>
          <a:p>
            <a:pPr marL="285750" indent="-285750">
              <a:buFont typeface="Arial" panose="020B0604020202020204" pitchFamily="34" charset="0"/>
              <a:buChar char="•"/>
            </a:pPr>
            <a:r>
              <a:rPr lang="en-US" b="1" dirty="0"/>
              <a:t>Education Level</a:t>
            </a:r>
            <a:r>
              <a:rPr lang="en-US" dirty="0"/>
              <a:t>: 30% Graduates and 5% doctorate</a:t>
            </a:r>
          </a:p>
          <a:p>
            <a:pPr marL="285750" indent="-285750">
              <a:buFont typeface="Arial" panose="020B0604020202020204" pitchFamily="34" charset="0"/>
              <a:buChar char="•"/>
            </a:pPr>
            <a:r>
              <a:rPr lang="en-US" b="1" dirty="0"/>
              <a:t>Marital Status</a:t>
            </a:r>
            <a:r>
              <a:rPr lang="en-US" dirty="0"/>
              <a:t>: 44% married, 41% single and 7% divorced</a:t>
            </a:r>
          </a:p>
          <a:p>
            <a:pPr marL="285750" indent="-285750">
              <a:buFont typeface="Arial" panose="020B0604020202020204" pitchFamily="34" charset="0"/>
              <a:buChar char="•"/>
            </a:pPr>
            <a:r>
              <a:rPr lang="en-US" b="1" dirty="0"/>
              <a:t>Income Category</a:t>
            </a:r>
            <a:r>
              <a:rPr lang="en-US" dirty="0"/>
              <a:t>: 37% &lt;40K and 7% &gt;120k</a:t>
            </a:r>
          </a:p>
          <a:p>
            <a:pPr marL="285750" indent="-285750">
              <a:buFont typeface="Arial" panose="020B0604020202020204" pitchFamily="34" charset="0"/>
              <a:buChar char="•"/>
            </a:pPr>
            <a:r>
              <a:rPr lang="en-US" b="1" dirty="0"/>
              <a:t>Card Category</a:t>
            </a:r>
            <a:r>
              <a:rPr lang="en-US" dirty="0"/>
              <a:t>: 94% Blue, 1% Gold, 0% Platinum</a:t>
            </a:r>
          </a:p>
          <a:p>
            <a:pPr marL="285750" indent="-285750">
              <a:buFont typeface="Arial" panose="020B0604020202020204" pitchFamily="34" charset="0"/>
              <a:buChar char="•"/>
            </a:pPr>
            <a:r>
              <a:rPr lang="en-US" b="1" dirty="0"/>
              <a:t>Age Category</a:t>
            </a:r>
            <a:r>
              <a:rPr lang="en-US" dirty="0"/>
              <a:t>: 74% 40-49years</a:t>
            </a:r>
          </a:p>
          <a:p>
            <a:endParaRPr lang="en-US" dirty="0"/>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450236" y="2395931"/>
            <a:ext cx="2896671" cy="823912"/>
          </a:xfrm>
        </p:spPr>
        <p:txBody>
          <a:bodyPr/>
          <a:lstStyle/>
          <a:p>
            <a:r>
              <a:rPr lang="en-US" b="1" dirty="0"/>
              <a:t>Income Category Analysis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450236" y="3506886"/>
            <a:ext cx="3157392" cy="2886869"/>
          </a:xfrm>
        </p:spPr>
        <p:txBody>
          <a:bodyPr>
            <a:normAutofit fontScale="92500"/>
          </a:bodyPr>
          <a:lstStyle/>
          <a:p>
            <a:r>
              <a:rPr lang="en-US" b="1" dirty="0"/>
              <a:t>Maximum Income Bringing Segment </a:t>
            </a:r>
          </a:p>
          <a:p>
            <a:r>
              <a:rPr lang="en-US" i="1" dirty="0"/>
              <a:t>Income Category: </a:t>
            </a:r>
            <a:r>
              <a:rPr lang="en-US" dirty="0"/>
              <a:t>&lt;40k , </a:t>
            </a:r>
            <a:r>
              <a:rPr lang="en-US" i="1" dirty="0"/>
              <a:t>Age</a:t>
            </a:r>
            <a:r>
              <a:rPr lang="en-US" dirty="0"/>
              <a:t>: 40-49, </a:t>
            </a:r>
            <a:r>
              <a:rPr lang="en-US" i="1" dirty="0"/>
              <a:t>Card</a:t>
            </a:r>
            <a:r>
              <a:rPr lang="en-US" dirty="0"/>
              <a:t>: Blue, </a:t>
            </a:r>
            <a:r>
              <a:rPr lang="en-US" i="1" dirty="0"/>
              <a:t>No. of dependents</a:t>
            </a:r>
            <a:r>
              <a:rPr lang="en-US" dirty="0"/>
              <a:t>:2/3, </a:t>
            </a:r>
            <a:r>
              <a:rPr lang="en-US" i="1" dirty="0"/>
              <a:t>Marital Status</a:t>
            </a:r>
            <a:r>
              <a:rPr lang="en-US" dirty="0"/>
              <a:t>: Married</a:t>
            </a:r>
          </a:p>
          <a:p>
            <a:endParaRPr lang="en-US" dirty="0"/>
          </a:p>
          <a:p>
            <a:r>
              <a:rPr lang="en-US" b="1" dirty="0"/>
              <a:t>Least Income Brining Segment</a:t>
            </a:r>
          </a:p>
          <a:p>
            <a:r>
              <a:rPr lang="en-US" i="1" dirty="0"/>
              <a:t>Income category: </a:t>
            </a:r>
            <a:r>
              <a:rPr lang="en-US" dirty="0"/>
              <a:t>60-80k and 80-120k, </a:t>
            </a:r>
            <a:r>
              <a:rPr lang="en-US" i="1" dirty="0"/>
              <a:t>Age</a:t>
            </a:r>
            <a:r>
              <a:rPr lang="en-US" dirty="0"/>
              <a:t>: &lt;30, </a:t>
            </a:r>
            <a:r>
              <a:rPr lang="en-US" i="1" dirty="0"/>
              <a:t>Card</a:t>
            </a:r>
            <a:r>
              <a:rPr lang="en-US" dirty="0"/>
              <a:t>: Platinum/Gold, </a:t>
            </a:r>
            <a:r>
              <a:rPr lang="en-US" i="1" dirty="0"/>
              <a:t>No. of dependents</a:t>
            </a:r>
            <a:r>
              <a:rPr lang="en-US" dirty="0"/>
              <a:t>: 5, </a:t>
            </a:r>
            <a:r>
              <a:rPr lang="en-US" i="1" dirty="0"/>
              <a:t>Marital Status</a:t>
            </a:r>
            <a:r>
              <a:rPr lang="en-US" dirty="0"/>
              <a:t>: Divorced</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868992" y="2395931"/>
            <a:ext cx="3842550" cy="823912"/>
          </a:xfrm>
        </p:spPr>
        <p:txBody>
          <a:bodyPr/>
          <a:lstStyle/>
          <a:p>
            <a:r>
              <a:rPr lang="en-US" sz="1800" b="1" dirty="0"/>
              <a:t>Statistical Analysis of </a:t>
            </a:r>
          </a:p>
          <a:p>
            <a:r>
              <a:rPr lang="en-US" sz="1600" b="1" dirty="0"/>
              <a:t>Yearly Transaction Amount (YTA)</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868992" y="3489295"/>
            <a:ext cx="3842550" cy="3168552"/>
          </a:xfrm>
        </p:spPr>
        <p:txBody>
          <a:bodyPr>
            <a:normAutofit lnSpcReduction="10000"/>
          </a:bodyPr>
          <a:lstStyle/>
          <a:p>
            <a:pPr marL="285750" indent="-285750">
              <a:buFont typeface="Arial" panose="020B0604020202020204" pitchFamily="34" charset="0"/>
              <a:buChar char="•"/>
            </a:pPr>
            <a:r>
              <a:rPr lang="en-US" sz="1500" b="1" dirty="0"/>
              <a:t>Kruskal-Wallis test: </a:t>
            </a:r>
            <a:r>
              <a:rPr lang="en-US" sz="1500" dirty="0"/>
              <a:t>(29.617, p-value 1.66e-06). We reject the null hypothesis and conclude that there at least one of the card categories that has a significantly different median YTA</a:t>
            </a:r>
          </a:p>
          <a:p>
            <a:pPr marL="285750" indent="-285750">
              <a:buFont typeface="Arial" panose="020B0604020202020204" pitchFamily="34" charset="0"/>
              <a:buChar char="•"/>
            </a:pPr>
            <a:r>
              <a:rPr lang="en-US" sz="1500" b="1" dirty="0"/>
              <a:t>Multiple regression: </a:t>
            </a:r>
            <a:r>
              <a:rPr lang="en-US" sz="1500" dirty="0"/>
              <a:t>0.04 p-value for the Gold and silver category indicates that there is a statistically significant difference in the mean YTA between Blue and Gold categories and Blue and silver category, holding all other variables constant</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413171"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MANAGERIAL IMPLICATIONS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018399"/>
            <a:ext cx="3924300" cy="823912"/>
          </a:xfrm>
        </p:spPr>
        <p:txBody>
          <a:bodyPr/>
          <a:lstStyle/>
          <a:p>
            <a:r>
              <a:rPr lang="en-US" dirty="0"/>
              <a:t>CUSTOMER FOCUS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076069"/>
            <a:ext cx="3924300" cy="1997867"/>
          </a:xfrm>
        </p:spPr>
        <p:txBody>
          <a:bodyPr>
            <a:normAutofit/>
          </a:bodyPr>
          <a:lstStyle/>
          <a:p>
            <a:r>
              <a:rPr lang="en-US" dirty="0"/>
              <a:t>1. Attract more male customers and retaining existing customer</a:t>
            </a:r>
          </a:p>
          <a:p>
            <a:r>
              <a:rPr lang="en-US" dirty="0"/>
              <a:t>2. Target high-income segment (&gt;120k)</a:t>
            </a:r>
          </a:p>
          <a:p>
            <a:r>
              <a:rPr lang="en-US" dirty="0"/>
              <a:t>​3. Target 30% graduates and 5% who are doctorates, as they are likely to have high-income potential in the future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018399"/>
            <a:ext cx="3943627" cy="823912"/>
          </a:xfrm>
        </p:spPr>
        <p:txBody>
          <a:bodyPr/>
          <a:lstStyle/>
          <a:p>
            <a:r>
              <a:rPr lang="en-US" dirty="0"/>
              <a:t>CARD CATEGORY FOCUS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076069"/>
            <a:ext cx="3943627" cy="1997867"/>
          </a:xfrm>
        </p:spPr>
        <p:txBody>
          <a:bodyPr>
            <a:normAutofit/>
          </a:bodyPr>
          <a:lstStyle/>
          <a:p>
            <a:r>
              <a:rPr lang="en-US" dirty="0"/>
              <a:t>1. Increasing its market share in the gold and platinum card </a:t>
            </a:r>
          </a:p>
          <a:p>
            <a:r>
              <a:rPr lang="en-US" dirty="0"/>
              <a:t>2. The company should focus on the gold category​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9CAA687D-786D-DEB3-EB29-8E34CD760356}"/>
              </a:ext>
            </a:extLst>
          </p:cNvPr>
          <p:cNvSpPr txBox="1"/>
          <p:nvPr/>
        </p:nvSpPr>
        <p:spPr>
          <a:xfrm>
            <a:off x="215888" y="5073936"/>
            <a:ext cx="4331277" cy="1600438"/>
          </a:xfrm>
          <a:prstGeom prst="rect">
            <a:avLst/>
          </a:prstGeom>
          <a:noFill/>
        </p:spPr>
        <p:txBody>
          <a:bodyPr wrap="square" rtlCol="0">
            <a:spAutoFit/>
          </a:bodyPr>
          <a:lstStyle/>
          <a:p>
            <a:r>
              <a:rPr lang="en-US" sz="1400" spc="50" dirty="0"/>
              <a:t>By providing </a:t>
            </a:r>
          </a:p>
          <a:p>
            <a:pPr marL="342900" indent="-342900">
              <a:buAutoNum type="arabicPeriod"/>
            </a:pPr>
            <a:r>
              <a:rPr lang="en-US" sz="1400" spc="50" dirty="0"/>
              <a:t>Excellent customer service</a:t>
            </a:r>
          </a:p>
          <a:p>
            <a:pPr marL="342900" indent="-342900">
              <a:buAutoNum type="arabicPeriod"/>
            </a:pPr>
            <a:r>
              <a:rPr lang="en-US" sz="1400" spc="50" dirty="0"/>
              <a:t>Personalized offers</a:t>
            </a:r>
          </a:p>
          <a:p>
            <a:pPr marL="342900" indent="-342900">
              <a:buAutoNum type="arabicPeriod"/>
            </a:pPr>
            <a:r>
              <a:rPr lang="en-US" sz="1400" spc="50" dirty="0"/>
              <a:t>Loyalty rewards</a:t>
            </a:r>
          </a:p>
          <a:p>
            <a:pPr marL="342900" indent="-342900">
              <a:buAutoNum type="arabicPeriod"/>
            </a:pPr>
            <a:r>
              <a:rPr lang="en-US" sz="1400" spc="50" dirty="0"/>
              <a:t>Student credit cards, educational loans</a:t>
            </a:r>
          </a:p>
          <a:p>
            <a:pPr marL="342900" indent="-342900">
              <a:buAutoNum type="arabicPeriod"/>
            </a:pPr>
            <a:r>
              <a:rPr lang="en-IN" sz="1400" spc="50" dirty="0"/>
              <a:t>Higher credit limits</a:t>
            </a:r>
          </a:p>
          <a:p>
            <a:pPr marL="342900" indent="-342900">
              <a:buAutoNum type="arabicPeriod"/>
            </a:pPr>
            <a:r>
              <a:rPr lang="en-US" sz="1400" spc="50" dirty="0"/>
              <a:t>Services tailored to the needs of this segment</a:t>
            </a:r>
            <a:endParaRPr lang="en-IN" sz="1400" spc="50" dirty="0"/>
          </a:p>
        </p:txBody>
      </p:sp>
    </p:spTree>
    <p:extLst>
      <p:ext uri="{BB962C8B-B14F-4D97-AF65-F5344CB8AC3E}">
        <p14:creationId xmlns:p14="http://schemas.microsoft.com/office/powerpoint/2010/main" val="16637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p:bldP spid="5" grpId="0" build="p"/>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2357</TotalTime>
  <Words>1358</Words>
  <Application>Microsoft Office PowerPoint</Application>
  <PresentationFormat>Widescreen</PresentationFormat>
  <Paragraphs>243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Tenorite</vt:lpstr>
      <vt:lpstr>Office Theme</vt:lpstr>
      <vt:lpstr>IIP mini Project</vt:lpstr>
      <vt:lpstr>Work breakdown structure</vt:lpstr>
      <vt:lpstr>Information on the Dataset/Data Subset</vt:lpstr>
      <vt:lpstr>Objectives of the Analysis </vt:lpstr>
      <vt:lpstr>Over View Of the Analysis</vt:lpstr>
      <vt:lpstr>PowerPoint Presentation</vt:lpstr>
      <vt:lpstr>OBSERVATIONs FROM THE ANALYSIS</vt:lpstr>
      <vt:lpstr>MANAGERIAL IMPLICATIONS</vt:lpstr>
      <vt:lpstr>THANK YOU</vt:lpstr>
      <vt:lpstr>Observations from the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 Project</dc:title>
  <dc:creator>Prabhleen Pahwa-035039</dc:creator>
  <cp:lastModifiedBy>Prabhleen Pahwa-035039</cp:lastModifiedBy>
  <cp:revision>5</cp:revision>
  <dcterms:created xsi:type="dcterms:W3CDTF">2023-03-22T17:20:04Z</dcterms:created>
  <dcterms:modified xsi:type="dcterms:W3CDTF">2023-04-27T17:40:46Z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