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59" r:id="rId12"/>
    <p:sldId id="261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A1B68B-A9E8-412E-AFB2-A0148E53EDD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30622-E60D-4445-B605-0582F31FE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F:\proj\Activity%20window.mp4" TargetMode="External"/><Relationship Id="rId1" Type="http://schemas.microsoft.com/office/2007/relationships/media" Target="file:///F:\proj\Activity%20window.mp4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" TargetMode="External"/><Relationship Id="rId2" Type="http://schemas.openxmlformats.org/officeDocument/2006/relationships/hyperlink" Target="https://developer.android.com/studio/intr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490" y="609600"/>
            <a:ext cx="10385777" cy="9265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ALGORITHM AND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114" y="3827418"/>
            <a:ext cx="8791575" cy="482035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ATTENDANCE Management 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PRABHLEEN KAUR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PROF : PABLO RIVAS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20089589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8574" y="1423851"/>
            <a:ext cx="4267200" cy="18620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AMS</a:t>
            </a:r>
            <a:endParaRPr lang="en-US" sz="115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9791" y="1711741"/>
            <a:ext cx="1819048" cy="1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3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542" y="174765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Limitations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4024"/>
            <a:ext cx="9905999" cy="2043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It shows Schedule only for current week</a:t>
            </a:r>
          </a:p>
          <a:p>
            <a:r>
              <a:rPr lang="en-US" dirty="0" smtClean="0"/>
              <a:t>Student cannot retrieve the record for whole semester</a:t>
            </a:r>
          </a:p>
          <a:p>
            <a:r>
              <a:rPr lang="en-US" dirty="0" smtClean="0"/>
              <a:t>Student has to manually turn On location permission</a:t>
            </a:r>
          </a:p>
          <a:p>
            <a:r>
              <a:rPr lang="en-US" dirty="0" smtClean="0"/>
              <a:t>Can not be changed once Accepted or rejected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9683" y="3294529"/>
            <a:ext cx="9905998" cy="107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cap="all" dirty="0" smtClean="0">
                <a:latin typeface="+mj-lt"/>
                <a:ea typeface="+mj-ea"/>
                <a:cs typeface="+mj-cs"/>
              </a:rPr>
              <a:t>Future scope</a:t>
            </a:r>
            <a:endParaRPr kumimoji="0" lang="en-US" sz="5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2789" y="4182035"/>
            <a:ext cx="9905999" cy="267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Semester record available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Announcement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notification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Professor</a:t>
            </a:r>
            <a:r>
              <a:rPr lang="en-US" sz="2400" dirty="0" smtClean="0"/>
              <a:t> can view only students present in location same as professor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 on IOS platform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02" y="0"/>
            <a:ext cx="2555376" cy="147857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 Demo</a:t>
            </a:r>
            <a:endParaRPr lang="en-US" dirty="0"/>
          </a:p>
        </p:txBody>
      </p:sp>
      <p:pic>
        <p:nvPicPr>
          <p:cNvPr id="5" name="Activity window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469" y="1146266"/>
            <a:ext cx="9797142" cy="564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79" y="551329"/>
            <a:ext cx="9905998" cy="10665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730" y="1976718"/>
            <a:ext cx="9905999" cy="3980330"/>
          </a:xfrm>
        </p:spPr>
        <p:txBody>
          <a:bodyPr/>
          <a:lstStyle/>
          <a:p>
            <a:pPr lvl="0"/>
            <a:r>
              <a:rPr lang="en-US" dirty="0" smtClean="0">
                <a:hlinkClick r:id="rId2"/>
              </a:rPr>
              <a:t>https://developer.android.com/studio/intro/index.html</a:t>
            </a:r>
            <a:endParaRPr lang="en-US" dirty="0" smtClean="0"/>
          </a:p>
          <a:p>
            <a:pPr lvl="0"/>
            <a:r>
              <a:rPr lang="en-US" dirty="0" smtClean="0">
                <a:hlinkClick r:id="rId3"/>
              </a:rPr>
              <a:t>https://firebase.google.com/docs/</a:t>
            </a:r>
            <a:endParaRPr lang="en-US" dirty="0" smtClean="0"/>
          </a:p>
          <a:p>
            <a:pPr lvl="0"/>
            <a:r>
              <a:rPr lang="en-US" dirty="0" smtClean="0">
                <a:hlinkClick r:id="rId4"/>
              </a:rPr>
              <a:t>https://developers.google.com/maps/documentation/</a:t>
            </a:r>
            <a:endParaRPr lang="en-US" dirty="0" smtClean="0"/>
          </a:p>
          <a:p>
            <a:pPr lvl="0"/>
            <a:r>
              <a:rPr lang="en-US" dirty="0" err="1" smtClean="0"/>
              <a:t>Vishal</a:t>
            </a:r>
            <a:r>
              <a:rPr lang="en-US" dirty="0" smtClean="0"/>
              <a:t> </a:t>
            </a:r>
            <a:r>
              <a:rPr lang="en-US" dirty="0" err="1" smtClean="0"/>
              <a:t>Bhalla</a:t>
            </a:r>
            <a:r>
              <a:rPr lang="en-US" dirty="0" smtClean="0"/>
              <a:t>, </a:t>
            </a:r>
            <a:r>
              <a:rPr lang="en-US" dirty="0" err="1" smtClean="0"/>
              <a:t>Tapodhan</a:t>
            </a:r>
            <a:r>
              <a:rPr lang="en-US" dirty="0" smtClean="0"/>
              <a:t> </a:t>
            </a:r>
            <a:r>
              <a:rPr lang="en-US" dirty="0" err="1" smtClean="0"/>
              <a:t>Singla</a:t>
            </a:r>
            <a:r>
              <a:rPr lang="en-US" dirty="0" smtClean="0"/>
              <a:t>, </a:t>
            </a:r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Gahlot</a:t>
            </a:r>
            <a:r>
              <a:rPr lang="en-US" dirty="0" smtClean="0"/>
              <a:t>, Vijay Gupta, "Bluetooth Based Attendance Management System", </a:t>
            </a:r>
            <a:r>
              <a:rPr lang="en-US" i="1" dirty="0" smtClean="0"/>
              <a:t>International Journal of Innovations in Engineering and Technology (IJIET)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https://www.youtube.com/watch?v=k1D0_wFlXgo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042" y="195943"/>
            <a:ext cx="3273833" cy="147857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INTRO</a:t>
            </a:r>
            <a:endParaRPr lang="en-US" sz="8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6651" y="1410788"/>
            <a:ext cx="6662057" cy="523820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AMS is an Android Application to track the attendance for each Individual student enrolled in different courses.</a:t>
            </a:r>
          </a:p>
          <a:p>
            <a:pPr algn="just"/>
            <a:r>
              <a:rPr lang="en-US" sz="2800" dirty="0" smtClean="0"/>
              <a:t>College credentials used to access the account</a:t>
            </a:r>
          </a:p>
          <a:p>
            <a:pPr algn="just"/>
            <a:r>
              <a:rPr lang="en-US" sz="2800" dirty="0" smtClean="0"/>
              <a:t>Display Student, course details and Schedule.</a:t>
            </a:r>
          </a:p>
          <a:p>
            <a:pPr algn="just"/>
            <a:r>
              <a:rPr lang="en-US" sz="2800" dirty="0" smtClean="0"/>
              <a:t>Unique Feature –  Student Location is stored and displayed in Professors account . </a:t>
            </a:r>
          </a:p>
          <a:p>
            <a:pPr algn="just">
              <a:buNone/>
            </a:pPr>
            <a:endParaRPr lang="en-US" sz="2800" dirty="0"/>
          </a:p>
        </p:txBody>
      </p:sp>
      <p:pic>
        <p:nvPicPr>
          <p:cNvPr id="1027" name="Picture 3" descr="C:\Users\jasleen\Desktop\proj snips\screenshot-15250347352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3211" y="169818"/>
            <a:ext cx="3566160" cy="6688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7" y="235131"/>
            <a:ext cx="6121536" cy="111737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System Specification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720" y="1439590"/>
            <a:ext cx="9905999" cy="477833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Hardware Requirements – Mobile ,Tablet or </a:t>
            </a:r>
            <a:r>
              <a:rPr lang="en-US" sz="2800" dirty="0" err="1" smtClean="0"/>
              <a:t>Ipad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Software Requirements – Android  OS version 4.3 or above </a:t>
            </a:r>
          </a:p>
          <a:p>
            <a:pPr>
              <a:buNone/>
            </a:pPr>
            <a:r>
              <a:rPr lang="en-US" sz="2800" dirty="0" smtClean="0"/>
              <a:t>Programming – JAVA , JSON</a:t>
            </a:r>
          </a:p>
          <a:p>
            <a:pPr>
              <a:buNone/>
            </a:pPr>
            <a:r>
              <a:rPr lang="en-US" sz="2800" dirty="0" smtClean="0"/>
              <a:t>IDE – Android Studio version 3.1.2</a:t>
            </a:r>
          </a:p>
          <a:p>
            <a:pPr>
              <a:buNone/>
            </a:pPr>
            <a:r>
              <a:rPr lang="en-US" sz="2800" dirty="0" smtClean="0"/>
              <a:t>Database – Firebase </a:t>
            </a:r>
          </a:p>
          <a:p>
            <a:pPr>
              <a:buNone/>
            </a:pPr>
            <a:r>
              <a:rPr lang="en-US" sz="2800" dirty="0" smtClean="0"/>
              <a:t>Google Map APIs for Location tracking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79" y="0"/>
            <a:ext cx="3182393" cy="1158031"/>
          </a:xfrm>
        </p:spPr>
        <p:txBody>
          <a:bodyPr/>
          <a:lstStyle/>
          <a:p>
            <a:r>
              <a:rPr lang="en-US" sz="6000" dirty="0" smtClean="0"/>
              <a:t>Firebase </a:t>
            </a:r>
            <a:endParaRPr lang="en-US" dirty="0"/>
          </a:p>
        </p:txBody>
      </p:sp>
      <p:pic>
        <p:nvPicPr>
          <p:cNvPr id="1026" name="Picture 2" descr="C:\Users\jasleen\Desktop\proj snips\Data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699" y="1018903"/>
            <a:ext cx="10985863" cy="583909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sleen\Desktop\proj snips\Student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6267" y="421829"/>
            <a:ext cx="4076700" cy="3514725"/>
          </a:xfrm>
          <a:prstGeom prst="rect">
            <a:avLst/>
          </a:prstGeom>
          <a:noFill/>
        </p:spPr>
      </p:pic>
      <p:pic>
        <p:nvPicPr>
          <p:cNvPr id="2" name="Picture 2" descr="C:\Users\jasleen\Desktop\proj snips\ProfessorDat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1289" y="421829"/>
            <a:ext cx="3886200" cy="6302821"/>
          </a:xfrm>
          <a:prstGeom prst="rect">
            <a:avLst/>
          </a:prstGeom>
          <a:noFill/>
        </p:spPr>
      </p:pic>
      <p:pic>
        <p:nvPicPr>
          <p:cNvPr id="3" name="Picture 2" descr="C:\Users\jasleen\Desktop\proj snips\DB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313409"/>
            <a:ext cx="8784925" cy="6544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74812"/>
            <a:ext cx="8002587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Encryption and decryption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071" y="137542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 AES (Advanced Encryption Standard) is implemented to encrypt current location of the student .</a:t>
            </a:r>
          </a:p>
          <a:p>
            <a:r>
              <a:rPr lang="en-US" sz="4400" dirty="0" smtClean="0"/>
              <a:t> It uses 128 bit key , Base 64</a:t>
            </a:r>
          </a:p>
          <a:p>
            <a:r>
              <a:rPr lang="en-US" sz="4400" dirty="0" smtClean="0"/>
              <a:t> It uses SHA-1</a:t>
            </a:r>
          </a:p>
        </p:txBody>
      </p:sp>
      <p:pic>
        <p:nvPicPr>
          <p:cNvPr id="4098" name="Picture 2" descr="C:\Users\jasleen\Desktop\PAttend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" y="1425390"/>
            <a:ext cx="10506075" cy="3966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sleen\Desktop\AES LIBRAR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470" y="228599"/>
            <a:ext cx="5916706" cy="3173507"/>
          </a:xfrm>
          <a:prstGeom prst="rect">
            <a:avLst/>
          </a:prstGeom>
          <a:noFill/>
        </p:spPr>
      </p:pic>
      <p:pic>
        <p:nvPicPr>
          <p:cNvPr id="2051" name="Picture 3" descr="C:\Users\jasleen\Desktop\AES COD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9860" y="441749"/>
            <a:ext cx="9051182" cy="6147310"/>
          </a:xfrm>
          <a:prstGeom prst="rect">
            <a:avLst/>
          </a:prstGeom>
          <a:noFill/>
        </p:spPr>
      </p:pic>
      <p:pic>
        <p:nvPicPr>
          <p:cNvPr id="2052" name="Picture 4" descr="C:\Users\jasleen\Desktop\LIBRARY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812" y="378528"/>
            <a:ext cx="8135469" cy="6152291"/>
          </a:xfrm>
          <a:prstGeom prst="rect">
            <a:avLst/>
          </a:prstGeom>
          <a:noFill/>
        </p:spPr>
      </p:pic>
      <p:pic>
        <p:nvPicPr>
          <p:cNvPr id="2053" name="Picture 5" descr="C:\Users\jasleen\Desktop\library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7470" y="221687"/>
            <a:ext cx="9429323" cy="6367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-0.444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01" y="-161365"/>
            <a:ext cx="5366964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Student View </a:t>
            </a:r>
            <a:endParaRPr lang="en-US" sz="4800" dirty="0"/>
          </a:p>
        </p:txBody>
      </p:sp>
      <p:pic>
        <p:nvPicPr>
          <p:cNvPr id="3074" name="Picture 2" descr="C:\Users\jasleen\Desktop\proj snips\screenshot-15250347131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565" y="955735"/>
            <a:ext cx="3402106" cy="5902265"/>
          </a:xfrm>
          <a:prstGeom prst="rect">
            <a:avLst/>
          </a:prstGeom>
          <a:noFill/>
        </p:spPr>
      </p:pic>
      <p:pic>
        <p:nvPicPr>
          <p:cNvPr id="3075" name="Picture 3" descr="C:\Users\jasleen\Desktop\Screenshot_2018-05-01-19-29-40-012_com.marist.am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2859" y="968188"/>
            <a:ext cx="3481106" cy="5889812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5392270" y="3832412"/>
            <a:ext cx="524435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119" y="215106"/>
            <a:ext cx="5299728" cy="125062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Professors View</a:t>
            </a:r>
            <a:endParaRPr lang="en-US" sz="4400" dirty="0"/>
          </a:p>
        </p:txBody>
      </p:sp>
      <p:pic>
        <p:nvPicPr>
          <p:cNvPr id="5122" name="Picture 2" descr="C:\Users\jasleen\Desktop\Screenshot_2018-05-01-19-28-54-085_com.marist.a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689" y="1301934"/>
            <a:ext cx="3267636" cy="5270500"/>
          </a:xfrm>
          <a:prstGeom prst="rect">
            <a:avLst/>
          </a:prstGeom>
          <a:noFill/>
        </p:spPr>
      </p:pic>
      <p:pic>
        <p:nvPicPr>
          <p:cNvPr id="6" name="Picture 2" descr="C:\Users\jasleen\Desktop\proj snips\screenshot-15250347131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7943" y="1218809"/>
            <a:ext cx="3085866" cy="535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245</Words>
  <Application>Microsoft Office PowerPoint</Application>
  <PresentationFormat>Widescreen</PresentationFormat>
  <Paragraphs>43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SECURITY ALGORITHM AND protocols</vt:lpstr>
      <vt:lpstr>INTRO</vt:lpstr>
      <vt:lpstr>System Specification</vt:lpstr>
      <vt:lpstr>Firebase </vt:lpstr>
      <vt:lpstr>PowerPoint Presentation</vt:lpstr>
      <vt:lpstr>Encryption and decryption</vt:lpstr>
      <vt:lpstr>PowerPoint Presentation</vt:lpstr>
      <vt:lpstr>Student View </vt:lpstr>
      <vt:lpstr>Professors View</vt:lpstr>
      <vt:lpstr>Limitations</vt:lpstr>
      <vt:lpstr> Demo</vt:lpstr>
      <vt:lpstr> References</vt:lpstr>
    </vt:vector>
  </TitlesOfParts>
  <Company>Marist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</dc:title>
  <dc:creator>Marist User</dc:creator>
  <cp:lastModifiedBy>Marist User</cp:lastModifiedBy>
  <cp:revision>29</cp:revision>
  <cp:lastPrinted>2018-05-02T16:36:05Z</cp:lastPrinted>
  <dcterms:created xsi:type="dcterms:W3CDTF">2018-04-29T20:04:31Z</dcterms:created>
  <dcterms:modified xsi:type="dcterms:W3CDTF">2018-05-02T16:47:15Z</dcterms:modified>
</cp:coreProperties>
</file>