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00" d="100"/>
          <a:sy n="100" d="100"/>
        </p:scale>
        <p:origin x="94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sveen kaur" userId="91c6d1b2886c22e1" providerId="LiveId" clId="{E9537260-820D-4835-86CB-121C7FD04C9B}"/>
    <pc:docChg chg="undo custSel modSld">
      <pc:chgData name="jaisveen kaur" userId="91c6d1b2886c22e1" providerId="LiveId" clId="{E9537260-820D-4835-86CB-121C7FD04C9B}" dt="2025-10-25T17:05:33.571" v="145" actId="1076"/>
      <pc:docMkLst>
        <pc:docMk/>
      </pc:docMkLst>
      <pc:sldChg chg="modSp mod">
        <pc:chgData name="jaisveen kaur" userId="91c6d1b2886c22e1" providerId="LiveId" clId="{E9537260-820D-4835-86CB-121C7FD04C9B}" dt="2025-10-25T17:05:33.571" v="145" actId="1076"/>
        <pc:sldMkLst>
          <pc:docMk/>
          <pc:sldMk cId="0" sldId="256"/>
        </pc:sldMkLst>
        <pc:spChg chg="mod">
          <ac:chgData name="jaisveen kaur" userId="91c6d1b2886c22e1" providerId="LiveId" clId="{E9537260-820D-4835-86CB-121C7FD04C9B}" dt="2025-10-25T16:46:33.471" v="8" actId="20577"/>
          <ac:spMkLst>
            <pc:docMk/>
            <pc:sldMk cId="0" sldId="256"/>
            <ac:spMk id="5" creationId="{00000000-0000-0000-0000-000000000000}"/>
          </ac:spMkLst>
        </pc:spChg>
        <pc:picChg chg="mod">
          <ac:chgData name="jaisveen kaur" userId="91c6d1b2886c22e1" providerId="LiveId" clId="{E9537260-820D-4835-86CB-121C7FD04C9B}" dt="2025-10-25T17:05:33.571" v="145" actId="1076"/>
          <ac:picMkLst>
            <pc:docMk/>
            <pc:sldMk cId="0" sldId="256"/>
            <ac:picMk id="3" creationId="{00000000-0000-0000-0000-000000000000}"/>
          </ac:picMkLst>
        </pc:picChg>
      </pc:sldChg>
      <pc:sldChg chg="modSp mod">
        <pc:chgData name="jaisveen kaur" userId="91c6d1b2886c22e1" providerId="LiveId" clId="{E9537260-820D-4835-86CB-121C7FD04C9B}" dt="2025-10-25T16:52:23.944" v="75" actId="14100"/>
        <pc:sldMkLst>
          <pc:docMk/>
          <pc:sldMk cId="0" sldId="257"/>
        </pc:sldMkLst>
        <pc:spChg chg="mod">
          <ac:chgData name="jaisveen kaur" userId="91c6d1b2886c22e1" providerId="LiveId" clId="{E9537260-820D-4835-86CB-121C7FD04C9B}" dt="2025-10-25T16:52:23.944" v="75" actId="14100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jaisveen kaur" userId="91c6d1b2886c22e1" providerId="LiveId" clId="{E9537260-820D-4835-86CB-121C7FD04C9B}" dt="2025-10-25T16:52:51.628" v="79" actId="113"/>
        <pc:sldMkLst>
          <pc:docMk/>
          <pc:sldMk cId="0" sldId="258"/>
        </pc:sldMkLst>
        <pc:spChg chg="mod">
          <ac:chgData name="jaisveen kaur" userId="91c6d1b2886c22e1" providerId="LiveId" clId="{E9537260-820D-4835-86CB-121C7FD04C9B}" dt="2025-10-25T16:52:51.628" v="79" actId="113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jaisveen kaur" userId="91c6d1b2886c22e1" providerId="LiveId" clId="{E9537260-820D-4835-86CB-121C7FD04C9B}" dt="2025-10-25T17:05:19.888" v="143" actId="313"/>
        <pc:sldMkLst>
          <pc:docMk/>
          <pc:sldMk cId="0" sldId="259"/>
        </pc:sldMkLst>
        <pc:spChg chg="mod">
          <ac:chgData name="jaisveen kaur" userId="91c6d1b2886c22e1" providerId="LiveId" clId="{E9537260-820D-4835-86CB-121C7FD04C9B}" dt="2025-10-25T17:05:19.888" v="143" actId="313"/>
          <ac:spMkLst>
            <pc:docMk/>
            <pc:sldMk cId="0" sldId="259"/>
            <ac:spMk id="4" creationId="{00000000-0000-0000-0000-000000000000}"/>
          </ac:spMkLst>
        </pc:spChg>
      </pc:sldChg>
      <pc:sldChg chg="addSp delSp modSp mod">
        <pc:chgData name="jaisveen kaur" userId="91c6d1b2886c22e1" providerId="LiveId" clId="{E9537260-820D-4835-86CB-121C7FD04C9B}" dt="2025-10-25T16:55:43.369" v="110" actId="14734"/>
        <pc:sldMkLst>
          <pc:docMk/>
          <pc:sldMk cId="0" sldId="260"/>
        </pc:sldMkLst>
        <pc:spChg chg="del mod">
          <ac:chgData name="jaisveen kaur" userId="91c6d1b2886c22e1" providerId="LiveId" clId="{E9537260-820D-4835-86CB-121C7FD04C9B}" dt="2025-10-25T16:54:56.364" v="99" actId="478"/>
          <ac:spMkLst>
            <pc:docMk/>
            <pc:sldMk cId="0" sldId="260"/>
            <ac:spMk id="4" creationId="{00000000-0000-0000-0000-000000000000}"/>
          </ac:spMkLst>
        </pc:spChg>
        <pc:spChg chg="add mod">
          <ac:chgData name="jaisveen kaur" userId="91c6d1b2886c22e1" providerId="LiveId" clId="{E9537260-820D-4835-86CB-121C7FD04C9B}" dt="2025-10-25T16:54:34.248" v="93"/>
          <ac:spMkLst>
            <pc:docMk/>
            <pc:sldMk cId="0" sldId="260"/>
            <ac:spMk id="6" creationId="{B880CA76-CC51-FDD6-426F-C380B08298D5}"/>
          </ac:spMkLst>
        </pc:spChg>
        <pc:spChg chg="add mod">
          <ac:chgData name="jaisveen kaur" userId="91c6d1b2886c22e1" providerId="LiveId" clId="{E9537260-820D-4835-86CB-121C7FD04C9B}" dt="2025-10-25T16:54:41.923" v="96"/>
          <ac:spMkLst>
            <pc:docMk/>
            <pc:sldMk cId="0" sldId="260"/>
            <ac:spMk id="8" creationId="{01D9F430-8296-8EE2-578B-8E43BB38EA55}"/>
          </ac:spMkLst>
        </pc:spChg>
        <pc:graphicFrameChg chg="add mod">
          <ac:chgData name="jaisveen kaur" userId="91c6d1b2886c22e1" providerId="LiveId" clId="{E9537260-820D-4835-86CB-121C7FD04C9B}" dt="2025-10-25T16:54:31.345" v="92"/>
          <ac:graphicFrameMkLst>
            <pc:docMk/>
            <pc:sldMk cId="0" sldId="260"/>
            <ac:graphicFrameMk id="5" creationId="{7BBF4AD8-E733-1067-67E1-C9D3039B65F6}"/>
          </ac:graphicFrameMkLst>
        </pc:graphicFrameChg>
        <pc:graphicFrameChg chg="add mod">
          <ac:chgData name="jaisveen kaur" userId="91c6d1b2886c22e1" providerId="LiveId" clId="{E9537260-820D-4835-86CB-121C7FD04C9B}" dt="2025-10-25T16:54:38.787" v="95"/>
          <ac:graphicFrameMkLst>
            <pc:docMk/>
            <pc:sldMk cId="0" sldId="260"/>
            <ac:graphicFrameMk id="7" creationId="{7C2C4E50-E6F7-D97C-388E-13DFFF2E8647}"/>
          </ac:graphicFrameMkLst>
        </pc:graphicFrameChg>
        <pc:graphicFrameChg chg="add mod modGraphic">
          <ac:chgData name="jaisveen kaur" userId="91c6d1b2886c22e1" providerId="LiveId" clId="{E9537260-820D-4835-86CB-121C7FD04C9B}" dt="2025-10-25T16:55:43.369" v="110" actId="14734"/>
          <ac:graphicFrameMkLst>
            <pc:docMk/>
            <pc:sldMk cId="0" sldId="260"/>
            <ac:graphicFrameMk id="9" creationId="{38DDC7A8-7A30-A26D-86C1-C562604D84C1}"/>
          </ac:graphicFrameMkLst>
        </pc:graphicFrameChg>
      </pc:sldChg>
      <pc:sldChg chg="addSp delSp modSp mod">
        <pc:chgData name="jaisveen kaur" userId="91c6d1b2886c22e1" providerId="LiveId" clId="{E9537260-820D-4835-86CB-121C7FD04C9B}" dt="2025-10-25T16:57:55.859" v="142" actId="1076"/>
        <pc:sldMkLst>
          <pc:docMk/>
          <pc:sldMk cId="0" sldId="261"/>
        </pc:sldMkLst>
        <pc:spChg chg="del mod">
          <ac:chgData name="jaisveen kaur" userId="91c6d1b2886c22e1" providerId="LiveId" clId="{E9537260-820D-4835-86CB-121C7FD04C9B}" dt="2025-10-25T16:56:48.711" v="123" actId="478"/>
          <ac:spMkLst>
            <pc:docMk/>
            <pc:sldMk cId="0" sldId="261"/>
            <ac:spMk id="4" creationId="{00000000-0000-0000-0000-000000000000}"/>
          </ac:spMkLst>
        </pc:spChg>
        <pc:spChg chg="add">
          <ac:chgData name="jaisveen kaur" userId="91c6d1b2886c22e1" providerId="LiveId" clId="{E9537260-820D-4835-86CB-121C7FD04C9B}" dt="2025-10-25T16:56:03.795" v="111"/>
          <ac:spMkLst>
            <pc:docMk/>
            <pc:sldMk cId="0" sldId="261"/>
            <ac:spMk id="5" creationId="{AADE44EE-7E29-C2DE-3D83-54722DB537DA}"/>
          </ac:spMkLst>
        </pc:spChg>
        <pc:spChg chg="add">
          <ac:chgData name="jaisveen kaur" userId="91c6d1b2886c22e1" providerId="LiveId" clId="{E9537260-820D-4835-86CB-121C7FD04C9B}" dt="2025-10-25T16:56:06.461" v="112"/>
          <ac:spMkLst>
            <pc:docMk/>
            <pc:sldMk cId="0" sldId="261"/>
            <ac:spMk id="6" creationId="{1594948F-0FA4-8F68-9056-A8863A6D9CDE}"/>
          </ac:spMkLst>
        </pc:spChg>
        <pc:spChg chg="add">
          <ac:chgData name="jaisveen kaur" userId="91c6d1b2886c22e1" providerId="LiveId" clId="{E9537260-820D-4835-86CB-121C7FD04C9B}" dt="2025-10-25T16:56:18.119" v="115"/>
          <ac:spMkLst>
            <pc:docMk/>
            <pc:sldMk cId="0" sldId="261"/>
            <ac:spMk id="7" creationId="{A2D5AE99-A070-A628-E838-19167F7E5546}"/>
          </ac:spMkLst>
        </pc:spChg>
        <pc:spChg chg="add mod">
          <ac:chgData name="jaisveen kaur" userId="91c6d1b2886c22e1" providerId="LiveId" clId="{E9537260-820D-4835-86CB-121C7FD04C9B}" dt="2025-10-25T16:57:55.859" v="142" actId="1076"/>
          <ac:spMkLst>
            <pc:docMk/>
            <pc:sldMk cId="0" sldId="261"/>
            <ac:spMk id="8" creationId="{37EAD176-D99E-1F7F-E51F-C8E4BF843F4C}"/>
          </ac:spMkLst>
        </pc:spChg>
        <pc:picChg chg="mod">
          <ac:chgData name="jaisveen kaur" userId="91c6d1b2886c22e1" providerId="LiveId" clId="{E9537260-820D-4835-86CB-121C7FD04C9B}" dt="2025-10-25T16:57:45.490" v="139" actId="1076"/>
          <ac:picMkLst>
            <pc:docMk/>
            <pc:sldMk cId="0" sldId="261"/>
            <ac:picMk id="2" creationId="{00000000-0000-0000-0000-000000000000}"/>
          </ac:picMkLst>
        </pc:picChg>
        <pc:picChg chg="add mod">
          <ac:chgData name="jaisveen kaur" userId="91c6d1b2886c22e1" providerId="LiveId" clId="{E9537260-820D-4835-86CB-121C7FD04C9B}" dt="2025-10-25T16:57:49.784" v="141" actId="571"/>
          <ac:picMkLst>
            <pc:docMk/>
            <pc:sldMk cId="0" sldId="261"/>
            <ac:picMk id="9" creationId="{54B02F8D-712D-AED2-702A-AC55EFA13EE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35AC6-EC9E-C34E-8C01-35D9C95B0DA7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5BE5A-3BD4-A44E-8EE4-1A87E5DCA3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9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" y="1652588"/>
            <a:ext cx="7177088" cy="1509713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663" y="3195638"/>
            <a:ext cx="6162675" cy="595313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2705994" y="3313101"/>
            <a:ext cx="3727249" cy="38758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3375"/>
              </a:lnSpc>
              <a:buNone/>
            </a:pPr>
            <a:r>
              <a:rPr lang="en-US" sz="2813" b="1" kern="0" spc="141" dirty="0">
                <a:solidFill>
                  <a:srgbClr val="FFFFFF">
                    <a:alpha val="99000"/>
                  </a:srgbClr>
                </a:solidFill>
                <a:latin typeface="Agency FB" panose="020B0503020202020204" pitchFamily="34" charset="0"/>
                <a:ea typeface="Anonymous Pro" pitchFamily="34" charset="-122"/>
                <a:cs typeface="Anonymous Pro" pitchFamily="34" charset="-120"/>
              </a:rPr>
              <a:t>CodeForge</a:t>
            </a:r>
            <a:endParaRPr lang="en-US" sz="2813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9587" y="1257300"/>
            <a:ext cx="8148765" cy="25679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>
              <a:lnSpc>
                <a:spcPts val="1782"/>
              </a:lnSpc>
              <a:buSzPct val="100000"/>
            </a:pPr>
            <a:endParaRPr lang="en-US" sz="1200" b="1" kern="0" spc="-27" dirty="0">
              <a:solidFill>
                <a:srgbClr val="FFFFFF">
                  <a:alpha val="99000"/>
                </a:srgbClr>
              </a:solidFill>
              <a:latin typeface="Arial" panose="020B0604020202020204" pitchFamily="34" charset="0"/>
              <a:ea typeface="Inter" pitchFamily="34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ts val="1782"/>
              </a:lnSpc>
              <a:buSzPct val="10000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irrigation methods waste large amounts of water and fail to account for varying soil and weather conditions.</a:t>
            </a:r>
          </a:p>
          <a:p>
            <a:pPr algn="l">
              <a:lnSpc>
                <a:spcPts val="1782"/>
              </a:lnSpc>
              <a:buSzPct val="100000"/>
            </a:pP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ts val="1782"/>
              </a:lnSpc>
              <a:buSzPct val="10000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Farmers manually decide when to irrigate, leading to:</a:t>
            </a:r>
          </a:p>
          <a:p>
            <a:pPr marL="800100" lvl="1" indent="-342900">
              <a:lnSpc>
                <a:spcPts val="1782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Over-irrigation (water wastage, root rot)</a:t>
            </a:r>
          </a:p>
          <a:p>
            <a:pPr marL="800100" lvl="1" indent="-342900">
              <a:lnSpc>
                <a:spcPts val="1782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Under-irrigation (low yield, dry soil)</a:t>
            </a:r>
          </a:p>
          <a:p>
            <a:pPr marL="800100" lvl="1" indent="-342900">
              <a:lnSpc>
                <a:spcPts val="1782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Poor soil health due to unmonitored pH and moisture levels</a:t>
            </a:r>
          </a:p>
          <a:p>
            <a:pPr lvl="1">
              <a:lnSpc>
                <a:spcPts val="1782"/>
              </a:lnSpc>
              <a:buSzPct val="100000"/>
            </a:pP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ts val="1782"/>
              </a:lnSpc>
              <a:buSzPct val="10000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 a lack of affordable, data-driven systems for small and medium-scale farmers to optimize irrigation and monitor soil conditions in real-time.</a:t>
            </a:r>
          </a:p>
          <a:p>
            <a:pPr marL="342900" indent="-342900" algn="l">
              <a:lnSpc>
                <a:spcPts val="1782"/>
              </a:lnSpc>
              <a:buSzPct val="10000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926865" y="414338"/>
            <a:ext cx="5290270" cy="42862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3375"/>
              </a:lnSpc>
              <a:buNone/>
            </a:pPr>
            <a:r>
              <a:rPr lang="en-US" sz="2813" b="1" kern="0" spc="141" dirty="0">
                <a:solidFill>
                  <a:srgbClr val="FFFFFF">
                    <a:alpha val="99000"/>
                  </a:srgbClr>
                </a:solidFill>
                <a:latin typeface="Agency FB" panose="020B0503020202020204" pitchFamily="34" charset="0"/>
                <a:ea typeface="Anonymous Pro" pitchFamily="34" charset="-122"/>
                <a:cs typeface="Anonymous Pro" pitchFamily="34" charset="-120"/>
              </a:rPr>
              <a:t>PROBLEM STATEMENT</a:t>
            </a:r>
            <a:endParaRPr lang="en-US" sz="2813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500437" y="449787"/>
            <a:ext cx="2143125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3375"/>
              </a:lnSpc>
              <a:buNone/>
            </a:pPr>
            <a:r>
              <a:rPr lang="en-US" sz="2813" b="1" kern="0" spc="141" dirty="0">
                <a:solidFill>
                  <a:srgbClr val="FFFFFF">
                    <a:alpha val="99000"/>
                  </a:srgbClr>
                </a:solidFill>
                <a:latin typeface="Agency FB" panose="020B0503020202020204" pitchFamily="34" charset="0"/>
                <a:ea typeface="Anonymous Pro" pitchFamily="34" charset="-122"/>
                <a:cs typeface="Anonymous Pro" pitchFamily="34" charset="-120"/>
              </a:rPr>
              <a:t>SOLUTION</a:t>
            </a:r>
            <a:endParaRPr lang="en-US" sz="2813" b="1" dirty="0">
              <a:latin typeface="Agency FB" panose="020B0503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09587" y="1257300"/>
            <a:ext cx="8210801" cy="2026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AgroSense is an IoT-based system that continuously monitors soil moisture, temperature, humidity, and pH and automatically manages irrigation through intelligent control.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data from sensors (Soil, DHT11, pH)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 water pump activation when moisture is low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Cloud-based monitoring dashboard (Blynk)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irrigation recommendations using data analytics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ensures optimal water use, improved soil fertility, and better crop yield while reducing farmer workload.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072870" y="490193"/>
            <a:ext cx="2995613" cy="3478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3375"/>
              </a:lnSpc>
              <a:buNone/>
            </a:pPr>
            <a:r>
              <a:rPr lang="en-US" sz="2813" b="1" kern="0" spc="141" dirty="0">
                <a:solidFill>
                  <a:srgbClr val="FFFFFF">
                    <a:alpha val="99000"/>
                  </a:srgbClr>
                </a:solidFill>
                <a:latin typeface="Agency FB" panose="020B0503020202020204" pitchFamily="34" charset="0"/>
                <a:ea typeface="Anonymous Pro" pitchFamily="34" charset="-122"/>
                <a:cs typeface="Anonymous Pro" pitchFamily="34" charset="-120"/>
              </a:rPr>
              <a:t>ARCHITECTURE</a:t>
            </a:r>
            <a:endParaRPr lang="en-US" sz="2813" b="1" dirty="0">
              <a:latin typeface="Agency FB" panose="020B0503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09588" y="1257299"/>
            <a:ext cx="8122178" cy="306324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I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Workflow: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Sensors (Soil, DHT11, pH) collect environmental data.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sent via ESP32 to Blynk Cloud over Wi-Fi.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 displays live readings and pump status.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irrigation logic: pump turns ON if soil moisture &lt; threshold.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stored and analysed for irrigation prediction.</a:t>
            </a:r>
          </a:p>
          <a:p>
            <a:endParaRPr lang="en-IN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Components: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ESP32 microcontroller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 Sensor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DHT11 (Temperature &amp; Humidity)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 Sensor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Relay + Water Pump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Blynk Cloud / ThingSpeak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378376" y="517588"/>
            <a:ext cx="4387248" cy="2752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3375"/>
              </a:lnSpc>
              <a:buNone/>
            </a:pPr>
            <a:r>
              <a:rPr lang="en-US" sz="2813" b="1" kern="0" spc="141" dirty="0">
                <a:solidFill>
                  <a:srgbClr val="FFFFFF">
                    <a:alpha val="99000"/>
                  </a:srgbClr>
                </a:solidFill>
                <a:latin typeface="Agency FB" panose="020B0503020202020204" pitchFamily="34" charset="0"/>
                <a:ea typeface="Anonymous Pro" pitchFamily="34" charset="-122"/>
                <a:cs typeface="Aharoni" panose="02010803020104030203" pitchFamily="2" charset="-79"/>
              </a:rPr>
              <a:t>TECHNOLOGY U</a:t>
            </a:r>
            <a:r>
              <a:rPr lang="en-GB" sz="2813" b="1" kern="0" spc="141" dirty="0">
                <a:solidFill>
                  <a:srgbClr val="FFFFFF">
                    <a:alpha val="99000"/>
                  </a:srgbClr>
                </a:solidFill>
                <a:latin typeface="Agency FB" panose="020B0503020202020204" pitchFamily="34" charset="0"/>
                <a:ea typeface="Anonymous Pro" pitchFamily="34" charset="-122"/>
                <a:cs typeface="Aharoni" panose="02010803020104030203" pitchFamily="2" charset="-79"/>
              </a:rPr>
              <a:t>SED</a:t>
            </a:r>
            <a:endParaRPr lang="en-US" sz="2813" b="1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8DDC7A8-7A30-A26D-86C1-C562604D8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55581"/>
              </p:ext>
            </p:extLst>
          </p:nvPr>
        </p:nvGraphicFramePr>
        <p:xfrm>
          <a:off x="628650" y="1531620"/>
          <a:ext cx="7886700" cy="1979008"/>
        </p:xfrm>
        <a:graphic>
          <a:graphicData uri="http://schemas.openxmlformats.org/drawingml/2006/table">
            <a:tbl>
              <a:tblPr/>
              <a:tblGrid>
                <a:gridCol w="2465070">
                  <a:extLst>
                    <a:ext uri="{9D8B030D-6E8A-4147-A177-3AD203B41FA5}">
                      <a16:colId xmlns:a16="http://schemas.microsoft.com/office/drawing/2014/main" val="307823191"/>
                    </a:ext>
                  </a:extLst>
                </a:gridCol>
                <a:gridCol w="5421630">
                  <a:extLst>
                    <a:ext uri="{9D8B030D-6E8A-4147-A177-3AD203B41FA5}">
                      <a16:colId xmlns:a16="http://schemas.microsoft.com/office/drawing/2014/main" val="518131974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Tools &amp; Technologies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99231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ESP32, Soil Moisture Sensor, DHT11, pH Sensor, Relay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026492"/>
                  </a:ext>
                </a:extLst>
              </a:tr>
              <a:tr h="2890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Arduino IDE, Blynk IoT Cloud, Firebase (optional)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718745"/>
                  </a:ext>
                </a:extLst>
              </a:tr>
              <a:tr h="2890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C/C++ (Arduino), Python (for analytics)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662663"/>
                  </a:ext>
                </a:extLst>
              </a:tr>
              <a:tr h="2890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Connectivity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Wi-Fi (ESP32)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100462"/>
                  </a:ext>
                </a:extLst>
              </a:tr>
              <a:tr h="28901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Visualization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Blynk Dashboard / ThingSpeak Charts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9309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859756" y="414338"/>
            <a:ext cx="5424488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3375"/>
              </a:lnSpc>
              <a:buNone/>
            </a:pPr>
            <a:r>
              <a:rPr lang="en-US" sz="2813" b="1" kern="0" spc="141" dirty="0">
                <a:solidFill>
                  <a:srgbClr val="FFFFFF">
                    <a:alpha val="99000"/>
                  </a:srgbClr>
                </a:solidFill>
                <a:latin typeface="Agency FB" panose="020B0503020202020204" pitchFamily="34" charset="0"/>
                <a:ea typeface="Anonymous Pro" pitchFamily="34" charset="-122"/>
                <a:cs typeface="Anonymous Pro" pitchFamily="34" charset="-120"/>
              </a:rPr>
              <a:t>FEATURE/USP</a:t>
            </a:r>
            <a:endParaRPr lang="en-US" sz="2813" b="1" dirty="0">
              <a:latin typeface="Agency FB" panose="020B0503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7EAD176-D99E-1F7F-E51F-C8E4BF843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53" y="1257301"/>
            <a:ext cx="7546693" cy="1443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Fully Automated Irrigation: Water pump control based on live moisture data.</a:t>
            </a:r>
          </a:p>
          <a:p>
            <a:pPr marL="171450" lvl="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Multi-Parameter Monitoring: Soil moisture, pH, temperature, humidity—all in one device.</a:t>
            </a:r>
          </a:p>
          <a:p>
            <a:pPr marL="171450" lvl="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Cloud Integration: Real-time dashboard with historical logs.</a:t>
            </a:r>
          </a:p>
          <a:p>
            <a:pPr marL="171450" lvl="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Scalable &amp; Affordable: Low-cost sensors and open-source platforms.</a:t>
            </a:r>
          </a:p>
          <a:p>
            <a:pPr marL="171450" lvl="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rPr>
              <a:t>Sustainability Focus: Reduces water waste by up to 40%.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9587" y="1257300"/>
            <a:ext cx="8131041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782"/>
              </a:lnSpc>
              <a:buSzPct val="100000"/>
              <a:buChar char="•"/>
            </a:pPr>
            <a:r>
              <a:rPr lang="en-US" sz="1200" b="1" kern="0" spc="-27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Include resources, research papers, APIs, or repositories that supported your project. You can also link to your GitHub repo, demo video, or documentation for further details.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790700" y="414338"/>
            <a:ext cx="5562600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3375"/>
              </a:lnSpc>
              <a:buNone/>
            </a:pPr>
            <a:r>
              <a:rPr lang="en-US" sz="2813" b="1" kern="0" spc="141" dirty="0">
                <a:solidFill>
                  <a:srgbClr val="FFFFFF">
                    <a:alpha val="99000"/>
                  </a:srgbClr>
                </a:solidFill>
                <a:latin typeface="Agency FB" panose="020B0503020202020204" pitchFamily="34" charset="0"/>
                <a:ea typeface="Anonymous Pro" pitchFamily="34" charset="-122"/>
                <a:cs typeface="Anonymous Pro" pitchFamily="34" charset="-120"/>
              </a:rPr>
              <a:t>REFERENCES/LINKS</a:t>
            </a:r>
            <a:endParaRPr lang="en-US" sz="2813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525" y="1966912"/>
            <a:ext cx="6081713" cy="1209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404</Words>
  <Application>Microsoft Office PowerPoint</Application>
  <PresentationFormat>On-screen Show (16:9)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Agency FB</vt:lpstr>
      <vt:lpstr>Aptos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jaisveen kaur</cp:lastModifiedBy>
  <cp:revision>2</cp:revision>
  <dcterms:created xsi:type="dcterms:W3CDTF">2025-10-25T08:10:31Z</dcterms:created>
  <dcterms:modified xsi:type="dcterms:W3CDTF">2025-10-25T18:19:51Z</dcterms:modified>
</cp:coreProperties>
</file>