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notesMaster" Target="notesMasters/notes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913063" y="0"/>
            <a:ext cx="222885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35AC6-EC9E-C34E-8C01-35D9C95B0DA7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7145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514350" y="4400550"/>
            <a:ext cx="41148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913063" y="8685213"/>
            <a:ext cx="222885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5BE5A-3BD4-A44E-8EE4-1A87E5DCA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099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1075" y="1652588"/>
            <a:ext cx="7177088" cy="1509713"/>
          </a:xfrm>
          <a:prstGeom prst="rect">
            <a:avLst/>
          </a:prstGeom>
        </p:spPr>
      </p:pic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0663" y="3195638"/>
            <a:ext cx="6162675" cy="595313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2705994" y="3313101"/>
            <a:ext cx="3727249" cy="38758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TEAM NAME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9587" y="1257300"/>
            <a:ext cx="8148765" cy="4286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Clearly define the real-world challenge your project aims to solve. Highlight the existing gaps or inefficiencies in current solutions and explain why this problem is important to address.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926865" y="414338"/>
            <a:ext cx="5290270" cy="42862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PROBLEM STATEMENT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00437" y="449787"/>
            <a:ext cx="2143125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SOLUTION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09587" y="1257300"/>
            <a:ext cx="8210801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Describe your proposed approach and how it effectively solves the identified problem. Focus on innovation, impact, and practicality—what makes your idea stand out.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072870" y="490193"/>
            <a:ext cx="2995613" cy="34781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ARCHITECTURE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09588" y="1257299"/>
            <a:ext cx="812217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350" b="1" kern="0" spc="-27" dirty="0">
                <a:solidFill>
                  <a:srgbClr val="FFFFFF">
                    <a:alpha val="99000"/>
                  </a:srgbClr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 the overall system design and data flow of your project. Include key components, integrations, and how different modules interact to achieve the final output.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378376" y="517588"/>
            <a:ext cx="4387248" cy="2752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haroni" panose="02010803020104030203" pitchFamily="2" charset="-79"/>
              </a:rPr>
              <a:t>TECHNOLOGY U</a:t>
            </a:r>
            <a:r>
              <a:rPr lang="en-GB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haroni" panose="02010803020104030203" pitchFamily="2" charset="-79"/>
              </a:rPr>
              <a:t>SED</a:t>
            </a:r>
            <a:endParaRPr lang="en-US" sz="2813" b="1" dirty="0"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4" name="Text 1"/>
          <p:cNvSpPr/>
          <p:nvPr/>
        </p:nvSpPr>
        <p:spPr>
          <a:xfrm>
            <a:off x="509587" y="1257300"/>
            <a:ext cx="8166489" cy="42651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List the tools, frameworks, and platforms used to build your solution. Mention how each technology contributes to the functionality, scalability, or efficiency of the system.</a:t>
            </a:r>
            <a:endParaRPr lang="en-US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859756" y="414338"/>
            <a:ext cx="5424488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FEATURE/USP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509588" y="1257300"/>
            <a:ext cx="8131040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Highlight the core features that make your solution unique. Emphasise its user experience, technical edge, or innovative elements that differentiate it from existing alternatives.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09587" y="1257300"/>
            <a:ext cx="8131041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 algn="l">
              <a:lnSpc>
                <a:spcPts val="1782"/>
              </a:lnSpc>
              <a:buSzPct val="100000"/>
              <a:buChar char="•"/>
            </a:pPr>
            <a:r>
              <a:rPr lang="en-US" sz="1200" b="1" kern="0" spc="-27" dirty="0">
                <a:solidFill>
                  <a:srgbClr val="FFFFFF">
                    <a:alpha val="99000"/>
                  </a:srgbClr>
                </a:solidFill>
                <a:latin typeface="Arial" panose="020B0604020202020204" pitchFamily="34" charset="0"/>
                <a:ea typeface="Inter" pitchFamily="34" charset="-122"/>
                <a:cs typeface="Arial" panose="020B0604020202020204" pitchFamily="34" charset="0"/>
              </a:rPr>
              <a:t>Include resources, research papers, APIs, or repositories that supported your project. You can also link to your GitHub repo, demo video, or documentation for further details.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1790700" y="414338"/>
            <a:ext cx="5562600" cy="428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lnSpc>
                <a:spcPts val="3375"/>
              </a:lnSpc>
              <a:buNone/>
            </a:pPr>
            <a:r>
              <a:rPr lang="en-US" sz="2813" b="1" kern="0" spc="141" dirty="0">
                <a:solidFill>
                  <a:srgbClr val="FFFFFF">
                    <a:alpha val="99000"/>
                  </a:srgbClr>
                </a:solidFill>
                <a:latin typeface="Agency FB" panose="020B0503020202020204" pitchFamily="34" charset="0"/>
                <a:ea typeface="Anonymous Pro" pitchFamily="34" charset="-122"/>
                <a:cs typeface="Anonymous Pro" pitchFamily="34" charset="-120"/>
              </a:rPr>
              <a:t>REFERENCES/LINKS</a:t>
            </a:r>
            <a:endParaRPr lang="en-US" sz="2813" b="1"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525" y="1966912"/>
            <a:ext cx="6081713" cy="12096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SAKSHI 4077</cp:lastModifiedBy>
  <cp:revision>2</cp:revision>
  <dcterms:created xsi:type="dcterms:W3CDTF">2025-10-25T08:10:31Z</dcterms:created>
  <dcterms:modified xsi:type="dcterms:W3CDTF">2025-10-25T08:19:30Z</dcterms:modified>
</cp:coreProperties>
</file>