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CB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s732043@gmail.com" userId="0064f22e2d4dccfd" providerId="LiveId" clId="{AFA7E883-8268-4BE1-B89D-8458C2F4BBDF}"/>
    <pc:docChg chg="undo redo custSel addSld modSld">
      <pc:chgData name="ss732043@gmail.com" userId="0064f22e2d4dccfd" providerId="LiveId" clId="{AFA7E883-8268-4BE1-B89D-8458C2F4BBDF}" dt="2021-04-09T13:13:49.326" v="1374" actId="255"/>
      <pc:docMkLst>
        <pc:docMk/>
      </pc:docMkLst>
      <pc:sldChg chg="addSp delSp modSp mod setBg">
        <pc:chgData name="ss732043@gmail.com" userId="0064f22e2d4dccfd" providerId="LiveId" clId="{AFA7E883-8268-4BE1-B89D-8458C2F4BBDF}" dt="2021-04-09T13:13:49.326" v="1374" actId="255"/>
        <pc:sldMkLst>
          <pc:docMk/>
          <pc:sldMk cId="2051591492" sldId="256"/>
        </pc:sldMkLst>
        <pc:spChg chg="add del mod">
          <ac:chgData name="ss732043@gmail.com" userId="0064f22e2d4dccfd" providerId="LiveId" clId="{AFA7E883-8268-4BE1-B89D-8458C2F4BBDF}" dt="2021-04-09T10:27:22.511" v="70" actId="33987"/>
          <ac:spMkLst>
            <pc:docMk/>
            <pc:sldMk cId="2051591492" sldId="256"/>
            <ac:spMk id="2" creationId="{980AA3D3-F149-4244-B041-BEA4BA0307DF}"/>
          </ac:spMkLst>
        </pc:spChg>
        <pc:spChg chg="mod">
          <ac:chgData name="ss732043@gmail.com" userId="0064f22e2d4dccfd" providerId="LiveId" clId="{AFA7E883-8268-4BE1-B89D-8458C2F4BBDF}" dt="2021-04-09T13:13:49.326" v="1374" actId="255"/>
          <ac:spMkLst>
            <pc:docMk/>
            <pc:sldMk cId="2051591492" sldId="256"/>
            <ac:spMk id="4" creationId="{117A4A93-F4D0-442B-B944-939F5AA058CE}"/>
          </ac:spMkLst>
        </pc:spChg>
        <pc:spChg chg="add del mod">
          <ac:chgData name="ss732043@gmail.com" userId="0064f22e2d4dccfd" providerId="LiveId" clId="{AFA7E883-8268-4BE1-B89D-8458C2F4BBDF}" dt="2021-04-09T10:27:21.239" v="69" actId="22"/>
          <ac:spMkLst>
            <pc:docMk/>
            <pc:sldMk cId="2051591492" sldId="256"/>
            <ac:spMk id="5" creationId="{3F96D202-BF1E-4053-94FF-03DA432BA0B2}"/>
          </ac:spMkLst>
        </pc:spChg>
        <pc:spChg chg="add del mod">
          <ac:chgData name="ss732043@gmail.com" userId="0064f22e2d4dccfd" providerId="LiveId" clId="{AFA7E883-8268-4BE1-B89D-8458C2F4BBDF}" dt="2021-04-09T10:28:38.977" v="173"/>
          <ac:spMkLst>
            <pc:docMk/>
            <pc:sldMk cId="2051591492" sldId="256"/>
            <ac:spMk id="6" creationId="{EC25A915-E30C-440A-8251-EAB7EFD4B5AD}"/>
          </ac:spMkLst>
        </pc:spChg>
        <pc:spChg chg="add mod">
          <ac:chgData name="ss732043@gmail.com" userId="0064f22e2d4dccfd" providerId="LiveId" clId="{AFA7E883-8268-4BE1-B89D-8458C2F4BBDF}" dt="2021-04-09T13:13:41.120" v="1373" actId="1076"/>
          <ac:spMkLst>
            <pc:docMk/>
            <pc:sldMk cId="2051591492" sldId="256"/>
            <ac:spMk id="8" creationId="{7E4CAAB0-934C-40B7-B25F-0EE705AD6E20}"/>
          </ac:spMkLst>
        </pc:spChg>
      </pc:sldChg>
      <pc:sldChg chg="addSp delSp modSp mod">
        <pc:chgData name="ss732043@gmail.com" userId="0064f22e2d4dccfd" providerId="LiveId" clId="{AFA7E883-8268-4BE1-B89D-8458C2F4BBDF}" dt="2021-04-09T10:35:00.039" v="314" actId="123"/>
        <pc:sldMkLst>
          <pc:docMk/>
          <pc:sldMk cId="836368545" sldId="257"/>
        </pc:sldMkLst>
        <pc:spChg chg="del">
          <ac:chgData name="ss732043@gmail.com" userId="0064f22e2d4dccfd" providerId="LiveId" clId="{AFA7E883-8268-4BE1-B89D-8458C2F4BBDF}" dt="2021-04-09T10:23:33.054" v="1" actId="21"/>
          <ac:spMkLst>
            <pc:docMk/>
            <pc:sldMk cId="836368545" sldId="257"/>
            <ac:spMk id="2" creationId="{F24F48B5-3C1D-42D6-9CB6-F0B167B3D106}"/>
          </ac:spMkLst>
        </pc:spChg>
        <pc:spChg chg="del">
          <ac:chgData name="ss732043@gmail.com" userId="0064f22e2d4dccfd" providerId="LiveId" clId="{AFA7E883-8268-4BE1-B89D-8458C2F4BBDF}" dt="2021-04-09T10:23:30.117" v="0" actId="21"/>
          <ac:spMkLst>
            <pc:docMk/>
            <pc:sldMk cId="836368545" sldId="257"/>
            <ac:spMk id="3" creationId="{047CCFC2-412C-45B4-A557-BBEA7EE3AD75}"/>
          </ac:spMkLst>
        </pc:spChg>
        <pc:spChg chg="add mod">
          <ac:chgData name="ss732043@gmail.com" userId="0064f22e2d4dccfd" providerId="LiveId" clId="{AFA7E883-8268-4BE1-B89D-8458C2F4BBDF}" dt="2021-04-09T10:30:57.791" v="279" actId="20577"/>
          <ac:spMkLst>
            <pc:docMk/>
            <pc:sldMk cId="836368545" sldId="257"/>
            <ac:spMk id="4" creationId="{10D47468-6502-4432-B522-A7FD7A60D6B7}"/>
          </ac:spMkLst>
        </pc:spChg>
        <pc:spChg chg="add del mod">
          <ac:chgData name="ss732043@gmail.com" userId="0064f22e2d4dccfd" providerId="LiveId" clId="{AFA7E883-8268-4BE1-B89D-8458C2F4BBDF}" dt="2021-04-09T10:33:06.451" v="292" actId="21"/>
          <ac:spMkLst>
            <pc:docMk/>
            <pc:sldMk cId="836368545" sldId="257"/>
            <ac:spMk id="5" creationId="{86DC50F9-EFB0-42D1-AFD8-C040264F05B0}"/>
          </ac:spMkLst>
        </pc:spChg>
        <pc:spChg chg="add mod">
          <ac:chgData name="ss732043@gmail.com" userId="0064f22e2d4dccfd" providerId="LiveId" clId="{AFA7E883-8268-4BE1-B89D-8458C2F4BBDF}" dt="2021-04-09T10:35:00.039" v="314" actId="123"/>
          <ac:spMkLst>
            <pc:docMk/>
            <pc:sldMk cId="836368545" sldId="257"/>
            <ac:spMk id="7" creationId="{C393ECA3-3EE6-4C19-ACB0-AAFA3BD4BBE3}"/>
          </ac:spMkLst>
        </pc:spChg>
      </pc:sldChg>
      <pc:sldChg chg="addSp delSp modSp mod">
        <pc:chgData name="ss732043@gmail.com" userId="0064f22e2d4dccfd" providerId="LiveId" clId="{AFA7E883-8268-4BE1-B89D-8458C2F4BBDF}" dt="2021-04-09T11:00:35.783" v="563" actId="207"/>
        <pc:sldMkLst>
          <pc:docMk/>
          <pc:sldMk cId="3712009232" sldId="258"/>
        </pc:sldMkLst>
        <pc:spChg chg="add del">
          <ac:chgData name="ss732043@gmail.com" userId="0064f22e2d4dccfd" providerId="LiveId" clId="{AFA7E883-8268-4BE1-B89D-8458C2F4BBDF}" dt="2021-04-09T10:36:36.101" v="318" actId="22"/>
          <ac:spMkLst>
            <pc:docMk/>
            <pc:sldMk cId="3712009232" sldId="258"/>
            <ac:spMk id="3" creationId="{0970AAB9-EDC2-4974-B67F-804FDFADDE8B}"/>
          </ac:spMkLst>
        </pc:spChg>
        <pc:spChg chg="add del">
          <ac:chgData name="ss732043@gmail.com" userId="0064f22e2d4dccfd" providerId="LiveId" clId="{AFA7E883-8268-4BE1-B89D-8458C2F4BBDF}" dt="2021-04-09T10:36:40.584" v="320" actId="22"/>
          <ac:spMkLst>
            <pc:docMk/>
            <pc:sldMk cId="3712009232" sldId="258"/>
            <ac:spMk id="5" creationId="{118CF1B1-A6CC-4C29-ADBB-5FD9D767C559}"/>
          </ac:spMkLst>
        </pc:spChg>
        <pc:spChg chg="add mod">
          <ac:chgData name="ss732043@gmail.com" userId="0064f22e2d4dccfd" providerId="LiveId" clId="{AFA7E883-8268-4BE1-B89D-8458C2F4BBDF}" dt="2021-04-09T10:45:49.591" v="363" actId="115"/>
          <ac:spMkLst>
            <pc:docMk/>
            <pc:sldMk cId="3712009232" sldId="258"/>
            <ac:spMk id="6" creationId="{5B923F12-E22F-4475-9B8C-5BFA74451195}"/>
          </ac:spMkLst>
        </pc:spChg>
        <pc:spChg chg="add mod">
          <ac:chgData name="ss732043@gmail.com" userId="0064f22e2d4dccfd" providerId="LiveId" clId="{AFA7E883-8268-4BE1-B89D-8458C2F4BBDF}" dt="2021-04-09T11:00:35.783" v="563" actId="207"/>
          <ac:spMkLst>
            <pc:docMk/>
            <pc:sldMk cId="3712009232" sldId="258"/>
            <ac:spMk id="8" creationId="{8D2E8744-B7FE-4273-8565-877DD9BD08D9}"/>
          </ac:spMkLst>
        </pc:spChg>
        <pc:spChg chg="add mod">
          <ac:chgData name="ss732043@gmail.com" userId="0064f22e2d4dccfd" providerId="LiveId" clId="{AFA7E883-8268-4BE1-B89D-8458C2F4BBDF}" dt="2021-04-09T10:46:08.366" v="366" actId="255"/>
          <ac:spMkLst>
            <pc:docMk/>
            <pc:sldMk cId="3712009232" sldId="258"/>
            <ac:spMk id="10" creationId="{47ACF105-C512-4F7D-9D55-04FFEEAEE330}"/>
          </ac:spMkLst>
        </pc:spChg>
        <pc:spChg chg="add mod">
          <ac:chgData name="ss732043@gmail.com" userId="0064f22e2d4dccfd" providerId="LiveId" clId="{AFA7E883-8268-4BE1-B89D-8458C2F4BBDF}" dt="2021-04-09T10:46:15.005" v="367" actId="255"/>
          <ac:spMkLst>
            <pc:docMk/>
            <pc:sldMk cId="3712009232" sldId="258"/>
            <ac:spMk id="12" creationId="{31555827-08E3-49A4-8D1E-CD4A36B66DD1}"/>
          </ac:spMkLst>
        </pc:spChg>
        <pc:spChg chg="add mod">
          <ac:chgData name="ss732043@gmail.com" userId="0064f22e2d4dccfd" providerId="LiveId" clId="{AFA7E883-8268-4BE1-B89D-8458C2F4BBDF}" dt="2021-04-09T10:46:19.925" v="368" actId="255"/>
          <ac:spMkLst>
            <pc:docMk/>
            <pc:sldMk cId="3712009232" sldId="258"/>
            <ac:spMk id="14" creationId="{F56048BE-A747-4B4F-859F-3F87D13977E0}"/>
          </ac:spMkLst>
        </pc:spChg>
      </pc:sldChg>
      <pc:sldChg chg="addSp delSp modSp new mod">
        <pc:chgData name="ss732043@gmail.com" userId="0064f22e2d4dccfd" providerId="LiveId" clId="{AFA7E883-8268-4BE1-B89D-8458C2F4BBDF}" dt="2021-04-09T11:00:52.472" v="564" actId="255"/>
        <pc:sldMkLst>
          <pc:docMk/>
          <pc:sldMk cId="57455854" sldId="259"/>
        </pc:sldMkLst>
        <pc:spChg chg="del">
          <ac:chgData name="ss732043@gmail.com" userId="0064f22e2d4dccfd" providerId="LiveId" clId="{AFA7E883-8268-4BE1-B89D-8458C2F4BBDF}" dt="2021-04-09T10:46:31.556" v="371" actId="21"/>
          <ac:spMkLst>
            <pc:docMk/>
            <pc:sldMk cId="57455854" sldId="259"/>
            <ac:spMk id="2" creationId="{956397D2-741F-45DA-839E-5DF6A75D4CE2}"/>
          </ac:spMkLst>
        </pc:spChg>
        <pc:spChg chg="del">
          <ac:chgData name="ss732043@gmail.com" userId="0064f22e2d4dccfd" providerId="LiveId" clId="{AFA7E883-8268-4BE1-B89D-8458C2F4BBDF}" dt="2021-04-09T10:46:33.652" v="372" actId="21"/>
          <ac:spMkLst>
            <pc:docMk/>
            <pc:sldMk cId="57455854" sldId="259"/>
            <ac:spMk id="3" creationId="{9AE5D5BC-C39F-42ED-947C-32D4EFCCA993}"/>
          </ac:spMkLst>
        </pc:spChg>
        <pc:spChg chg="add mod">
          <ac:chgData name="ss732043@gmail.com" userId="0064f22e2d4dccfd" providerId="LiveId" clId="{AFA7E883-8268-4BE1-B89D-8458C2F4BBDF}" dt="2021-04-09T11:00:52.472" v="564" actId="255"/>
          <ac:spMkLst>
            <pc:docMk/>
            <pc:sldMk cId="57455854" sldId="259"/>
            <ac:spMk id="6" creationId="{006429E7-5AA0-495E-84EA-54F829875E07}"/>
          </ac:spMkLst>
        </pc:spChg>
        <pc:picChg chg="add mod modCrop">
          <ac:chgData name="ss732043@gmail.com" userId="0064f22e2d4dccfd" providerId="LiveId" clId="{AFA7E883-8268-4BE1-B89D-8458C2F4BBDF}" dt="2021-04-09T10:50:36.741" v="384" actId="1076"/>
          <ac:picMkLst>
            <pc:docMk/>
            <pc:sldMk cId="57455854" sldId="259"/>
            <ac:picMk id="5" creationId="{01CF6A2A-FC1B-4816-8524-906CC617BFC9}"/>
          </ac:picMkLst>
        </pc:picChg>
      </pc:sldChg>
      <pc:sldChg chg="addSp delSp modSp new mod">
        <pc:chgData name="ss732043@gmail.com" userId="0064f22e2d4dccfd" providerId="LiveId" clId="{AFA7E883-8268-4BE1-B89D-8458C2F4BBDF}" dt="2021-04-09T10:58:57.168" v="559"/>
        <pc:sldMkLst>
          <pc:docMk/>
          <pc:sldMk cId="2102948876" sldId="260"/>
        </pc:sldMkLst>
        <pc:spChg chg="del">
          <ac:chgData name="ss732043@gmail.com" userId="0064f22e2d4dccfd" providerId="LiveId" clId="{AFA7E883-8268-4BE1-B89D-8458C2F4BBDF}" dt="2021-04-09T10:54:50.627" v="451" actId="21"/>
          <ac:spMkLst>
            <pc:docMk/>
            <pc:sldMk cId="2102948876" sldId="260"/>
            <ac:spMk id="2" creationId="{628CF52C-C1AF-40FB-8AB0-5005DBA83C2F}"/>
          </ac:spMkLst>
        </pc:spChg>
        <pc:spChg chg="del">
          <ac:chgData name="ss732043@gmail.com" userId="0064f22e2d4dccfd" providerId="LiveId" clId="{AFA7E883-8268-4BE1-B89D-8458C2F4BBDF}" dt="2021-04-09T10:54:47.796" v="450" actId="21"/>
          <ac:spMkLst>
            <pc:docMk/>
            <pc:sldMk cId="2102948876" sldId="260"/>
            <ac:spMk id="3" creationId="{C847FFDD-90BA-46FD-9FF3-E6E9E0EEAC3F}"/>
          </ac:spMkLst>
        </pc:spChg>
        <pc:spChg chg="add del mod">
          <ac:chgData name="ss732043@gmail.com" userId="0064f22e2d4dccfd" providerId="LiveId" clId="{AFA7E883-8268-4BE1-B89D-8458C2F4BBDF}" dt="2021-04-09T10:58:57.168" v="559"/>
          <ac:spMkLst>
            <pc:docMk/>
            <pc:sldMk cId="2102948876" sldId="260"/>
            <ac:spMk id="8" creationId="{A9CBB762-5497-445A-9949-C6C283F95329}"/>
          </ac:spMkLst>
        </pc:spChg>
        <pc:spChg chg="add mod">
          <ac:chgData name="ss732043@gmail.com" userId="0064f22e2d4dccfd" providerId="LiveId" clId="{AFA7E883-8268-4BE1-B89D-8458C2F4BBDF}" dt="2021-04-09T10:58:56.690" v="557" actId="14100"/>
          <ac:spMkLst>
            <pc:docMk/>
            <pc:sldMk cId="2102948876" sldId="260"/>
            <ac:spMk id="10" creationId="{14ACD659-856F-4A22-A72E-A2F5C1F6C1ED}"/>
          </ac:spMkLst>
        </pc:spChg>
        <pc:picChg chg="add mod">
          <ac:chgData name="ss732043@gmail.com" userId="0064f22e2d4dccfd" providerId="LiveId" clId="{AFA7E883-8268-4BE1-B89D-8458C2F4BBDF}" dt="2021-04-09T10:56:57.278" v="462" actId="14100"/>
          <ac:picMkLst>
            <pc:docMk/>
            <pc:sldMk cId="2102948876" sldId="260"/>
            <ac:picMk id="5" creationId="{F83113FF-82B9-415E-A582-A8D938E69046}"/>
          </ac:picMkLst>
        </pc:picChg>
        <pc:picChg chg="add mod">
          <ac:chgData name="ss732043@gmail.com" userId="0064f22e2d4dccfd" providerId="LiveId" clId="{AFA7E883-8268-4BE1-B89D-8458C2F4BBDF}" dt="2021-04-09T10:57:04.834" v="464" actId="14100"/>
          <ac:picMkLst>
            <pc:docMk/>
            <pc:sldMk cId="2102948876" sldId="260"/>
            <ac:picMk id="7" creationId="{D052D230-31FE-43BC-B426-05E8D754C242}"/>
          </ac:picMkLst>
        </pc:picChg>
      </pc:sldChg>
      <pc:sldChg chg="addSp delSp modSp new mod">
        <pc:chgData name="ss732043@gmail.com" userId="0064f22e2d4dccfd" providerId="LiveId" clId="{AFA7E883-8268-4BE1-B89D-8458C2F4BBDF}" dt="2021-04-09T11:18:35.209" v="605" actId="14100"/>
        <pc:sldMkLst>
          <pc:docMk/>
          <pc:sldMk cId="4245937301" sldId="261"/>
        </pc:sldMkLst>
        <pc:spChg chg="del">
          <ac:chgData name="ss732043@gmail.com" userId="0064f22e2d4dccfd" providerId="LiveId" clId="{AFA7E883-8268-4BE1-B89D-8458C2F4BBDF}" dt="2021-04-09T11:02:05.058" v="567" actId="21"/>
          <ac:spMkLst>
            <pc:docMk/>
            <pc:sldMk cId="4245937301" sldId="261"/>
            <ac:spMk id="2" creationId="{1B015A96-CC20-43D7-919E-68A18489186F}"/>
          </ac:spMkLst>
        </pc:spChg>
        <pc:spChg chg="del">
          <ac:chgData name="ss732043@gmail.com" userId="0064f22e2d4dccfd" providerId="LiveId" clId="{AFA7E883-8268-4BE1-B89D-8458C2F4BBDF}" dt="2021-04-09T11:02:09.252" v="568" actId="21"/>
          <ac:spMkLst>
            <pc:docMk/>
            <pc:sldMk cId="4245937301" sldId="261"/>
            <ac:spMk id="3" creationId="{976F1FA0-1161-4670-88B2-A573E6ACA69E}"/>
          </ac:spMkLst>
        </pc:spChg>
        <pc:picChg chg="add del mod">
          <ac:chgData name="ss732043@gmail.com" userId="0064f22e2d4dccfd" providerId="LiveId" clId="{AFA7E883-8268-4BE1-B89D-8458C2F4BBDF}" dt="2021-04-09T11:17:27.424" v="583" actId="21"/>
          <ac:picMkLst>
            <pc:docMk/>
            <pc:sldMk cId="4245937301" sldId="261"/>
            <ac:picMk id="5" creationId="{6144600B-CCC3-42A1-86F8-FACD8E9AA88F}"/>
          </ac:picMkLst>
        </pc:picChg>
        <pc:picChg chg="add del mod">
          <ac:chgData name="ss732043@gmail.com" userId="0064f22e2d4dccfd" providerId="LiveId" clId="{AFA7E883-8268-4BE1-B89D-8458C2F4BBDF}" dt="2021-04-09T11:18:35.209" v="605" actId="14100"/>
          <ac:picMkLst>
            <pc:docMk/>
            <pc:sldMk cId="4245937301" sldId="261"/>
            <ac:picMk id="7" creationId="{5A5A68FD-AD5E-425A-9E47-6264A6FE7749}"/>
          </ac:picMkLst>
        </pc:picChg>
        <pc:picChg chg="add del mod">
          <ac:chgData name="ss732043@gmail.com" userId="0064f22e2d4dccfd" providerId="LiveId" clId="{AFA7E883-8268-4BE1-B89D-8458C2F4BBDF}" dt="2021-04-09T11:18:14.846" v="598" actId="478"/>
          <ac:picMkLst>
            <pc:docMk/>
            <pc:sldMk cId="4245937301" sldId="261"/>
            <ac:picMk id="8" creationId="{48BB62A4-1EAD-4722-9BCC-4B506647CD99}"/>
          </ac:picMkLst>
        </pc:picChg>
        <pc:picChg chg="add mod">
          <ac:chgData name="ss732043@gmail.com" userId="0064f22e2d4dccfd" providerId="LiveId" clId="{AFA7E883-8268-4BE1-B89D-8458C2F4BBDF}" dt="2021-04-09T11:18:32.835" v="604" actId="14100"/>
          <ac:picMkLst>
            <pc:docMk/>
            <pc:sldMk cId="4245937301" sldId="261"/>
            <ac:picMk id="10" creationId="{207D92EA-C003-4317-965A-5EB2F0BA4C1C}"/>
          </ac:picMkLst>
        </pc:picChg>
      </pc:sldChg>
      <pc:sldChg chg="addSp delSp modSp new mod">
        <pc:chgData name="ss732043@gmail.com" userId="0064f22e2d4dccfd" providerId="LiveId" clId="{AFA7E883-8268-4BE1-B89D-8458C2F4BBDF}" dt="2021-04-09T11:33:13.973" v="654" actId="1076"/>
        <pc:sldMkLst>
          <pc:docMk/>
          <pc:sldMk cId="2402620522" sldId="262"/>
        </pc:sldMkLst>
        <pc:spChg chg="del">
          <ac:chgData name="ss732043@gmail.com" userId="0064f22e2d4dccfd" providerId="LiveId" clId="{AFA7E883-8268-4BE1-B89D-8458C2F4BBDF}" dt="2021-04-09T11:02:12.813" v="569" actId="21"/>
          <ac:spMkLst>
            <pc:docMk/>
            <pc:sldMk cId="2402620522" sldId="262"/>
            <ac:spMk id="2" creationId="{075963B3-6408-46F0-90DB-42D4538488DC}"/>
          </ac:spMkLst>
        </pc:spChg>
        <pc:spChg chg="del">
          <ac:chgData name="ss732043@gmail.com" userId="0064f22e2d4dccfd" providerId="LiveId" clId="{AFA7E883-8268-4BE1-B89D-8458C2F4BBDF}" dt="2021-04-09T11:02:14.889" v="570" actId="21"/>
          <ac:spMkLst>
            <pc:docMk/>
            <pc:sldMk cId="2402620522" sldId="262"/>
            <ac:spMk id="3" creationId="{A1BDCC39-BA16-494F-A43D-79423C06C84D}"/>
          </ac:spMkLst>
        </pc:spChg>
        <pc:picChg chg="add mod">
          <ac:chgData name="ss732043@gmail.com" userId="0064f22e2d4dccfd" providerId="LiveId" clId="{AFA7E883-8268-4BE1-B89D-8458C2F4BBDF}" dt="2021-04-09T11:33:11.835" v="653" actId="1076"/>
          <ac:picMkLst>
            <pc:docMk/>
            <pc:sldMk cId="2402620522" sldId="262"/>
            <ac:picMk id="5" creationId="{132302D6-1DA1-4E7E-9F3C-BF29A20F1991}"/>
          </ac:picMkLst>
        </pc:picChg>
        <pc:picChg chg="add mod">
          <ac:chgData name="ss732043@gmail.com" userId="0064f22e2d4dccfd" providerId="LiveId" clId="{AFA7E883-8268-4BE1-B89D-8458C2F4BBDF}" dt="2021-04-09T11:33:10.560" v="652" actId="1076"/>
          <ac:picMkLst>
            <pc:docMk/>
            <pc:sldMk cId="2402620522" sldId="262"/>
            <ac:picMk id="7" creationId="{61E4194E-472C-41B8-9B06-9331A9DE0632}"/>
          </ac:picMkLst>
        </pc:picChg>
        <pc:picChg chg="add del mod">
          <ac:chgData name="ss732043@gmail.com" userId="0064f22e2d4dccfd" providerId="LiveId" clId="{AFA7E883-8268-4BE1-B89D-8458C2F4BBDF}" dt="2021-04-09T11:30:28.716" v="634" actId="22"/>
          <ac:picMkLst>
            <pc:docMk/>
            <pc:sldMk cId="2402620522" sldId="262"/>
            <ac:picMk id="9" creationId="{4236F584-D36D-4608-96E6-D76FA2321CA3}"/>
          </ac:picMkLst>
        </pc:picChg>
        <pc:picChg chg="add mod">
          <ac:chgData name="ss732043@gmail.com" userId="0064f22e2d4dccfd" providerId="LiveId" clId="{AFA7E883-8268-4BE1-B89D-8458C2F4BBDF}" dt="2021-04-09T11:33:13.973" v="654" actId="1076"/>
          <ac:picMkLst>
            <pc:docMk/>
            <pc:sldMk cId="2402620522" sldId="262"/>
            <ac:picMk id="11" creationId="{1238CE6C-1C8A-4977-BBBB-5AB29BCE1E48}"/>
          </ac:picMkLst>
        </pc:picChg>
      </pc:sldChg>
      <pc:sldChg chg="addSp delSp modSp new mod">
        <pc:chgData name="ss732043@gmail.com" userId="0064f22e2d4dccfd" providerId="LiveId" clId="{AFA7E883-8268-4BE1-B89D-8458C2F4BBDF}" dt="2021-04-09T11:32:33.637" v="648" actId="1076"/>
        <pc:sldMkLst>
          <pc:docMk/>
          <pc:sldMk cId="1433120952" sldId="263"/>
        </pc:sldMkLst>
        <pc:spChg chg="del mod">
          <ac:chgData name="ss732043@gmail.com" userId="0064f22e2d4dccfd" providerId="LiveId" clId="{AFA7E883-8268-4BE1-B89D-8458C2F4BBDF}" dt="2021-04-09T11:27:35.650" v="614" actId="21"/>
          <ac:spMkLst>
            <pc:docMk/>
            <pc:sldMk cId="1433120952" sldId="263"/>
            <ac:spMk id="2" creationId="{CD5D518D-DEDC-4713-B4E3-7354A9F0E615}"/>
          </ac:spMkLst>
        </pc:spChg>
        <pc:spChg chg="del">
          <ac:chgData name="ss732043@gmail.com" userId="0064f22e2d4dccfd" providerId="LiveId" clId="{AFA7E883-8268-4BE1-B89D-8458C2F4BBDF}" dt="2021-04-09T11:27:38.239" v="615" actId="21"/>
          <ac:spMkLst>
            <pc:docMk/>
            <pc:sldMk cId="1433120952" sldId="263"/>
            <ac:spMk id="3" creationId="{D1B671F6-5742-45E7-A440-E3C02DDE98CF}"/>
          </ac:spMkLst>
        </pc:spChg>
        <pc:picChg chg="add mod">
          <ac:chgData name="ss732043@gmail.com" userId="0064f22e2d4dccfd" providerId="LiveId" clId="{AFA7E883-8268-4BE1-B89D-8458C2F4BBDF}" dt="2021-04-09T11:32:31.957" v="647" actId="1076"/>
          <ac:picMkLst>
            <pc:docMk/>
            <pc:sldMk cId="1433120952" sldId="263"/>
            <ac:picMk id="5" creationId="{C599E3B9-6463-45FD-B822-E397B710DF86}"/>
          </ac:picMkLst>
        </pc:picChg>
        <pc:picChg chg="add mod">
          <ac:chgData name="ss732043@gmail.com" userId="0064f22e2d4dccfd" providerId="LiveId" clId="{AFA7E883-8268-4BE1-B89D-8458C2F4BBDF}" dt="2021-04-09T11:32:33.637" v="648" actId="1076"/>
          <ac:picMkLst>
            <pc:docMk/>
            <pc:sldMk cId="1433120952" sldId="263"/>
            <ac:picMk id="7" creationId="{E2645334-C47B-4D8F-B29E-6D9126B06D9A}"/>
          </ac:picMkLst>
        </pc:picChg>
      </pc:sldChg>
      <pc:sldChg chg="addSp delSp modSp new mod">
        <pc:chgData name="ss732043@gmail.com" userId="0064f22e2d4dccfd" providerId="LiveId" clId="{AFA7E883-8268-4BE1-B89D-8458C2F4BBDF}" dt="2021-04-09T12:01:30.600" v="682" actId="1076"/>
        <pc:sldMkLst>
          <pc:docMk/>
          <pc:sldMk cId="3181395644" sldId="264"/>
        </pc:sldMkLst>
        <pc:spChg chg="del">
          <ac:chgData name="ss732043@gmail.com" userId="0064f22e2d4dccfd" providerId="LiveId" clId="{AFA7E883-8268-4BE1-B89D-8458C2F4BBDF}" dt="2021-04-09T11:27:42.349" v="616" actId="21"/>
          <ac:spMkLst>
            <pc:docMk/>
            <pc:sldMk cId="3181395644" sldId="264"/>
            <ac:spMk id="2" creationId="{45921134-E70C-450F-A71F-853D2386421E}"/>
          </ac:spMkLst>
        </pc:spChg>
        <pc:spChg chg="del">
          <ac:chgData name="ss732043@gmail.com" userId="0064f22e2d4dccfd" providerId="LiveId" clId="{AFA7E883-8268-4BE1-B89D-8458C2F4BBDF}" dt="2021-04-09T11:27:44.146" v="617" actId="21"/>
          <ac:spMkLst>
            <pc:docMk/>
            <pc:sldMk cId="3181395644" sldId="264"/>
            <ac:spMk id="3" creationId="{6036B236-AB65-4EA2-9A22-25DBDA01D461}"/>
          </ac:spMkLst>
        </pc:spChg>
        <pc:picChg chg="add mod modCrop">
          <ac:chgData name="ss732043@gmail.com" userId="0064f22e2d4dccfd" providerId="LiveId" clId="{AFA7E883-8268-4BE1-B89D-8458C2F4BBDF}" dt="2021-04-09T12:01:27.546" v="681" actId="1076"/>
          <ac:picMkLst>
            <pc:docMk/>
            <pc:sldMk cId="3181395644" sldId="264"/>
            <ac:picMk id="5" creationId="{A6DD0543-8812-48EC-8A9F-B3A7BF5E9483}"/>
          </ac:picMkLst>
        </pc:picChg>
        <pc:picChg chg="add mod modCrop">
          <ac:chgData name="ss732043@gmail.com" userId="0064f22e2d4dccfd" providerId="LiveId" clId="{AFA7E883-8268-4BE1-B89D-8458C2F4BBDF}" dt="2021-04-09T12:01:30.600" v="682" actId="1076"/>
          <ac:picMkLst>
            <pc:docMk/>
            <pc:sldMk cId="3181395644" sldId="264"/>
            <ac:picMk id="7" creationId="{8A49980F-E13E-444D-8A8E-03E519745ACC}"/>
          </ac:picMkLst>
        </pc:picChg>
      </pc:sldChg>
      <pc:sldChg chg="addSp delSp modSp new mod">
        <pc:chgData name="ss732043@gmail.com" userId="0064f22e2d4dccfd" providerId="LiveId" clId="{AFA7E883-8268-4BE1-B89D-8458C2F4BBDF}" dt="2021-04-09T13:12:06.903" v="1370" actId="207"/>
        <pc:sldMkLst>
          <pc:docMk/>
          <pc:sldMk cId="1169011195" sldId="265"/>
        </pc:sldMkLst>
        <pc:spChg chg="del">
          <ac:chgData name="ss732043@gmail.com" userId="0064f22e2d4dccfd" providerId="LiveId" clId="{AFA7E883-8268-4BE1-B89D-8458C2F4BBDF}" dt="2021-04-09T11:59:51.125" v="664" actId="21"/>
          <ac:spMkLst>
            <pc:docMk/>
            <pc:sldMk cId="1169011195" sldId="265"/>
            <ac:spMk id="2" creationId="{E95EA62F-37FA-4A62-809B-A746AEE634D3}"/>
          </ac:spMkLst>
        </pc:spChg>
        <pc:spChg chg="del">
          <ac:chgData name="ss732043@gmail.com" userId="0064f22e2d4dccfd" providerId="LiveId" clId="{AFA7E883-8268-4BE1-B89D-8458C2F4BBDF}" dt="2021-04-09T11:59:54.741" v="665" actId="21"/>
          <ac:spMkLst>
            <pc:docMk/>
            <pc:sldMk cId="1169011195" sldId="265"/>
            <ac:spMk id="3" creationId="{79E6C11C-90EA-49CB-8E71-473D63D4F886}"/>
          </ac:spMkLst>
        </pc:spChg>
        <pc:spChg chg="add mod">
          <ac:chgData name="ss732043@gmail.com" userId="0064f22e2d4dccfd" providerId="LiveId" clId="{AFA7E883-8268-4BE1-B89D-8458C2F4BBDF}" dt="2021-04-09T13:12:06.903" v="1370" actId="207"/>
          <ac:spMkLst>
            <pc:docMk/>
            <pc:sldMk cId="1169011195" sldId="265"/>
            <ac:spMk id="9" creationId="{CC2DDAC5-482D-4C77-8CA2-26FBC9B6C7B8}"/>
          </ac:spMkLst>
        </pc:spChg>
        <pc:spChg chg="add mod">
          <ac:chgData name="ss732043@gmail.com" userId="0064f22e2d4dccfd" providerId="LiveId" clId="{AFA7E883-8268-4BE1-B89D-8458C2F4BBDF}" dt="2021-04-09T13:12:02.561" v="1369" actId="207"/>
          <ac:spMkLst>
            <pc:docMk/>
            <pc:sldMk cId="1169011195" sldId="265"/>
            <ac:spMk id="11" creationId="{1105135B-92F6-4937-9075-BBA5FC5543C3}"/>
          </ac:spMkLst>
        </pc:spChg>
        <pc:spChg chg="add del mod">
          <ac:chgData name="ss732043@gmail.com" userId="0064f22e2d4dccfd" providerId="LiveId" clId="{AFA7E883-8268-4BE1-B89D-8458C2F4BBDF}" dt="2021-04-09T12:19:30.848" v="753" actId="478"/>
          <ac:spMkLst>
            <pc:docMk/>
            <pc:sldMk cId="1169011195" sldId="265"/>
            <ac:spMk id="12" creationId="{EB0155A3-CC33-4FF7-B846-BEA2E0DA4899}"/>
          </ac:spMkLst>
        </pc:spChg>
        <pc:picChg chg="add mod">
          <ac:chgData name="ss732043@gmail.com" userId="0064f22e2d4dccfd" providerId="LiveId" clId="{AFA7E883-8268-4BE1-B89D-8458C2F4BBDF}" dt="2021-04-09T12:13:41.087" v="702" actId="1076"/>
          <ac:picMkLst>
            <pc:docMk/>
            <pc:sldMk cId="1169011195" sldId="265"/>
            <ac:picMk id="5" creationId="{F54EADFE-5D1D-4925-8335-815785B8274D}"/>
          </ac:picMkLst>
        </pc:picChg>
        <pc:picChg chg="add del mod">
          <ac:chgData name="ss732043@gmail.com" userId="0064f22e2d4dccfd" providerId="LiveId" clId="{AFA7E883-8268-4BE1-B89D-8458C2F4BBDF}" dt="2021-04-09T12:03:59.488" v="692" actId="478"/>
          <ac:picMkLst>
            <pc:docMk/>
            <pc:sldMk cId="1169011195" sldId="265"/>
            <ac:picMk id="7" creationId="{6AB2D6B5-0B6A-4928-AE42-E70CBAC1C20F}"/>
          </ac:picMkLst>
        </pc:picChg>
      </pc:sldChg>
      <pc:sldChg chg="addSp delSp modSp new mod">
        <pc:chgData name="ss732043@gmail.com" userId="0064f22e2d4dccfd" providerId="LiveId" clId="{AFA7E883-8268-4BE1-B89D-8458C2F4BBDF}" dt="2021-04-09T12:03:47.442" v="691" actId="14100"/>
        <pc:sldMkLst>
          <pc:docMk/>
          <pc:sldMk cId="1890277933" sldId="266"/>
        </pc:sldMkLst>
        <pc:spChg chg="del">
          <ac:chgData name="ss732043@gmail.com" userId="0064f22e2d4dccfd" providerId="LiveId" clId="{AFA7E883-8268-4BE1-B89D-8458C2F4BBDF}" dt="2021-04-09T12:03:32.249" v="688" actId="21"/>
          <ac:spMkLst>
            <pc:docMk/>
            <pc:sldMk cId="1890277933" sldId="266"/>
            <ac:spMk id="2" creationId="{9F10A6A3-6D50-49F6-9957-8C2688171575}"/>
          </ac:spMkLst>
        </pc:spChg>
        <pc:spChg chg="del">
          <ac:chgData name="ss732043@gmail.com" userId="0064f22e2d4dccfd" providerId="LiveId" clId="{AFA7E883-8268-4BE1-B89D-8458C2F4BBDF}" dt="2021-04-09T12:03:34.710" v="689" actId="21"/>
          <ac:spMkLst>
            <pc:docMk/>
            <pc:sldMk cId="1890277933" sldId="266"/>
            <ac:spMk id="3" creationId="{A0E1DF5A-164D-4886-9E77-A36ACAEDCF87}"/>
          </ac:spMkLst>
        </pc:spChg>
        <pc:picChg chg="add mod">
          <ac:chgData name="ss732043@gmail.com" userId="0064f22e2d4dccfd" providerId="LiveId" clId="{AFA7E883-8268-4BE1-B89D-8458C2F4BBDF}" dt="2021-04-09T12:03:47.442" v="691" actId="14100"/>
          <ac:picMkLst>
            <pc:docMk/>
            <pc:sldMk cId="1890277933" sldId="266"/>
            <ac:picMk id="4" creationId="{041E6482-5D2A-420B-BA17-4A21BE014519}"/>
          </ac:picMkLst>
        </pc:picChg>
      </pc:sldChg>
      <pc:sldChg chg="addSp delSp modSp new mod">
        <pc:chgData name="ss732043@gmail.com" userId="0064f22e2d4dccfd" providerId="LiveId" clId="{AFA7E883-8268-4BE1-B89D-8458C2F4BBDF}" dt="2021-04-09T12:31:11.520" v="788" actId="14100"/>
        <pc:sldMkLst>
          <pc:docMk/>
          <pc:sldMk cId="3895947577" sldId="267"/>
        </pc:sldMkLst>
        <pc:spChg chg="del">
          <ac:chgData name="ss732043@gmail.com" userId="0064f22e2d4dccfd" providerId="LiveId" clId="{AFA7E883-8268-4BE1-B89D-8458C2F4BBDF}" dt="2021-04-09T12:04:32.458" v="699" actId="21"/>
          <ac:spMkLst>
            <pc:docMk/>
            <pc:sldMk cId="3895947577" sldId="267"/>
            <ac:spMk id="2" creationId="{E49BF799-6247-433C-8EE6-C7BF928008AC}"/>
          </ac:spMkLst>
        </pc:spChg>
        <pc:spChg chg="del">
          <ac:chgData name="ss732043@gmail.com" userId="0064f22e2d4dccfd" providerId="LiveId" clId="{AFA7E883-8268-4BE1-B89D-8458C2F4BBDF}" dt="2021-04-09T12:04:34.358" v="700" actId="21"/>
          <ac:spMkLst>
            <pc:docMk/>
            <pc:sldMk cId="3895947577" sldId="267"/>
            <ac:spMk id="3" creationId="{B99DA4A2-588C-43FC-A07E-8259407A43E5}"/>
          </ac:spMkLst>
        </pc:spChg>
        <pc:picChg chg="add mod">
          <ac:chgData name="ss732043@gmail.com" userId="0064f22e2d4dccfd" providerId="LiveId" clId="{AFA7E883-8268-4BE1-B89D-8458C2F4BBDF}" dt="2021-04-09T12:23:42.429" v="768" actId="1076"/>
          <ac:picMkLst>
            <pc:docMk/>
            <pc:sldMk cId="3895947577" sldId="267"/>
            <ac:picMk id="5" creationId="{1DEA63EB-F8FC-467B-907E-FB46C5E36E08}"/>
          </ac:picMkLst>
        </pc:picChg>
        <pc:picChg chg="add del mod">
          <ac:chgData name="ss732043@gmail.com" userId="0064f22e2d4dccfd" providerId="LiveId" clId="{AFA7E883-8268-4BE1-B89D-8458C2F4BBDF}" dt="2021-04-09T12:25:44.224" v="781" actId="478"/>
          <ac:picMkLst>
            <pc:docMk/>
            <pc:sldMk cId="3895947577" sldId="267"/>
            <ac:picMk id="7" creationId="{3ED78D4C-18EB-4D97-B870-E43C48F308DE}"/>
          </ac:picMkLst>
        </pc:picChg>
        <pc:picChg chg="add mod">
          <ac:chgData name="ss732043@gmail.com" userId="0064f22e2d4dccfd" providerId="LiveId" clId="{AFA7E883-8268-4BE1-B89D-8458C2F4BBDF}" dt="2021-04-09T12:31:11.520" v="788" actId="14100"/>
          <ac:picMkLst>
            <pc:docMk/>
            <pc:sldMk cId="3895947577" sldId="267"/>
            <ac:picMk id="8" creationId="{B1DCEFB0-8C19-41D2-8868-BA5B2190B7CE}"/>
          </ac:picMkLst>
        </pc:picChg>
      </pc:sldChg>
      <pc:sldChg chg="addSp delSp modSp new mod">
        <pc:chgData name="ss732043@gmail.com" userId="0064f22e2d4dccfd" providerId="LiveId" clId="{AFA7E883-8268-4BE1-B89D-8458C2F4BBDF}" dt="2021-04-09T12:38:16.260" v="815" actId="14100"/>
        <pc:sldMkLst>
          <pc:docMk/>
          <pc:sldMk cId="3951689311" sldId="268"/>
        </pc:sldMkLst>
        <pc:spChg chg="del">
          <ac:chgData name="ss732043@gmail.com" userId="0064f22e2d4dccfd" providerId="LiveId" clId="{AFA7E883-8268-4BE1-B89D-8458C2F4BBDF}" dt="2021-04-09T12:17:43.056" v="743" actId="21"/>
          <ac:spMkLst>
            <pc:docMk/>
            <pc:sldMk cId="3951689311" sldId="268"/>
            <ac:spMk id="2" creationId="{614750A2-91EC-42B9-8DC0-67922E68FBD4}"/>
          </ac:spMkLst>
        </pc:spChg>
        <pc:spChg chg="del">
          <ac:chgData name="ss732043@gmail.com" userId="0064f22e2d4dccfd" providerId="LiveId" clId="{AFA7E883-8268-4BE1-B89D-8458C2F4BBDF}" dt="2021-04-09T12:17:46.377" v="744" actId="21"/>
          <ac:spMkLst>
            <pc:docMk/>
            <pc:sldMk cId="3951689311" sldId="268"/>
            <ac:spMk id="3" creationId="{7E0396D5-FE1F-4CCC-9DF2-1DB791F377B1}"/>
          </ac:spMkLst>
        </pc:spChg>
        <pc:picChg chg="add del mod">
          <ac:chgData name="ss732043@gmail.com" userId="0064f22e2d4dccfd" providerId="LiveId" clId="{AFA7E883-8268-4BE1-B89D-8458C2F4BBDF}" dt="2021-04-09T12:24:36.212" v="774" actId="478"/>
          <ac:picMkLst>
            <pc:docMk/>
            <pc:sldMk cId="3951689311" sldId="268"/>
            <ac:picMk id="5" creationId="{BB891268-D975-44E6-BA79-C3DA9844D310}"/>
          </ac:picMkLst>
        </pc:picChg>
        <pc:picChg chg="add del mod modCrop">
          <ac:chgData name="ss732043@gmail.com" userId="0064f22e2d4dccfd" providerId="LiveId" clId="{AFA7E883-8268-4BE1-B89D-8458C2F4BBDF}" dt="2021-04-09T12:26:01.904" v="787" actId="478"/>
          <ac:picMkLst>
            <pc:docMk/>
            <pc:sldMk cId="3951689311" sldId="268"/>
            <ac:picMk id="7" creationId="{DC27CEFA-7716-4346-87ED-0BF535B4FB88}"/>
          </ac:picMkLst>
        </pc:picChg>
        <pc:picChg chg="add mod">
          <ac:chgData name="ss732043@gmail.com" userId="0064f22e2d4dccfd" providerId="LiveId" clId="{AFA7E883-8268-4BE1-B89D-8458C2F4BBDF}" dt="2021-04-09T12:38:02.759" v="812" actId="1076"/>
          <ac:picMkLst>
            <pc:docMk/>
            <pc:sldMk cId="3951689311" sldId="268"/>
            <ac:picMk id="9" creationId="{6E0C7574-4372-4B1D-898C-FD0A13CE6609}"/>
          </ac:picMkLst>
        </pc:picChg>
        <pc:picChg chg="add mod">
          <ac:chgData name="ss732043@gmail.com" userId="0064f22e2d4dccfd" providerId="LiveId" clId="{AFA7E883-8268-4BE1-B89D-8458C2F4BBDF}" dt="2021-04-09T12:38:16.260" v="815" actId="14100"/>
          <ac:picMkLst>
            <pc:docMk/>
            <pc:sldMk cId="3951689311" sldId="268"/>
            <ac:picMk id="11" creationId="{2E77F2A4-1B0C-426B-8291-7D9522526CC6}"/>
          </ac:picMkLst>
        </pc:picChg>
      </pc:sldChg>
      <pc:sldChg chg="addSp delSp modSp new mod">
        <pc:chgData name="ss732043@gmail.com" userId="0064f22e2d4dccfd" providerId="LiveId" clId="{AFA7E883-8268-4BE1-B89D-8458C2F4BBDF}" dt="2021-04-09T13:11:07.725" v="1365" actId="20577"/>
        <pc:sldMkLst>
          <pc:docMk/>
          <pc:sldMk cId="2406975254" sldId="269"/>
        </pc:sldMkLst>
        <pc:spChg chg="del">
          <ac:chgData name="ss732043@gmail.com" userId="0064f22e2d4dccfd" providerId="LiveId" clId="{AFA7E883-8268-4BE1-B89D-8458C2F4BBDF}" dt="2021-04-09T12:24:31.164" v="773" actId="21"/>
          <ac:spMkLst>
            <pc:docMk/>
            <pc:sldMk cId="2406975254" sldId="269"/>
            <ac:spMk id="2" creationId="{9E0ACEF8-2A6C-47B4-9B13-67335F7E0756}"/>
          </ac:spMkLst>
        </pc:spChg>
        <pc:spChg chg="del">
          <ac:chgData name="ss732043@gmail.com" userId="0064f22e2d4dccfd" providerId="LiveId" clId="{AFA7E883-8268-4BE1-B89D-8458C2F4BBDF}" dt="2021-04-09T12:24:28.525" v="772" actId="21"/>
          <ac:spMkLst>
            <pc:docMk/>
            <pc:sldMk cId="2406975254" sldId="269"/>
            <ac:spMk id="3" creationId="{653B43CE-20CF-4811-BD0F-B2D76E5DD745}"/>
          </ac:spMkLst>
        </pc:spChg>
        <pc:spChg chg="add mod">
          <ac:chgData name="ss732043@gmail.com" userId="0064f22e2d4dccfd" providerId="LiveId" clId="{AFA7E883-8268-4BE1-B89D-8458C2F4BBDF}" dt="2021-04-09T13:11:07.725" v="1365" actId="20577"/>
          <ac:spMkLst>
            <pc:docMk/>
            <pc:sldMk cId="2406975254" sldId="269"/>
            <ac:spMk id="6" creationId="{ABC129BF-BA07-4E82-9D4C-6CDF6B11B0BA}"/>
          </ac:spMkLst>
        </pc:spChg>
        <pc:picChg chg="add mod modCrop">
          <ac:chgData name="ss732043@gmail.com" userId="0064f22e2d4dccfd" providerId="LiveId" clId="{AFA7E883-8268-4BE1-B89D-8458C2F4BBDF}" dt="2021-04-09T12:54:27.865" v="1022" actId="1076"/>
          <ac:picMkLst>
            <pc:docMk/>
            <pc:sldMk cId="2406975254" sldId="269"/>
            <ac:picMk id="5" creationId="{61D913E5-2E6F-420B-8A5E-71A825ABB2AF}"/>
          </ac:picMkLst>
        </pc:picChg>
      </pc:sldChg>
      <pc:sldChg chg="addSp delSp modSp new mod">
        <pc:chgData name="ss732043@gmail.com" userId="0064f22e2d4dccfd" providerId="LiveId" clId="{AFA7E883-8268-4BE1-B89D-8458C2F4BBDF}" dt="2021-04-09T13:10:34.888" v="1316" actId="1076"/>
        <pc:sldMkLst>
          <pc:docMk/>
          <pc:sldMk cId="891160695" sldId="270"/>
        </pc:sldMkLst>
        <pc:spChg chg="del">
          <ac:chgData name="ss732043@gmail.com" userId="0064f22e2d4dccfd" providerId="LiveId" clId="{AFA7E883-8268-4BE1-B89D-8458C2F4BBDF}" dt="2021-04-09T12:04:21.728" v="695" actId="21"/>
          <ac:spMkLst>
            <pc:docMk/>
            <pc:sldMk cId="891160695" sldId="270"/>
            <ac:spMk id="2" creationId="{C82DD5C4-1D61-4C74-987C-8B0CBA2ABD7B}"/>
          </ac:spMkLst>
        </pc:spChg>
        <pc:spChg chg="del">
          <ac:chgData name="ss732043@gmail.com" userId="0064f22e2d4dccfd" providerId="LiveId" clId="{AFA7E883-8268-4BE1-B89D-8458C2F4BBDF}" dt="2021-04-09T12:04:23.927" v="696" actId="21"/>
          <ac:spMkLst>
            <pc:docMk/>
            <pc:sldMk cId="891160695" sldId="270"/>
            <ac:spMk id="3" creationId="{87FF1278-5F0C-4703-B942-95C337D96F0D}"/>
          </ac:spMkLst>
        </pc:spChg>
        <pc:spChg chg="add mod">
          <ac:chgData name="ss732043@gmail.com" userId="0064f22e2d4dccfd" providerId="LiveId" clId="{AFA7E883-8268-4BE1-B89D-8458C2F4BBDF}" dt="2021-04-09T13:10:34.888" v="1316" actId="1076"/>
          <ac:spMkLst>
            <pc:docMk/>
            <pc:sldMk cId="891160695" sldId="270"/>
            <ac:spMk id="6" creationId="{364A5E06-02FB-4A65-AAEB-046FCB82CAFC}"/>
          </ac:spMkLst>
        </pc:spChg>
        <pc:picChg chg="add mod modCrop">
          <ac:chgData name="ss732043@gmail.com" userId="0064f22e2d4dccfd" providerId="LiveId" clId="{AFA7E883-8268-4BE1-B89D-8458C2F4BBDF}" dt="2021-04-09T13:09:46.674" v="1311" actId="1076"/>
          <ac:picMkLst>
            <pc:docMk/>
            <pc:sldMk cId="891160695" sldId="270"/>
            <ac:picMk id="5" creationId="{F7CB91AB-2AD3-4A14-B737-4D488E5216F4}"/>
          </ac:picMkLst>
        </pc:picChg>
      </pc:sldChg>
      <pc:sldChg chg="addSp delSp modSp new mod">
        <pc:chgData name="ss732043@gmail.com" userId="0064f22e2d4dccfd" providerId="LiveId" clId="{AFA7E883-8268-4BE1-B89D-8458C2F4BBDF}" dt="2021-04-09T13:08:05.577" v="1222" actId="20577"/>
        <pc:sldMkLst>
          <pc:docMk/>
          <pc:sldMk cId="4043564803" sldId="271"/>
        </pc:sldMkLst>
        <pc:spChg chg="del">
          <ac:chgData name="ss732043@gmail.com" userId="0064f22e2d4dccfd" providerId="LiveId" clId="{AFA7E883-8268-4BE1-B89D-8458C2F4BBDF}" dt="2021-04-09T12:04:27.436" v="697" actId="21"/>
          <ac:spMkLst>
            <pc:docMk/>
            <pc:sldMk cId="4043564803" sldId="271"/>
            <ac:spMk id="2" creationId="{7DCFC105-1F7A-4288-B8F3-18131C4C4C8B}"/>
          </ac:spMkLst>
        </pc:spChg>
        <pc:spChg chg="del">
          <ac:chgData name="ss732043@gmail.com" userId="0064f22e2d4dccfd" providerId="LiveId" clId="{AFA7E883-8268-4BE1-B89D-8458C2F4BBDF}" dt="2021-04-09T12:04:29.393" v="698" actId="21"/>
          <ac:spMkLst>
            <pc:docMk/>
            <pc:sldMk cId="4043564803" sldId="271"/>
            <ac:spMk id="3" creationId="{F06F49F5-2F9A-409F-B3F4-25DB8BDAFFFD}"/>
          </ac:spMkLst>
        </pc:spChg>
        <pc:spChg chg="add mod">
          <ac:chgData name="ss732043@gmail.com" userId="0064f22e2d4dccfd" providerId="LiveId" clId="{AFA7E883-8268-4BE1-B89D-8458C2F4BBDF}" dt="2021-04-09T13:06:09.144" v="1163" actId="20577"/>
          <ac:spMkLst>
            <pc:docMk/>
            <pc:sldMk cId="4043564803" sldId="271"/>
            <ac:spMk id="7" creationId="{7DC81C9F-71F4-47F5-BA37-1A52D84CB90D}"/>
          </ac:spMkLst>
        </pc:spChg>
        <pc:spChg chg="add mod">
          <ac:chgData name="ss732043@gmail.com" userId="0064f22e2d4dccfd" providerId="LiveId" clId="{AFA7E883-8268-4BE1-B89D-8458C2F4BBDF}" dt="2021-04-09T13:08:05.577" v="1222" actId="20577"/>
          <ac:spMkLst>
            <pc:docMk/>
            <pc:sldMk cId="4043564803" sldId="271"/>
            <ac:spMk id="9" creationId="{FBEFFE7E-CDAA-4FE6-991F-E4EE63477FE9}"/>
          </ac:spMkLst>
        </pc:spChg>
        <pc:picChg chg="add mod">
          <ac:chgData name="ss732043@gmail.com" userId="0064f22e2d4dccfd" providerId="LiveId" clId="{AFA7E883-8268-4BE1-B89D-8458C2F4BBDF}" dt="2021-04-09T12:59:04.891" v="1109" actId="1076"/>
          <ac:picMkLst>
            <pc:docMk/>
            <pc:sldMk cId="4043564803" sldId="271"/>
            <ac:picMk id="5" creationId="{FCE454EF-609E-4690-A34E-14E55520B807}"/>
          </ac:picMkLst>
        </pc:picChg>
        <pc:picChg chg="add mod">
          <ac:chgData name="ss732043@gmail.com" userId="0064f22e2d4dccfd" providerId="LiveId" clId="{AFA7E883-8268-4BE1-B89D-8458C2F4BBDF}" dt="2021-04-09T12:59:06.389" v="1110" actId="1076"/>
          <ac:picMkLst>
            <pc:docMk/>
            <pc:sldMk cId="4043564803" sldId="271"/>
            <ac:picMk id="6" creationId="{5043BA8F-3F5C-4707-AACA-986F5C33CBE4}"/>
          </ac:picMkLst>
        </pc:picChg>
      </pc:sldChg>
      <pc:sldChg chg="addSp delSp modSp new mod">
        <pc:chgData name="ss732043@gmail.com" userId="0064f22e2d4dccfd" providerId="LiveId" clId="{AFA7E883-8268-4BE1-B89D-8458C2F4BBDF}" dt="2021-04-09T12:56:28.475" v="1025" actId="1076"/>
        <pc:sldMkLst>
          <pc:docMk/>
          <pc:sldMk cId="3028076626" sldId="272"/>
        </pc:sldMkLst>
        <pc:spChg chg="del">
          <ac:chgData name="ss732043@gmail.com" userId="0064f22e2d4dccfd" providerId="LiveId" clId="{AFA7E883-8268-4BE1-B89D-8458C2F4BBDF}" dt="2021-04-09T12:40:51.916" v="827" actId="21"/>
          <ac:spMkLst>
            <pc:docMk/>
            <pc:sldMk cId="3028076626" sldId="272"/>
            <ac:spMk id="2" creationId="{C4F39A8A-7EAC-491F-A627-0758B9727EE3}"/>
          </ac:spMkLst>
        </pc:spChg>
        <pc:spChg chg="del">
          <ac:chgData name="ss732043@gmail.com" userId="0064f22e2d4dccfd" providerId="LiveId" clId="{AFA7E883-8268-4BE1-B89D-8458C2F4BBDF}" dt="2021-04-09T12:40:54.094" v="828" actId="21"/>
          <ac:spMkLst>
            <pc:docMk/>
            <pc:sldMk cId="3028076626" sldId="272"/>
            <ac:spMk id="3" creationId="{0B1952F9-AFD0-4556-9F51-F34931946A1D}"/>
          </ac:spMkLst>
        </pc:spChg>
        <pc:spChg chg="add del mod">
          <ac:chgData name="ss732043@gmail.com" userId="0064f22e2d4dccfd" providerId="LiveId" clId="{AFA7E883-8268-4BE1-B89D-8458C2F4BBDF}" dt="2021-04-09T12:47:53.977" v="880"/>
          <ac:spMkLst>
            <pc:docMk/>
            <pc:sldMk cId="3028076626" sldId="272"/>
            <ac:spMk id="6" creationId="{D311AEEC-530B-48E1-B712-351D9D949E8D}"/>
          </ac:spMkLst>
        </pc:spChg>
        <pc:spChg chg="add mod">
          <ac:chgData name="ss732043@gmail.com" userId="0064f22e2d4dccfd" providerId="LiveId" clId="{AFA7E883-8268-4BE1-B89D-8458C2F4BBDF}" dt="2021-04-09T12:56:28.475" v="1025" actId="1076"/>
          <ac:spMkLst>
            <pc:docMk/>
            <pc:sldMk cId="3028076626" sldId="272"/>
            <ac:spMk id="7" creationId="{4711098F-A5A9-4F1E-B028-95E8BC51EABD}"/>
          </ac:spMkLst>
        </pc:spChg>
        <pc:picChg chg="add mod modCrop">
          <ac:chgData name="ss732043@gmail.com" userId="0064f22e2d4dccfd" providerId="LiveId" clId="{AFA7E883-8268-4BE1-B89D-8458C2F4BBDF}" dt="2021-04-09T12:47:21.888" v="857" actId="1076"/>
          <ac:picMkLst>
            <pc:docMk/>
            <pc:sldMk cId="3028076626" sldId="272"/>
            <ac:picMk id="5" creationId="{D8CDC666-D38A-4101-9E2C-79AA762E233C}"/>
          </ac:picMkLst>
        </pc:picChg>
      </pc:sldChg>
      <pc:sldChg chg="addSp delSp modSp new mod">
        <pc:chgData name="ss732043@gmail.com" userId="0064f22e2d4dccfd" providerId="LiveId" clId="{AFA7E883-8268-4BE1-B89D-8458C2F4BBDF}" dt="2021-04-09T12:45:34.961" v="856" actId="14100"/>
        <pc:sldMkLst>
          <pc:docMk/>
          <pc:sldMk cId="1843969992" sldId="273"/>
        </pc:sldMkLst>
        <pc:spChg chg="del">
          <ac:chgData name="ss732043@gmail.com" userId="0064f22e2d4dccfd" providerId="LiveId" clId="{AFA7E883-8268-4BE1-B89D-8458C2F4BBDF}" dt="2021-04-09T12:40:57.517" v="829" actId="21"/>
          <ac:spMkLst>
            <pc:docMk/>
            <pc:sldMk cId="1843969992" sldId="273"/>
            <ac:spMk id="2" creationId="{303BE274-2C65-480F-AFC7-CFF08862A560}"/>
          </ac:spMkLst>
        </pc:spChg>
        <pc:spChg chg="del">
          <ac:chgData name="ss732043@gmail.com" userId="0064f22e2d4dccfd" providerId="LiveId" clId="{AFA7E883-8268-4BE1-B89D-8458C2F4BBDF}" dt="2021-04-09T12:41:03.141" v="830" actId="21"/>
          <ac:spMkLst>
            <pc:docMk/>
            <pc:sldMk cId="1843969992" sldId="273"/>
            <ac:spMk id="3" creationId="{136AA35B-6070-4CE2-9486-35D82506CBAE}"/>
          </ac:spMkLst>
        </pc:spChg>
        <pc:picChg chg="add del mod">
          <ac:chgData name="ss732043@gmail.com" userId="0064f22e2d4dccfd" providerId="LiveId" clId="{AFA7E883-8268-4BE1-B89D-8458C2F4BBDF}" dt="2021-04-09T12:45:27.611" v="853" actId="478"/>
          <ac:picMkLst>
            <pc:docMk/>
            <pc:sldMk cId="1843969992" sldId="273"/>
            <ac:picMk id="5" creationId="{D38C3988-C67C-46A6-B6D8-CE124840B7B1}"/>
          </ac:picMkLst>
        </pc:picChg>
        <pc:picChg chg="add mod">
          <ac:chgData name="ss732043@gmail.com" userId="0064f22e2d4dccfd" providerId="LiveId" clId="{AFA7E883-8268-4BE1-B89D-8458C2F4BBDF}" dt="2021-04-09T12:45:34.961" v="856" actId="14100"/>
          <ac:picMkLst>
            <pc:docMk/>
            <pc:sldMk cId="1843969992" sldId="273"/>
            <ac:picMk id="7" creationId="{1DA03AB3-CDE2-41E8-9C7F-3FB2C644EB2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B01C0D-1A4C-4E00-9967-8EEA7ABCEBF2}" type="datetimeFigureOut">
              <a:rPr lang="en-IN" smtClean="0"/>
              <a:t>09-04-2021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276346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01C0D-1A4C-4E00-9967-8EEA7ABCEBF2}"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407525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01C0D-1A4C-4E00-9967-8EEA7ABCEBF2}"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1569782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01C0D-1A4C-4E00-9967-8EEA7ABCEBF2}"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DEDF4-7894-4F6A-820F-A6B3F4A72E8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1740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01C0D-1A4C-4E00-9967-8EEA7ABCEBF2}"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3150595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B01C0D-1A4C-4E00-9967-8EEA7ABCEBF2}" type="datetimeFigureOut">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2310207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B01C0D-1A4C-4E00-9967-8EEA7ABCEBF2}" type="datetimeFigureOut">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157118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01C0D-1A4C-4E00-9967-8EEA7ABCEBF2}"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710036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01C0D-1A4C-4E00-9967-8EEA7ABCEBF2}"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358836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01C0D-1A4C-4E00-9967-8EEA7ABCEBF2}"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325995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B01C0D-1A4C-4E00-9967-8EEA7ABCEBF2}"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84558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01C0D-1A4C-4E00-9967-8EEA7ABCEBF2}"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275139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B01C0D-1A4C-4E00-9967-8EEA7ABCEBF2}" type="datetimeFigureOut">
              <a:rPr lang="en-IN" smtClean="0"/>
              <a:t>09-04-2021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378971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B01C0D-1A4C-4E00-9967-8EEA7ABCEBF2}" type="datetimeFigureOut">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400772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01C0D-1A4C-4E00-9967-8EEA7ABCEBF2}" type="datetimeFigureOut">
              <a:rPr lang="en-IN" smtClean="0"/>
              <a:t>09-04-2021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6004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01C0D-1A4C-4E00-9967-8EEA7ABCEBF2}"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209475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01C0D-1A4C-4E00-9967-8EEA7ABCEBF2}"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DEDF4-7894-4F6A-820F-A6B3F4A72E8F}" type="slidenum">
              <a:rPr lang="en-IN" smtClean="0"/>
              <a:t>‹#›</a:t>
            </a:fld>
            <a:endParaRPr lang="en-IN"/>
          </a:p>
        </p:txBody>
      </p:sp>
    </p:spTree>
    <p:extLst>
      <p:ext uri="{BB962C8B-B14F-4D97-AF65-F5344CB8AC3E}">
        <p14:creationId xmlns:p14="http://schemas.microsoft.com/office/powerpoint/2010/main" val="424944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B01C0D-1A4C-4E00-9967-8EEA7ABCEBF2}" type="datetimeFigureOut">
              <a:rPr lang="en-IN" smtClean="0"/>
              <a:t>09-04-2021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EDEDF4-7894-4F6A-820F-A6B3F4A72E8F}" type="slidenum">
              <a:rPr lang="en-IN" smtClean="0"/>
              <a:t>‹#›</a:t>
            </a:fld>
            <a:endParaRPr lang="en-IN"/>
          </a:p>
        </p:txBody>
      </p:sp>
    </p:spTree>
    <p:extLst>
      <p:ext uri="{BB962C8B-B14F-4D97-AF65-F5344CB8AC3E}">
        <p14:creationId xmlns:p14="http://schemas.microsoft.com/office/powerpoint/2010/main" val="27755963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plyr.tidyverse.org/" TargetMode="External"/><Relationship Id="rId2" Type="http://schemas.openxmlformats.org/officeDocument/2006/relationships/hyperlink" Target="https://ggplot2.tidyverse.org/" TargetMode="External"/><Relationship Id="rId1" Type="http://schemas.openxmlformats.org/officeDocument/2006/relationships/slideLayout" Target="../slideLayouts/slideLayout2.xml"/><Relationship Id="rId4" Type="http://schemas.openxmlformats.org/officeDocument/2006/relationships/hyperlink" Target="https://tidyr.tidyverse.o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A4A93-F4D0-442B-B944-939F5AA058CE}"/>
              </a:ext>
            </a:extLst>
          </p:cNvPr>
          <p:cNvSpPr/>
          <p:nvPr/>
        </p:nvSpPr>
        <p:spPr>
          <a:xfrm>
            <a:off x="2479654" y="795634"/>
            <a:ext cx="6511946" cy="3046988"/>
          </a:xfrm>
          <a:prstGeom prst="rect">
            <a:avLst/>
          </a:prstGeom>
          <a:noFill/>
        </p:spPr>
        <p:txBody>
          <a:bodyPr wrap="square" lIns="91440" tIns="45720" rIns="91440" bIns="45720">
            <a:spAutoFit/>
          </a:bodyPr>
          <a:lstStyle/>
          <a:p>
            <a:pPr algn="ctr"/>
            <a:r>
              <a:rPr lang="en-US" sz="9600" dirty="0">
                <a:ln w="0"/>
                <a:effectLst>
                  <a:outerShdw blurRad="38100" dist="19050" dir="2700000" algn="tl" rotWithShape="0">
                    <a:schemeClr val="dk1">
                      <a:alpha val="40000"/>
                    </a:schemeClr>
                  </a:outerShdw>
                </a:effectLst>
              </a:rPr>
              <a:t>Data Science Project</a:t>
            </a:r>
          </a:p>
        </p:txBody>
      </p:sp>
      <p:sp>
        <p:nvSpPr>
          <p:cNvPr id="8" name="TextBox 7">
            <a:extLst>
              <a:ext uri="{FF2B5EF4-FFF2-40B4-BE49-F238E27FC236}">
                <a16:creationId xmlns:a16="http://schemas.microsoft.com/office/drawing/2014/main" id="{7E4CAAB0-934C-40B7-B25F-0EE705AD6E20}"/>
              </a:ext>
            </a:extLst>
          </p:cNvPr>
          <p:cNvSpPr txBox="1"/>
          <p:nvPr/>
        </p:nvSpPr>
        <p:spPr>
          <a:xfrm>
            <a:off x="2411402" y="4530209"/>
            <a:ext cx="6648450" cy="1200329"/>
          </a:xfrm>
          <a:prstGeom prst="rect">
            <a:avLst/>
          </a:prstGeom>
          <a:noFill/>
        </p:spPr>
        <p:txBody>
          <a:bodyPr wrap="square">
            <a:spAutoFit/>
          </a:bodyPr>
          <a:lstStyle/>
          <a:p>
            <a:pPr algn="ctr"/>
            <a:r>
              <a:rPr lang="en-US" sz="3600" dirty="0">
                <a:ln w="0"/>
                <a:effectLst>
                  <a:outerShdw blurRad="38100" dist="19050" dir="2700000" algn="tl" rotWithShape="0">
                    <a:schemeClr val="dk1">
                      <a:alpha val="40000"/>
                    </a:schemeClr>
                  </a:outerShdw>
                </a:effectLst>
              </a:rPr>
              <a:t>PRABH SHARAN SINGH-  2018CSC1045</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51591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EADFE-5D1D-4925-8335-815785B8274D}"/>
              </a:ext>
            </a:extLst>
          </p:cNvPr>
          <p:cNvPicPr>
            <a:picLocks noChangeAspect="1"/>
          </p:cNvPicPr>
          <p:nvPr/>
        </p:nvPicPr>
        <p:blipFill>
          <a:blip r:embed="rId2"/>
          <a:stretch>
            <a:fillRect/>
          </a:stretch>
        </p:blipFill>
        <p:spPr>
          <a:xfrm>
            <a:off x="795337" y="476250"/>
            <a:ext cx="10048875" cy="2876550"/>
          </a:xfrm>
          <a:prstGeom prst="rect">
            <a:avLst/>
          </a:prstGeom>
        </p:spPr>
      </p:pic>
      <p:sp>
        <p:nvSpPr>
          <p:cNvPr id="9" name="TextBox 8">
            <a:extLst>
              <a:ext uri="{FF2B5EF4-FFF2-40B4-BE49-F238E27FC236}">
                <a16:creationId xmlns:a16="http://schemas.microsoft.com/office/drawing/2014/main" id="{CC2DDAC5-482D-4C77-8CA2-26FBC9B6C7B8}"/>
              </a:ext>
            </a:extLst>
          </p:cNvPr>
          <p:cNvSpPr txBox="1"/>
          <p:nvPr/>
        </p:nvSpPr>
        <p:spPr>
          <a:xfrm>
            <a:off x="795337" y="3803808"/>
            <a:ext cx="10272712" cy="1569660"/>
          </a:xfrm>
          <a:prstGeom prst="rect">
            <a:avLst/>
          </a:prstGeom>
          <a:noFill/>
        </p:spPr>
        <p:txBody>
          <a:bodyPr wrap="square">
            <a:spAutoFit/>
          </a:bodyPr>
          <a:lstStyle/>
          <a:p>
            <a:r>
              <a:rPr lang="en-US" sz="2400" b="0" i="0" u="sng" dirty="0">
                <a:solidFill>
                  <a:schemeClr val="bg1"/>
                </a:solidFill>
                <a:effectLst/>
                <a:latin typeface="Studio-Feixen-Sans"/>
              </a:rPr>
              <a:t>Geom_point -</a:t>
            </a:r>
            <a:r>
              <a:rPr lang="en-US" sz="2400" b="0" i="0" dirty="0">
                <a:solidFill>
                  <a:schemeClr val="bg1"/>
                </a:solidFill>
                <a:effectLst/>
                <a:latin typeface="Studio-Feixen-Sans"/>
              </a:rPr>
              <a:t>The point geom is used to create scatterplots. The scatterplot is most useful for displaying the relationship between two continuous variables. It can be used to compare one continuous and one categorical variable, or two categorical variables.</a:t>
            </a:r>
            <a:endParaRPr lang="en-IN" sz="2400" dirty="0">
              <a:solidFill>
                <a:schemeClr val="bg1"/>
              </a:solidFill>
            </a:endParaRPr>
          </a:p>
        </p:txBody>
      </p:sp>
      <p:sp>
        <p:nvSpPr>
          <p:cNvPr id="11" name="TextBox 10">
            <a:extLst>
              <a:ext uri="{FF2B5EF4-FFF2-40B4-BE49-F238E27FC236}">
                <a16:creationId xmlns:a16="http://schemas.microsoft.com/office/drawing/2014/main" id="{1105135B-92F6-4937-9075-BBA5FC5543C3}"/>
              </a:ext>
            </a:extLst>
          </p:cNvPr>
          <p:cNvSpPr txBox="1"/>
          <p:nvPr/>
        </p:nvSpPr>
        <p:spPr>
          <a:xfrm>
            <a:off x="795337" y="5336736"/>
            <a:ext cx="6310313" cy="830997"/>
          </a:xfrm>
          <a:prstGeom prst="rect">
            <a:avLst/>
          </a:prstGeom>
          <a:noFill/>
        </p:spPr>
        <p:txBody>
          <a:bodyPr wrap="square">
            <a:spAutoFit/>
          </a:bodyPr>
          <a:lstStyle/>
          <a:p>
            <a:r>
              <a:rPr lang="en-US" sz="2400" b="0" i="0" u="sng" dirty="0">
                <a:solidFill>
                  <a:schemeClr val="bg1"/>
                </a:solidFill>
                <a:effectLst/>
                <a:latin typeface="Studio-Feixen-Sans"/>
              </a:rPr>
              <a:t>Geom line- </a:t>
            </a:r>
            <a:r>
              <a:rPr lang="en-US" sz="2400" b="0" i="0" dirty="0">
                <a:solidFill>
                  <a:schemeClr val="bg1"/>
                </a:solidFill>
                <a:effectLst/>
                <a:latin typeface="Studio-Feixen-Sans"/>
              </a:rPr>
              <a:t>Connect observations, ordered by x value</a:t>
            </a:r>
            <a:r>
              <a:rPr lang="en-US" sz="2000" b="0" i="0" dirty="0">
                <a:solidFill>
                  <a:schemeClr val="bg1"/>
                </a:solidFill>
                <a:effectLst/>
                <a:latin typeface="Studio-Feixen-Sans"/>
              </a:rPr>
              <a:t>.</a:t>
            </a:r>
            <a:endParaRPr lang="en-IN" sz="2000" dirty="0">
              <a:solidFill>
                <a:schemeClr val="bg1"/>
              </a:solidFill>
            </a:endParaRPr>
          </a:p>
        </p:txBody>
      </p:sp>
    </p:spTree>
    <p:extLst>
      <p:ext uri="{BB962C8B-B14F-4D97-AF65-F5344CB8AC3E}">
        <p14:creationId xmlns:p14="http://schemas.microsoft.com/office/powerpoint/2010/main" val="116901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1E6482-5D2A-420B-BA17-4A21BE014519}"/>
              </a:ext>
            </a:extLst>
          </p:cNvPr>
          <p:cNvPicPr>
            <a:picLocks noChangeAspect="1"/>
          </p:cNvPicPr>
          <p:nvPr/>
        </p:nvPicPr>
        <p:blipFill>
          <a:blip r:embed="rId2"/>
          <a:stretch>
            <a:fillRect/>
          </a:stretch>
        </p:blipFill>
        <p:spPr>
          <a:xfrm>
            <a:off x="1394281" y="653758"/>
            <a:ext cx="8673644" cy="5818864"/>
          </a:xfrm>
          <a:prstGeom prst="rect">
            <a:avLst/>
          </a:prstGeom>
        </p:spPr>
      </p:pic>
    </p:spTree>
    <p:extLst>
      <p:ext uri="{BB962C8B-B14F-4D97-AF65-F5344CB8AC3E}">
        <p14:creationId xmlns:p14="http://schemas.microsoft.com/office/powerpoint/2010/main" val="189027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EA63EB-F8FC-467B-907E-FB46C5E36E08}"/>
              </a:ext>
            </a:extLst>
          </p:cNvPr>
          <p:cNvPicPr>
            <a:picLocks noChangeAspect="1"/>
          </p:cNvPicPr>
          <p:nvPr/>
        </p:nvPicPr>
        <p:blipFill>
          <a:blip r:embed="rId2"/>
          <a:stretch>
            <a:fillRect/>
          </a:stretch>
        </p:blipFill>
        <p:spPr>
          <a:xfrm>
            <a:off x="728662" y="142876"/>
            <a:ext cx="9934575" cy="2057400"/>
          </a:xfrm>
          <a:prstGeom prst="rect">
            <a:avLst/>
          </a:prstGeom>
        </p:spPr>
      </p:pic>
      <p:pic>
        <p:nvPicPr>
          <p:cNvPr id="8" name="Picture 7">
            <a:extLst>
              <a:ext uri="{FF2B5EF4-FFF2-40B4-BE49-F238E27FC236}">
                <a16:creationId xmlns:a16="http://schemas.microsoft.com/office/drawing/2014/main" id="{B1DCEFB0-8C19-41D2-8868-BA5B2190B7CE}"/>
              </a:ext>
            </a:extLst>
          </p:cNvPr>
          <p:cNvPicPr>
            <a:picLocks noChangeAspect="1"/>
          </p:cNvPicPr>
          <p:nvPr/>
        </p:nvPicPr>
        <p:blipFill rotWithShape="1">
          <a:blip r:embed="rId3"/>
          <a:srcRect l="859" t="4860" r="29843" b="11945"/>
          <a:stretch/>
        </p:blipFill>
        <p:spPr>
          <a:xfrm>
            <a:off x="728662" y="2333623"/>
            <a:ext cx="6405563" cy="4325741"/>
          </a:xfrm>
          <a:prstGeom prst="rect">
            <a:avLst/>
          </a:prstGeom>
        </p:spPr>
      </p:pic>
    </p:spTree>
    <p:extLst>
      <p:ext uri="{BB962C8B-B14F-4D97-AF65-F5344CB8AC3E}">
        <p14:creationId xmlns:p14="http://schemas.microsoft.com/office/powerpoint/2010/main" val="3895947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0C7574-4372-4B1D-898C-FD0A13CE6609}"/>
              </a:ext>
            </a:extLst>
          </p:cNvPr>
          <p:cNvPicPr>
            <a:picLocks noChangeAspect="1"/>
          </p:cNvPicPr>
          <p:nvPr/>
        </p:nvPicPr>
        <p:blipFill>
          <a:blip r:embed="rId2"/>
          <a:stretch>
            <a:fillRect/>
          </a:stretch>
        </p:blipFill>
        <p:spPr>
          <a:xfrm>
            <a:off x="523875" y="476251"/>
            <a:ext cx="11087100" cy="2952749"/>
          </a:xfrm>
          <a:prstGeom prst="rect">
            <a:avLst/>
          </a:prstGeom>
        </p:spPr>
      </p:pic>
      <p:pic>
        <p:nvPicPr>
          <p:cNvPr id="11" name="Picture 10">
            <a:extLst>
              <a:ext uri="{FF2B5EF4-FFF2-40B4-BE49-F238E27FC236}">
                <a16:creationId xmlns:a16="http://schemas.microsoft.com/office/drawing/2014/main" id="{2E77F2A4-1B0C-426B-8291-7D9522526CC6}"/>
              </a:ext>
            </a:extLst>
          </p:cNvPr>
          <p:cNvPicPr>
            <a:picLocks noChangeAspect="1"/>
          </p:cNvPicPr>
          <p:nvPr/>
        </p:nvPicPr>
        <p:blipFill>
          <a:blip r:embed="rId3"/>
          <a:stretch>
            <a:fillRect/>
          </a:stretch>
        </p:blipFill>
        <p:spPr>
          <a:xfrm>
            <a:off x="523874" y="3619499"/>
            <a:ext cx="11087099" cy="2352675"/>
          </a:xfrm>
          <a:prstGeom prst="rect">
            <a:avLst/>
          </a:prstGeom>
        </p:spPr>
      </p:pic>
    </p:spTree>
    <p:extLst>
      <p:ext uri="{BB962C8B-B14F-4D97-AF65-F5344CB8AC3E}">
        <p14:creationId xmlns:p14="http://schemas.microsoft.com/office/powerpoint/2010/main" val="395168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D913E5-2E6F-420B-8A5E-71A825ABB2AF}"/>
              </a:ext>
            </a:extLst>
          </p:cNvPr>
          <p:cNvPicPr>
            <a:picLocks noChangeAspect="1"/>
          </p:cNvPicPr>
          <p:nvPr/>
        </p:nvPicPr>
        <p:blipFill rotWithShape="1">
          <a:blip r:embed="rId2"/>
          <a:srcRect l="1094" t="4444" r="18047" b="12640"/>
          <a:stretch/>
        </p:blipFill>
        <p:spPr>
          <a:xfrm>
            <a:off x="1190625" y="795337"/>
            <a:ext cx="9858375" cy="5686425"/>
          </a:xfrm>
          <a:prstGeom prst="rect">
            <a:avLst/>
          </a:prstGeom>
        </p:spPr>
      </p:pic>
      <p:sp>
        <p:nvSpPr>
          <p:cNvPr id="6" name="TextBox 5">
            <a:extLst>
              <a:ext uri="{FF2B5EF4-FFF2-40B4-BE49-F238E27FC236}">
                <a16:creationId xmlns:a16="http://schemas.microsoft.com/office/drawing/2014/main" id="{ABC129BF-BA07-4E82-9D4C-6CDF6B11B0BA}"/>
              </a:ext>
            </a:extLst>
          </p:cNvPr>
          <p:cNvSpPr txBox="1"/>
          <p:nvPr/>
        </p:nvSpPr>
        <p:spPr>
          <a:xfrm>
            <a:off x="1143000" y="272117"/>
            <a:ext cx="6904967" cy="523220"/>
          </a:xfrm>
          <a:prstGeom prst="rect">
            <a:avLst/>
          </a:prstGeom>
          <a:noFill/>
        </p:spPr>
        <p:txBody>
          <a:bodyPr wrap="none" rtlCol="0">
            <a:spAutoFit/>
          </a:bodyPr>
          <a:lstStyle/>
          <a:p>
            <a:r>
              <a:rPr lang="en-US" sz="2800" dirty="0">
                <a:solidFill>
                  <a:schemeClr val="bg1"/>
                </a:solidFill>
              </a:rPr>
              <a:t>Different events in summer olympics each year-</a:t>
            </a:r>
            <a:endParaRPr lang="en-IN" sz="2800" dirty="0">
              <a:solidFill>
                <a:schemeClr val="bg1"/>
              </a:solidFill>
            </a:endParaRPr>
          </a:p>
        </p:txBody>
      </p:sp>
    </p:spTree>
    <p:extLst>
      <p:ext uri="{BB962C8B-B14F-4D97-AF65-F5344CB8AC3E}">
        <p14:creationId xmlns:p14="http://schemas.microsoft.com/office/powerpoint/2010/main" val="240697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CB91AB-2AD3-4A14-B737-4D488E5216F4}"/>
              </a:ext>
            </a:extLst>
          </p:cNvPr>
          <p:cNvPicPr>
            <a:picLocks noChangeAspect="1"/>
          </p:cNvPicPr>
          <p:nvPr/>
        </p:nvPicPr>
        <p:blipFill rotWithShape="1">
          <a:blip r:embed="rId2"/>
          <a:srcRect l="1015" t="5139" r="18595" b="13056"/>
          <a:stretch/>
        </p:blipFill>
        <p:spPr>
          <a:xfrm>
            <a:off x="838199" y="795337"/>
            <a:ext cx="9801225" cy="5610225"/>
          </a:xfrm>
          <a:prstGeom prst="rect">
            <a:avLst/>
          </a:prstGeom>
        </p:spPr>
      </p:pic>
      <p:sp>
        <p:nvSpPr>
          <p:cNvPr id="6" name="TextBox 5">
            <a:extLst>
              <a:ext uri="{FF2B5EF4-FFF2-40B4-BE49-F238E27FC236}">
                <a16:creationId xmlns:a16="http://schemas.microsoft.com/office/drawing/2014/main" id="{364A5E06-02FB-4A65-AAEB-046FCB82CAFC}"/>
              </a:ext>
            </a:extLst>
          </p:cNvPr>
          <p:cNvSpPr txBox="1"/>
          <p:nvPr/>
        </p:nvSpPr>
        <p:spPr>
          <a:xfrm>
            <a:off x="397489" y="272117"/>
            <a:ext cx="11794511" cy="523220"/>
          </a:xfrm>
          <a:prstGeom prst="rect">
            <a:avLst/>
          </a:prstGeom>
          <a:noFill/>
        </p:spPr>
        <p:txBody>
          <a:bodyPr wrap="none" rtlCol="0">
            <a:spAutoFit/>
          </a:bodyPr>
          <a:lstStyle/>
          <a:p>
            <a:r>
              <a:rPr lang="en-US" sz="2800" dirty="0">
                <a:solidFill>
                  <a:schemeClr val="bg1"/>
                </a:solidFill>
              </a:rPr>
              <a:t>Different events organized during winter olympics, far less than summer olympics-</a:t>
            </a:r>
            <a:endParaRPr lang="en-IN" sz="2800" dirty="0">
              <a:solidFill>
                <a:schemeClr val="bg1"/>
              </a:solidFill>
            </a:endParaRPr>
          </a:p>
        </p:txBody>
      </p:sp>
    </p:spTree>
    <p:extLst>
      <p:ext uri="{BB962C8B-B14F-4D97-AF65-F5344CB8AC3E}">
        <p14:creationId xmlns:p14="http://schemas.microsoft.com/office/powerpoint/2010/main" val="89116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E454EF-609E-4690-A34E-14E55520B807}"/>
              </a:ext>
            </a:extLst>
          </p:cNvPr>
          <p:cNvPicPr>
            <a:picLocks noChangeAspect="1"/>
          </p:cNvPicPr>
          <p:nvPr/>
        </p:nvPicPr>
        <p:blipFill>
          <a:blip r:embed="rId2"/>
          <a:stretch>
            <a:fillRect/>
          </a:stretch>
        </p:blipFill>
        <p:spPr>
          <a:xfrm>
            <a:off x="561975" y="247651"/>
            <a:ext cx="7658099" cy="3181349"/>
          </a:xfrm>
          <a:prstGeom prst="rect">
            <a:avLst/>
          </a:prstGeom>
        </p:spPr>
      </p:pic>
      <p:pic>
        <p:nvPicPr>
          <p:cNvPr id="6" name="Picture 5">
            <a:extLst>
              <a:ext uri="{FF2B5EF4-FFF2-40B4-BE49-F238E27FC236}">
                <a16:creationId xmlns:a16="http://schemas.microsoft.com/office/drawing/2014/main" id="{5043BA8F-3F5C-4707-AACA-986F5C33CBE4}"/>
              </a:ext>
            </a:extLst>
          </p:cNvPr>
          <p:cNvPicPr>
            <a:picLocks noChangeAspect="1"/>
          </p:cNvPicPr>
          <p:nvPr/>
        </p:nvPicPr>
        <p:blipFill>
          <a:blip r:embed="rId3"/>
          <a:stretch>
            <a:fillRect/>
          </a:stretch>
        </p:blipFill>
        <p:spPr>
          <a:xfrm>
            <a:off x="561975" y="3629025"/>
            <a:ext cx="7610474" cy="2724150"/>
          </a:xfrm>
          <a:prstGeom prst="rect">
            <a:avLst/>
          </a:prstGeom>
        </p:spPr>
      </p:pic>
      <p:sp>
        <p:nvSpPr>
          <p:cNvPr id="7" name="TextBox 6">
            <a:extLst>
              <a:ext uri="{FF2B5EF4-FFF2-40B4-BE49-F238E27FC236}">
                <a16:creationId xmlns:a16="http://schemas.microsoft.com/office/drawing/2014/main" id="{7DC81C9F-71F4-47F5-BA37-1A52D84CB90D}"/>
              </a:ext>
            </a:extLst>
          </p:cNvPr>
          <p:cNvSpPr txBox="1"/>
          <p:nvPr/>
        </p:nvSpPr>
        <p:spPr>
          <a:xfrm>
            <a:off x="8362950" y="619125"/>
            <a:ext cx="3771097" cy="1569660"/>
          </a:xfrm>
          <a:prstGeom prst="rect">
            <a:avLst/>
          </a:prstGeom>
          <a:noFill/>
        </p:spPr>
        <p:txBody>
          <a:bodyPr wrap="none" rtlCol="0">
            <a:spAutoFit/>
          </a:bodyPr>
          <a:lstStyle/>
          <a:p>
            <a:r>
              <a:rPr lang="en-US" sz="2400" u="sng" dirty="0">
                <a:solidFill>
                  <a:schemeClr val="bg1"/>
                </a:solidFill>
              </a:rPr>
              <a:t>Mutate</a:t>
            </a:r>
            <a:r>
              <a:rPr lang="en-US" sz="2400" dirty="0">
                <a:solidFill>
                  <a:schemeClr val="bg1"/>
                </a:solidFill>
              </a:rPr>
              <a:t>- adds new variables</a:t>
            </a:r>
          </a:p>
          <a:p>
            <a:r>
              <a:rPr lang="en-US" sz="2400" dirty="0">
                <a:solidFill>
                  <a:schemeClr val="bg1"/>
                </a:solidFill>
              </a:rPr>
              <a:t>and preserves existing.</a:t>
            </a:r>
          </a:p>
          <a:p>
            <a:endParaRPr lang="en-US" sz="2400" dirty="0">
              <a:solidFill>
                <a:schemeClr val="bg1"/>
              </a:solidFill>
            </a:endParaRPr>
          </a:p>
          <a:p>
            <a:endParaRPr lang="en-IN" sz="2400" dirty="0">
              <a:solidFill>
                <a:schemeClr val="bg1"/>
              </a:solidFill>
            </a:endParaRPr>
          </a:p>
        </p:txBody>
      </p:sp>
      <p:sp>
        <p:nvSpPr>
          <p:cNvPr id="9" name="TextBox 8">
            <a:extLst>
              <a:ext uri="{FF2B5EF4-FFF2-40B4-BE49-F238E27FC236}">
                <a16:creationId xmlns:a16="http://schemas.microsoft.com/office/drawing/2014/main" id="{FBEFFE7E-CDAA-4FE6-991F-E4EE63477FE9}"/>
              </a:ext>
            </a:extLst>
          </p:cNvPr>
          <p:cNvSpPr txBox="1"/>
          <p:nvPr/>
        </p:nvSpPr>
        <p:spPr>
          <a:xfrm>
            <a:off x="8362950" y="1610410"/>
            <a:ext cx="3267075" cy="2677656"/>
          </a:xfrm>
          <a:prstGeom prst="rect">
            <a:avLst/>
          </a:prstGeom>
          <a:noFill/>
        </p:spPr>
        <p:txBody>
          <a:bodyPr wrap="square">
            <a:spAutoFit/>
          </a:bodyPr>
          <a:lstStyle/>
          <a:p>
            <a:r>
              <a:rPr lang="en-US" sz="2400" b="0" i="0" u="sng" dirty="0">
                <a:solidFill>
                  <a:schemeClr val="bg1"/>
                </a:solidFill>
                <a:effectLst/>
                <a:latin typeface="+mj-lt"/>
              </a:rPr>
              <a:t>xlab(label)- </a:t>
            </a:r>
            <a:r>
              <a:rPr lang="en-US" sz="2400" b="0" i="0" dirty="0">
                <a:solidFill>
                  <a:schemeClr val="bg1"/>
                </a:solidFill>
                <a:effectLst/>
                <a:latin typeface="+mj-lt"/>
              </a:rPr>
              <a:t>for the x axis label </a:t>
            </a:r>
            <a:endParaRPr lang="en-US" sz="2400" dirty="0">
              <a:solidFill>
                <a:schemeClr val="bg1"/>
              </a:solidFill>
              <a:latin typeface="+mj-lt"/>
            </a:endParaRPr>
          </a:p>
          <a:p>
            <a:r>
              <a:rPr lang="en-US" sz="2400" b="0" i="0" u="sng" dirty="0">
                <a:solidFill>
                  <a:schemeClr val="bg1"/>
                </a:solidFill>
                <a:effectLst/>
                <a:latin typeface="+mj-lt"/>
              </a:rPr>
              <a:t>ylab(label) </a:t>
            </a:r>
            <a:r>
              <a:rPr lang="en-US" sz="2400" b="0" i="0" dirty="0">
                <a:solidFill>
                  <a:schemeClr val="bg1"/>
                </a:solidFill>
                <a:effectLst/>
                <a:latin typeface="+mj-lt"/>
              </a:rPr>
              <a:t>- for the y axis label</a:t>
            </a:r>
          </a:p>
          <a:p>
            <a:endParaRPr lang="en-IN" sz="2400" dirty="0">
              <a:solidFill>
                <a:schemeClr val="bg1"/>
              </a:solidFill>
              <a:latin typeface="+mj-lt"/>
            </a:endParaRPr>
          </a:p>
          <a:p>
            <a:r>
              <a:rPr lang="en-IN" sz="2400" u="sng" dirty="0">
                <a:solidFill>
                  <a:schemeClr val="bg1"/>
                </a:solidFill>
                <a:latin typeface="+mj-lt"/>
              </a:rPr>
              <a:t>Geom histogram-</a:t>
            </a:r>
            <a:r>
              <a:rPr lang="en-IN" sz="2400" dirty="0">
                <a:solidFill>
                  <a:schemeClr val="bg1"/>
                </a:solidFill>
                <a:latin typeface="+mj-lt"/>
              </a:rPr>
              <a:t>making a histogram</a:t>
            </a:r>
            <a:endParaRPr lang="en-US" sz="2400" dirty="0">
              <a:solidFill>
                <a:schemeClr val="bg1"/>
              </a:solidFill>
              <a:latin typeface="+mj-lt"/>
            </a:endParaRPr>
          </a:p>
        </p:txBody>
      </p:sp>
    </p:spTree>
    <p:extLst>
      <p:ext uri="{BB962C8B-B14F-4D97-AF65-F5344CB8AC3E}">
        <p14:creationId xmlns:p14="http://schemas.microsoft.com/office/powerpoint/2010/main" val="404356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DC666-D38A-4101-9E2C-79AA762E233C}"/>
              </a:ext>
            </a:extLst>
          </p:cNvPr>
          <p:cNvPicPr>
            <a:picLocks noChangeAspect="1"/>
          </p:cNvPicPr>
          <p:nvPr/>
        </p:nvPicPr>
        <p:blipFill rotWithShape="1">
          <a:blip r:embed="rId2"/>
          <a:srcRect l="1094" r="18750" b="12083"/>
          <a:stretch/>
        </p:blipFill>
        <p:spPr>
          <a:xfrm>
            <a:off x="895350" y="619125"/>
            <a:ext cx="9772650" cy="6029325"/>
          </a:xfrm>
          <a:prstGeom prst="rect">
            <a:avLst/>
          </a:prstGeom>
        </p:spPr>
      </p:pic>
      <p:sp>
        <p:nvSpPr>
          <p:cNvPr id="7" name="TextBox 6">
            <a:extLst>
              <a:ext uri="{FF2B5EF4-FFF2-40B4-BE49-F238E27FC236}">
                <a16:creationId xmlns:a16="http://schemas.microsoft.com/office/drawing/2014/main" id="{4711098F-A5A9-4F1E-B028-95E8BC51EABD}"/>
              </a:ext>
            </a:extLst>
          </p:cNvPr>
          <p:cNvSpPr txBox="1"/>
          <p:nvPr/>
        </p:nvSpPr>
        <p:spPr>
          <a:xfrm>
            <a:off x="1228724" y="95905"/>
            <a:ext cx="8315326" cy="523220"/>
          </a:xfrm>
          <a:prstGeom prst="rect">
            <a:avLst/>
          </a:prstGeom>
          <a:noFill/>
        </p:spPr>
        <p:txBody>
          <a:bodyPr wrap="square" rtlCol="0">
            <a:spAutoFit/>
          </a:bodyPr>
          <a:lstStyle/>
          <a:p>
            <a:r>
              <a:rPr lang="en-US" sz="2800" dirty="0">
                <a:solidFill>
                  <a:schemeClr val="bg1"/>
                </a:solidFill>
              </a:rPr>
              <a:t>Medals won in each season of olympics till 2012-</a:t>
            </a:r>
            <a:endParaRPr lang="en-IN" sz="2800" dirty="0">
              <a:solidFill>
                <a:schemeClr val="bg1"/>
              </a:solidFill>
            </a:endParaRPr>
          </a:p>
        </p:txBody>
      </p:sp>
    </p:spTree>
    <p:extLst>
      <p:ext uri="{BB962C8B-B14F-4D97-AF65-F5344CB8AC3E}">
        <p14:creationId xmlns:p14="http://schemas.microsoft.com/office/powerpoint/2010/main" val="302807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A03AB3-CDE2-41E8-9C7F-3FB2C644EB25}"/>
              </a:ext>
            </a:extLst>
          </p:cNvPr>
          <p:cNvPicPr>
            <a:picLocks noChangeAspect="1"/>
          </p:cNvPicPr>
          <p:nvPr/>
        </p:nvPicPr>
        <p:blipFill>
          <a:blip r:embed="rId2"/>
          <a:stretch>
            <a:fillRect/>
          </a:stretch>
        </p:blipFill>
        <p:spPr>
          <a:xfrm>
            <a:off x="1604961" y="819151"/>
            <a:ext cx="8722517" cy="5133974"/>
          </a:xfrm>
          <a:prstGeom prst="rect">
            <a:avLst/>
          </a:prstGeom>
        </p:spPr>
      </p:pic>
    </p:spTree>
    <p:extLst>
      <p:ext uri="{BB962C8B-B14F-4D97-AF65-F5344CB8AC3E}">
        <p14:creationId xmlns:p14="http://schemas.microsoft.com/office/powerpoint/2010/main" val="184396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7468-6502-4432-B522-A7FD7A60D6B7}"/>
              </a:ext>
            </a:extLst>
          </p:cNvPr>
          <p:cNvSpPr/>
          <p:nvPr/>
        </p:nvSpPr>
        <p:spPr>
          <a:xfrm>
            <a:off x="782718" y="757535"/>
            <a:ext cx="10378932" cy="1323439"/>
          </a:xfrm>
          <a:prstGeom prst="rect">
            <a:avLst/>
          </a:prstGeom>
          <a:noFill/>
        </p:spPr>
        <p:txBody>
          <a:bodyPr wrap="non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Analysis of Summer and Winter Olympic medal</a:t>
            </a: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winners till 2012</a:t>
            </a:r>
          </a:p>
        </p:txBody>
      </p:sp>
      <p:sp>
        <p:nvSpPr>
          <p:cNvPr id="7" name="TextBox 6">
            <a:extLst>
              <a:ext uri="{FF2B5EF4-FFF2-40B4-BE49-F238E27FC236}">
                <a16:creationId xmlns:a16="http://schemas.microsoft.com/office/drawing/2014/main" id="{C393ECA3-3EE6-4C19-ACB0-AAFA3BD4BBE3}"/>
              </a:ext>
            </a:extLst>
          </p:cNvPr>
          <p:cNvSpPr txBox="1"/>
          <p:nvPr/>
        </p:nvSpPr>
        <p:spPr>
          <a:xfrm>
            <a:off x="2524125" y="2314576"/>
            <a:ext cx="6396037" cy="3170099"/>
          </a:xfrm>
          <a:prstGeom prst="rect">
            <a:avLst/>
          </a:prstGeom>
          <a:noFill/>
        </p:spPr>
        <p:txBody>
          <a:bodyPr wrap="square">
            <a:spAutoFit/>
          </a:bodyPr>
          <a:lstStyle/>
          <a:p>
            <a:pPr algn="just" fontAlgn="base"/>
            <a:r>
              <a:rPr lang="en-US" sz="2000" b="0" i="0" dirty="0">
                <a:effectLst/>
                <a:latin typeface="Inter"/>
              </a:rPr>
              <a:t>More than 35,000 medals have been awarded at the Olympics since 1896. The first two Olympiads awarded silver medals and an olive wreath for the winner, and the IOC retrospectively awarded gold, silver, and bronze to athletes based on their rankings. </a:t>
            </a:r>
            <a:r>
              <a:rPr lang="en-US" sz="2000" dirty="0">
                <a:latin typeface="Inter"/>
              </a:rPr>
              <a:t>D</a:t>
            </a:r>
            <a:r>
              <a:rPr lang="en-US" sz="2000" b="0" i="0" dirty="0">
                <a:effectLst/>
                <a:latin typeface="Inter"/>
              </a:rPr>
              <a:t>ataset includes a row for every Olympic athlete that has won a medal since the first games.</a:t>
            </a:r>
          </a:p>
          <a:p>
            <a:pPr algn="just" fontAlgn="base"/>
            <a:r>
              <a:rPr lang="en-US" sz="2000" b="0" i="0" dirty="0">
                <a:solidFill>
                  <a:srgbClr val="000000"/>
                </a:solidFill>
                <a:effectLst/>
                <a:latin typeface="Inter"/>
              </a:rPr>
              <a:t>Acknowledgements</a:t>
            </a:r>
          </a:p>
          <a:p>
            <a:pPr algn="just" fontAlgn="base"/>
            <a:r>
              <a:rPr lang="en-US" sz="2000" b="0" i="0" dirty="0">
                <a:effectLst/>
                <a:latin typeface="Inter"/>
              </a:rPr>
              <a:t>Data was provided by the IOC Research and Reference Service and published by The Guardian's Datablog.</a:t>
            </a:r>
          </a:p>
        </p:txBody>
      </p:sp>
    </p:spTree>
    <p:extLst>
      <p:ext uri="{BB962C8B-B14F-4D97-AF65-F5344CB8AC3E}">
        <p14:creationId xmlns:p14="http://schemas.microsoft.com/office/powerpoint/2010/main" val="83636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923F12-E22F-4475-9B8C-5BFA74451195}"/>
              </a:ext>
            </a:extLst>
          </p:cNvPr>
          <p:cNvSpPr txBox="1"/>
          <p:nvPr/>
        </p:nvSpPr>
        <p:spPr>
          <a:xfrm>
            <a:off x="1086554" y="414516"/>
            <a:ext cx="1804084" cy="584775"/>
          </a:xfrm>
          <a:prstGeom prst="rect">
            <a:avLst/>
          </a:prstGeom>
          <a:noFill/>
        </p:spPr>
        <p:txBody>
          <a:bodyPr wrap="none" rtlCol="0">
            <a:spAutoFit/>
          </a:bodyPr>
          <a:lstStyle/>
          <a:p>
            <a:r>
              <a:rPr lang="en-US" sz="3200" u="sng" dirty="0">
                <a:solidFill>
                  <a:schemeClr val="bg1"/>
                </a:solidFill>
              </a:rPr>
              <a:t>Tidyverse</a:t>
            </a:r>
            <a:r>
              <a:rPr lang="en-US" u="sng" dirty="0">
                <a:solidFill>
                  <a:schemeClr val="bg1"/>
                </a:solidFill>
              </a:rPr>
              <a:t>-</a:t>
            </a:r>
            <a:endParaRPr lang="en-IN" u="sng" dirty="0">
              <a:solidFill>
                <a:schemeClr val="bg1"/>
              </a:solidFill>
            </a:endParaRPr>
          </a:p>
        </p:txBody>
      </p:sp>
      <p:sp>
        <p:nvSpPr>
          <p:cNvPr id="8" name="TextBox 7">
            <a:extLst>
              <a:ext uri="{FF2B5EF4-FFF2-40B4-BE49-F238E27FC236}">
                <a16:creationId xmlns:a16="http://schemas.microsoft.com/office/drawing/2014/main" id="{8D2E8744-B7FE-4273-8565-877DD9BD08D9}"/>
              </a:ext>
            </a:extLst>
          </p:cNvPr>
          <p:cNvSpPr txBox="1"/>
          <p:nvPr/>
        </p:nvSpPr>
        <p:spPr>
          <a:xfrm>
            <a:off x="2890638" y="528161"/>
            <a:ext cx="8025012" cy="1323439"/>
          </a:xfrm>
          <a:prstGeom prst="rect">
            <a:avLst/>
          </a:prstGeom>
          <a:noFill/>
        </p:spPr>
        <p:txBody>
          <a:bodyPr wrap="square">
            <a:spAutoFit/>
          </a:bodyPr>
          <a:lstStyle/>
          <a:p>
            <a:r>
              <a:rPr lang="en-US" sz="2000" b="0" i="0" dirty="0">
                <a:solidFill>
                  <a:schemeClr val="bg1"/>
                </a:solidFill>
                <a:effectLst/>
                <a:latin typeface="roboto"/>
              </a:rPr>
              <a:t>Tidyverse is a collection of essential R packages for data science. The packages under the tidyverse umbrella help us in performing and interacting with the data. There are a whole host of things you can do with your data, such as subsetting, transforming, visualizing, etc.</a:t>
            </a:r>
            <a:endParaRPr lang="en-IN" sz="2000" dirty="0">
              <a:solidFill>
                <a:schemeClr val="bg1"/>
              </a:solidFill>
            </a:endParaRPr>
          </a:p>
        </p:txBody>
      </p:sp>
      <p:sp>
        <p:nvSpPr>
          <p:cNvPr id="10" name="TextBox 9">
            <a:extLst>
              <a:ext uri="{FF2B5EF4-FFF2-40B4-BE49-F238E27FC236}">
                <a16:creationId xmlns:a16="http://schemas.microsoft.com/office/drawing/2014/main" id="{47ACF105-C512-4F7D-9D55-04FFEEAEE330}"/>
              </a:ext>
            </a:extLst>
          </p:cNvPr>
          <p:cNvSpPr txBox="1"/>
          <p:nvPr/>
        </p:nvSpPr>
        <p:spPr>
          <a:xfrm>
            <a:off x="2890638" y="2073041"/>
            <a:ext cx="8101212" cy="1292662"/>
          </a:xfrm>
          <a:prstGeom prst="rect">
            <a:avLst/>
          </a:prstGeom>
          <a:noFill/>
        </p:spPr>
        <p:txBody>
          <a:bodyPr wrap="square">
            <a:spAutoFit/>
          </a:bodyPr>
          <a:lstStyle/>
          <a:p>
            <a:pPr algn="l" fontAlgn="base"/>
            <a:r>
              <a:rPr lang="en-US" sz="2400" b="0" i="0" u="sng" dirty="0">
                <a:effectLst/>
                <a:latin typeface="Lato"/>
                <a:hlinkClick r:id="rId2">
                  <a:extLst>
                    <a:ext uri="{A12FA001-AC4F-418D-AE19-62706E023703}">
                      <ahyp:hlinkClr xmlns:ahyp="http://schemas.microsoft.com/office/drawing/2018/hyperlinkcolor" val="tx"/>
                    </a:ext>
                  </a:extLst>
                </a:hlinkClick>
              </a:rPr>
              <a:t>ggplot2</a:t>
            </a:r>
            <a:endParaRPr lang="en-US" sz="2400" b="0" i="0" dirty="0">
              <a:effectLst/>
              <a:latin typeface="Lato"/>
            </a:endParaRPr>
          </a:p>
          <a:p>
            <a:pPr algn="l" fontAlgn="base"/>
            <a:r>
              <a:rPr lang="en-US" b="0" i="0" dirty="0">
                <a:solidFill>
                  <a:srgbClr val="1A1917"/>
                </a:solidFill>
                <a:effectLst/>
                <a:latin typeface="Lato"/>
              </a:rPr>
              <a:t>ggplot2 is a system for declaratively creating graphics, based on The Grammar of Graphics. You provide the data, tell ggplot2 how to map variables to aesthetics, what graphical primitives to use, and it takes care of the details</a:t>
            </a:r>
          </a:p>
        </p:txBody>
      </p:sp>
      <p:sp>
        <p:nvSpPr>
          <p:cNvPr id="12" name="TextBox 11">
            <a:extLst>
              <a:ext uri="{FF2B5EF4-FFF2-40B4-BE49-F238E27FC236}">
                <a16:creationId xmlns:a16="http://schemas.microsoft.com/office/drawing/2014/main" id="{31555827-08E3-49A4-8D1E-CD4A36B66DD1}"/>
              </a:ext>
            </a:extLst>
          </p:cNvPr>
          <p:cNvSpPr txBox="1"/>
          <p:nvPr/>
        </p:nvSpPr>
        <p:spPr>
          <a:xfrm>
            <a:off x="2957513" y="3771811"/>
            <a:ext cx="7396162" cy="1015663"/>
          </a:xfrm>
          <a:prstGeom prst="rect">
            <a:avLst/>
          </a:prstGeom>
          <a:noFill/>
        </p:spPr>
        <p:txBody>
          <a:bodyPr wrap="square">
            <a:spAutoFit/>
          </a:bodyPr>
          <a:lstStyle/>
          <a:p>
            <a:pPr algn="l" fontAlgn="base"/>
            <a:r>
              <a:rPr lang="en-US" sz="2400" b="0" i="0" u="sng" dirty="0">
                <a:effectLst/>
                <a:latin typeface="Lato"/>
                <a:hlinkClick r:id="rId3">
                  <a:extLst>
                    <a:ext uri="{A12FA001-AC4F-418D-AE19-62706E023703}">
                      <ahyp:hlinkClr xmlns:ahyp="http://schemas.microsoft.com/office/drawing/2018/hyperlinkcolor" val="tx"/>
                    </a:ext>
                  </a:extLst>
                </a:hlinkClick>
              </a:rPr>
              <a:t>dplyr</a:t>
            </a:r>
            <a:endParaRPr lang="en-US" sz="2400" b="0" i="0" dirty="0">
              <a:effectLst/>
              <a:latin typeface="Lato"/>
            </a:endParaRPr>
          </a:p>
          <a:p>
            <a:pPr algn="l" fontAlgn="base"/>
            <a:r>
              <a:rPr lang="en-US" b="0" i="0" dirty="0">
                <a:solidFill>
                  <a:srgbClr val="1A1917"/>
                </a:solidFill>
                <a:effectLst/>
                <a:latin typeface="Lato"/>
              </a:rPr>
              <a:t>dplyr provides a grammar of data manipulation, providing a consistent set of verbs that solve the most common data manipulation challenges.</a:t>
            </a:r>
          </a:p>
        </p:txBody>
      </p:sp>
      <p:sp>
        <p:nvSpPr>
          <p:cNvPr id="14" name="TextBox 13">
            <a:extLst>
              <a:ext uri="{FF2B5EF4-FFF2-40B4-BE49-F238E27FC236}">
                <a16:creationId xmlns:a16="http://schemas.microsoft.com/office/drawing/2014/main" id="{F56048BE-A747-4B4F-859F-3F87D13977E0}"/>
              </a:ext>
            </a:extLst>
          </p:cNvPr>
          <p:cNvSpPr txBox="1"/>
          <p:nvPr/>
        </p:nvSpPr>
        <p:spPr>
          <a:xfrm>
            <a:off x="2957512" y="4976336"/>
            <a:ext cx="8034337" cy="1292662"/>
          </a:xfrm>
          <a:prstGeom prst="rect">
            <a:avLst/>
          </a:prstGeom>
          <a:noFill/>
        </p:spPr>
        <p:txBody>
          <a:bodyPr wrap="square">
            <a:spAutoFit/>
          </a:bodyPr>
          <a:lstStyle/>
          <a:p>
            <a:pPr algn="l" fontAlgn="base"/>
            <a:r>
              <a:rPr lang="en-US" sz="2400" b="0" i="0" u="sng" dirty="0">
                <a:effectLst/>
                <a:latin typeface="Lato"/>
                <a:hlinkClick r:id="rId4">
                  <a:extLst>
                    <a:ext uri="{A12FA001-AC4F-418D-AE19-62706E023703}">
                      <ahyp:hlinkClr xmlns:ahyp="http://schemas.microsoft.com/office/drawing/2018/hyperlinkcolor" val="tx"/>
                    </a:ext>
                  </a:extLst>
                </a:hlinkClick>
              </a:rPr>
              <a:t>tidyr</a:t>
            </a:r>
            <a:endParaRPr lang="en-US" sz="2400" b="0" i="0" dirty="0">
              <a:effectLst/>
              <a:latin typeface="Lato"/>
            </a:endParaRPr>
          </a:p>
          <a:p>
            <a:pPr algn="l" fontAlgn="base"/>
            <a:r>
              <a:rPr lang="en-US" b="0" i="0" dirty="0">
                <a:solidFill>
                  <a:srgbClr val="1A1917"/>
                </a:solidFill>
                <a:effectLst/>
                <a:latin typeface="Lato"/>
              </a:rPr>
              <a:t>tidyr provides a set of functions that help you get to tidy data. Tidy data is data with a consistent form: in brief, every variable goes in a column, and every column is a variable.</a:t>
            </a:r>
          </a:p>
        </p:txBody>
      </p:sp>
    </p:spTree>
    <p:extLst>
      <p:ext uri="{BB962C8B-B14F-4D97-AF65-F5344CB8AC3E}">
        <p14:creationId xmlns:p14="http://schemas.microsoft.com/office/powerpoint/2010/main" val="371200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CF6A2A-FC1B-4816-8524-906CC617BFC9}"/>
              </a:ext>
            </a:extLst>
          </p:cNvPr>
          <p:cNvPicPr>
            <a:picLocks noChangeAspect="1"/>
          </p:cNvPicPr>
          <p:nvPr/>
        </p:nvPicPr>
        <p:blipFill rotWithShape="1">
          <a:blip r:embed="rId2"/>
          <a:srcRect t="-355" r="9645" b="16069"/>
          <a:stretch/>
        </p:blipFill>
        <p:spPr>
          <a:xfrm>
            <a:off x="1362075" y="1228725"/>
            <a:ext cx="8822149" cy="4629150"/>
          </a:xfrm>
          <a:prstGeom prst="rect">
            <a:avLst/>
          </a:prstGeom>
        </p:spPr>
      </p:pic>
      <p:sp>
        <p:nvSpPr>
          <p:cNvPr id="6" name="TextBox 5">
            <a:extLst>
              <a:ext uri="{FF2B5EF4-FFF2-40B4-BE49-F238E27FC236}">
                <a16:creationId xmlns:a16="http://schemas.microsoft.com/office/drawing/2014/main" id="{006429E7-5AA0-495E-84EA-54F829875E07}"/>
              </a:ext>
            </a:extLst>
          </p:cNvPr>
          <p:cNvSpPr txBox="1"/>
          <p:nvPr/>
        </p:nvSpPr>
        <p:spPr>
          <a:xfrm>
            <a:off x="1219200" y="657225"/>
            <a:ext cx="8727069" cy="584775"/>
          </a:xfrm>
          <a:prstGeom prst="rect">
            <a:avLst/>
          </a:prstGeom>
          <a:noFill/>
        </p:spPr>
        <p:txBody>
          <a:bodyPr wrap="none" rtlCol="0">
            <a:spAutoFit/>
          </a:bodyPr>
          <a:lstStyle/>
          <a:p>
            <a:r>
              <a:rPr lang="en-US" sz="3200" dirty="0">
                <a:solidFill>
                  <a:schemeClr val="bg1"/>
                </a:solidFill>
              </a:rPr>
              <a:t>Summer and winter Olympic medal winners dataset-</a:t>
            </a:r>
            <a:endParaRPr lang="en-IN" sz="3200" dirty="0">
              <a:solidFill>
                <a:schemeClr val="bg1"/>
              </a:solidFill>
            </a:endParaRPr>
          </a:p>
        </p:txBody>
      </p:sp>
    </p:spTree>
    <p:extLst>
      <p:ext uri="{BB962C8B-B14F-4D97-AF65-F5344CB8AC3E}">
        <p14:creationId xmlns:p14="http://schemas.microsoft.com/office/powerpoint/2010/main" val="5745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3113FF-82B9-415E-A582-A8D938E69046}"/>
              </a:ext>
            </a:extLst>
          </p:cNvPr>
          <p:cNvPicPr>
            <a:picLocks noChangeAspect="1"/>
          </p:cNvPicPr>
          <p:nvPr/>
        </p:nvPicPr>
        <p:blipFill>
          <a:blip r:embed="rId2"/>
          <a:stretch>
            <a:fillRect/>
          </a:stretch>
        </p:blipFill>
        <p:spPr>
          <a:xfrm>
            <a:off x="348829" y="1019911"/>
            <a:ext cx="10690646" cy="2494814"/>
          </a:xfrm>
          <a:prstGeom prst="rect">
            <a:avLst/>
          </a:prstGeom>
        </p:spPr>
      </p:pic>
      <p:pic>
        <p:nvPicPr>
          <p:cNvPr id="7" name="Picture 6">
            <a:extLst>
              <a:ext uri="{FF2B5EF4-FFF2-40B4-BE49-F238E27FC236}">
                <a16:creationId xmlns:a16="http://schemas.microsoft.com/office/drawing/2014/main" id="{D052D230-31FE-43BC-B426-05E8D754C242}"/>
              </a:ext>
            </a:extLst>
          </p:cNvPr>
          <p:cNvPicPr>
            <a:picLocks noChangeAspect="1"/>
          </p:cNvPicPr>
          <p:nvPr/>
        </p:nvPicPr>
        <p:blipFill>
          <a:blip r:embed="rId3"/>
          <a:stretch>
            <a:fillRect/>
          </a:stretch>
        </p:blipFill>
        <p:spPr>
          <a:xfrm>
            <a:off x="348829" y="3621526"/>
            <a:ext cx="10690646" cy="2853447"/>
          </a:xfrm>
          <a:prstGeom prst="rect">
            <a:avLst/>
          </a:prstGeom>
        </p:spPr>
      </p:pic>
      <p:sp>
        <p:nvSpPr>
          <p:cNvPr id="10" name="TextBox 9">
            <a:extLst>
              <a:ext uri="{FF2B5EF4-FFF2-40B4-BE49-F238E27FC236}">
                <a16:creationId xmlns:a16="http://schemas.microsoft.com/office/drawing/2014/main" id="{14ACD659-856F-4A22-A72E-A2F5C1F6C1ED}"/>
              </a:ext>
            </a:extLst>
          </p:cNvPr>
          <p:cNvSpPr txBox="1"/>
          <p:nvPr/>
        </p:nvSpPr>
        <p:spPr>
          <a:xfrm>
            <a:off x="348828" y="381059"/>
            <a:ext cx="9566697" cy="523220"/>
          </a:xfrm>
          <a:prstGeom prst="rect">
            <a:avLst/>
          </a:prstGeom>
          <a:noFill/>
        </p:spPr>
        <p:txBody>
          <a:bodyPr wrap="square">
            <a:spAutoFit/>
          </a:bodyPr>
          <a:lstStyle/>
          <a:p>
            <a:r>
              <a:rPr lang="en-US" sz="2800" dirty="0">
                <a:solidFill>
                  <a:schemeClr val="bg1"/>
                </a:solidFill>
              </a:rPr>
              <a:t>All medals won by Indian athletes in 2008 Summer Olympics-</a:t>
            </a:r>
            <a:endParaRPr lang="en-IN" sz="2800" dirty="0">
              <a:solidFill>
                <a:schemeClr val="bg1"/>
              </a:solidFill>
            </a:endParaRPr>
          </a:p>
        </p:txBody>
      </p:sp>
    </p:spTree>
    <p:extLst>
      <p:ext uri="{BB962C8B-B14F-4D97-AF65-F5344CB8AC3E}">
        <p14:creationId xmlns:p14="http://schemas.microsoft.com/office/powerpoint/2010/main" val="210294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5A68FD-AD5E-425A-9E47-6264A6FE7749}"/>
              </a:ext>
            </a:extLst>
          </p:cNvPr>
          <p:cNvPicPr>
            <a:picLocks noChangeAspect="1"/>
          </p:cNvPicPr>
          <p:nvPr/>
        </p:nvPicPr>
        <p:blipFill>
          <a:blip r:embed="rId2"/>
          <a:stretch>
            <a:fillRect/>
          </a:stretch>
        </p:blipFill>
        <p:spPr>
          <a:xfrm>
            <a:off x="561974" y="363102"/>
            <a:ext cx="10422307" cy="2113397"/>
          </a:xfrm>
          <a:prstGeom prst="rect">
            <a:avLst/>
          </a:prstGeom>
        </p:spPr>
      </p:pic>
      <p:pic>
        <p:nvPicPr>
          <p:cNvPr id="10" name="Picture 9">
            <a:extLst>
              <a:ext uri="{FF2B5EF4-FFF2-40B4-BE49-F238E27FC236}">
                <a16:creationId xmlns:a16="http://schemas.microsoft.com/office/drawing/2014/main" id="{207D92EA-C003-4317-965A-5EB2F0BA4C1C}"/>
              </a:ext>
            </a:extLst>
          </p:cNvPr>
          <p:cNvPicPr>
            <a:picLocks noChangeAspect="1"/>
          </p:cNvPicPr>
          <p:nvPr/>
        </p:nvPicPr>
        <p:blipFill>
          <a:blip r:embed="rId3"/>
          <a:stretch>
            <a:fillRect/>
          </a:stretch>
        </p:blipFill>
        <p:spPr>
          <a:xfrm>
            <a:off x="666750" y="2724258"/>
            <a:ext cx="8534218" cy="3371742"/>
          </a:xfrm>
          <a:prstGeom prst="rect">
            <a:avLst/>
          </a:prstGeom>
        </p:spPr>
      </p:pic>
    </p:spTree>
    <p:extLst>
      <p:ext uri="{BB962C8B-B14F-4D97-AF65-F5344CB8AC3E}">
        <p14:creationId xmlns:p14="http://schemas.microsoft.com/office/powerpoint/2010/main" val="424593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2302D6-1DA1-4E7E-9F3C-BF29A20F1991}"/>
              </a:ext>
            </a:extLst>
          </p:cNvPr>
          <p:cNvPicPr>
            <a:picLocks noChangeAspect="1"/>
          </p:cNvPicPr>
          <p:nvPr/>
        </p:nvPicPr>
        <p:blipFill>
          <a:blip r:embed="rId2"/>
          <a:stretch>
            <a:fillRect/>
          </a:stretch>
        </p:blipFill>
        <p:spPr>
          <a:xfrm>
            <a:off x="914400" y="121443"/>
            <a:ext cx="6905625" cy="2352675"/>
          </a:xfrm>
          <a:prstGeom prst="rect">
            <a:avLst/>
          </a:prstGeom>
        </p:spPr>
      </p:pic>
      <p:pic>
        <p:nvPicPr>
          <p:cNvPr id="7" name="Picture 6">
            <a:extLst>
              <a:ext uri="{FF2B5EF4-FFF2-40B4-BE49-F238E27FC236}">
                <a16:creationId xmlns:a16="http://schemas.microsoft.com/office/drawing/2014/main" id="{61E4194E-472C-41B8-9B06-9331A9DE0632}"/>
              </a:ext>
            </a:extLst>
          </p:cNvPr>
          <p:cNvPicPr>
            <a:picLocks noChangeAspect="1"/>
          </p:cNvPicPr>
          <p:nvPr/>
        </p:nvPicPr>
        <p:blipFill>
          <a:blip r:embed="rId3"/>
          <a:stretch>
            <a:fillRect/>
          </a:stretch>
        </p:blipFill>
        <p:spPr>
          <a:xfrm>
            <a:off x="914400" y="2657475"/>
            <a:ext cx="6905625" cy="1543050"/>
          </a:xfrm>
          <a:prstGeom prst="rect">
            <a:avLst/>
          </a:prstGeom>
        </p:spPr>
      </p:pic>
      <p:pic>
        <p:nvPicPr>
          <p:cNvPr id="11" name="Picture 10">
            <a:extLst>
              <a:ext uri="{FF2B5EF4-FFF2-40B4-BE49-F238E27FC236}">
                <a16:creationId xmlns:a16="http://schemas.microsoft.com/office/drawing/2014/main" id="{1238CE6C-1C8A-4977-BBBB-5AB29BCE1E48}"/>
              </a:ext>
            </a:extLst>
          </p:cNvPr>
          <p:cNvPicPr>
            <a:picLocks noChangeAspect="1"/>
          </p:cNvPicPr>
          <p:nvPr/>
        </p:nvPicPr>
        <p:blipFill>
          <a:blip r:embed="rId4"/>
          <a:stretch>
            <a:fillRect/>
          </a:stretch>
        </p:blipFill>
        <p:spPr>
          <a:xfrm>
            <a:off x="914400" y="4383882"/>
            <a:ext cx="10363200" cy="1914525"/>
          </a:xfrm>
          <a:prstGeom prst="rect">
            <a:avLst/>
          </a:prstGeom>
        </p:spPr>
      </p:pic>
    </p:spTree>
    <p:extLst>
      <p:ext uri="{BB962C8B-B14F-4D97-AF65-F5344CB8AC3E}">
        <p14:creationId xmlns:p14="http://schemas.microsoft.com/office/powerpoint/2010/main" val="240262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99E3B9-6463-45FD-B822-E397B710DF86}"/>
              </a:ext>
            </a:extLst>
          </p:cNvPr>
          <p:cNvPicPr>
            <a:picLocks noChangeAspect="1"/>
          </p:cNvPicPr>
          <p:nvPr/>
        </p:nvPicPr>
        <p:blipFill>
          <a:blip r:embed="rId2"/>
          <a:stretch>
            <a:fillRect/>
          </a:stretch>
        </p:blipFill>
        <p:spPr>
          <a:xfrm>
            <a:off x="600635" y="1086390"/>
            <a:ext cx="4647639" cy="5493372"/>
          </a:xfrm>
          <a:prstGeom prst="rect">
            <a:avLst/>
          </a:prstGeom>
        </p:spPr>
      </p:pic>
      <p:pic>
        <p:nvPicPr>
          <p:cNvPr id="7" name="Picture 6">
            <a:extLst>
              <a:ext uri="{FF2B5EF4-FFF2-40B4-BE49-F238E27FC236}">
                <a16:creationId xmlns:a16="http://schemas.microsoft.com/office/drawing/2014/main" id="{E2645334-C47B-4D8F-B29E-6D9126B06D9A}"/>
              </a:ext>
            </a:extLst>
          </p:cNvPr>
          <p:cNvPicPr>
            <a:picLocks noChangeAspect="1"/>
          </p:cNvPicPr>
          <p:nvPr/>
        </p:nvPicPr>
        <p:blipFill>
          <a:blip r:embed="rId3"/>
          <a:stretch>
            <a:fillRect/>
          </a:stretch>
        </p:blipFill>
        <p:spPr>
          <a:xfrm>
            <a:off x="5992637" y="1086390"/>
            <a:ext cx="5170664" cy="5493372"/>
          </a:xfrm>
          <a:prstGeom prst="rect">
            <a:avLst/>
          </a:prstGeom>
        </p:spPr>
      </p:pic>
    </p:spTree>
    <p:extLst>
      <p:ext uri="{BB962C8B-B14F-4D97-AF65-F5344CB8AC3E}">
        <p14:creationId xmlns:p14="http://schemas.microsoft.com/office/powerpoint/2010/main" val="143312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DD0543-8812-48EC-8A9F-B3A7BF5E9483}"/>
              </a:ext>
            </a:extLst>
          </p:cNvPr>
          <p:cNvPicPr>
            <a:picLocks noChangeAspect="1"/>
          </p:cNvPicPr>
          <p:nvPr/>
        </p:nvPicPr>
        <p:blipFill rotWithShape="1">
          <a:blip r:embed="rId2"/>
          <a:srcRect l="1834" b="12714"/>
          <a:stretch/>
        </p:blipFill>
        <p:spPr>
          <a:xfrm>
            <a:off x="400050" y="352425"/>
            <a:ext cx="11220450" cy="1700213"/>
          </a:xfrm>
          <a:prstGeom prst="rect">
            <a:avLst/>
          </a:prstGeom>
        </p:spPr>
      </p:pic>
      <p:pic>
        <p:nvPicPr>
          <p:cNvPr id="7" name="Picture 6">
            <a:extLst>
              <a:ext uri="{FF2B5EF4-FFF2-40B4-BE49-F238E27FC236}">
                <a16:creationId xmlns:a16="http://schemas.microsoft.com/office/drawing/2014/main" id="{8A49980F-E13E-444D-8A8E-03E519745ACC}"/>
              </a:ext>
            </a:extLst>
          </p:cNvPr>
          <p:cNvPicPr>
            <a:picLocks noChangeAspect="1"/>
          </p:cNvPicPr>
          <p:nvPr/>
        </p:nvPicPr>
        <p:blipFill rotWithShape="1">
          <a:blip r:embed="rId3"/>
          <a:srcRect l="7004" t="6227" r="7183" b="8868"/>
          <a:stretch/>
        </p:blipFill>
        <p:spPr>
          <a:xfrm>
            <a:off x="2495550" y="2219325"/>
            <a:ext cx="4324350" cy="4286250"/>
          </a:xfrm>
          <a:prstGeom prst="rect">
            <a:avLst/>
          </a:prstGeom>
        </p:spPr>
      </p:pic>
    </p:spTree>
    <p:extLst>
      <p:ext uri="{BB962C8B-B14F-4D97-AF65-F5344CB8AC3E}">
        <p14:creationId xmlns:p14="http://schemas.microsoft.com/office/powerpoint/2010/main" val="3181395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194</TotalTime>
  <Words>392</Words>
  <Application>Microsoft Office PowerPoint</Application>
  <PresentationFormat>Widescreen</PresentationFormat>
  <Paragraphs>28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Inter</vt:lpstr>
      <vt:lpstr>Lato</vt:lpstr>
      <vt:lpstr>roboto</vt:lpstr>
      <vt:lpstr>Studio-Feixen-Sans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ss732043@gmail.com</dc:creator>
  <cp:lastModifiedBy>ss732043@gmail.com</cp:lastModifiedBy>
  <cp:revision>7</cp:revision>
  <dcterms:created xsi:type="dcterms:W3CDTF">2021-04-09T09:30:41Z</dcterms:created>
  <dcterms:modified xsi:type="dcterms:W3CDTF">2021-04-09T13:13:52Z</dcterms:modified>
</cp:coreProperties>
</file>