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90"/>
    <p:restoredTop sz="94620"/>
  </p:normalViewPr>
  <p:slideViewPr>
    <p:cSldViewPr>
      <p:cViewPr varScale="1">
        <p:scale>
          <a:sx n="65" d="100"/>
          <a:sy n="65" d="100"/>
        </p:scale>
        <p:origin x="-256" y="-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bhsimran1313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bhsimran1313/Prabhsimran1313-Applied-Data-Science-Capstone/blob/main/Data%20wrangling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bhsimran1313/Prabhsimran1313-Applied-Data-Science-Capstone/blob/main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bhsimran1313/Prabhsimran1313-Applied-Data-Science-Capstone/blob/main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bhsimran1313/Prabhsimran1313-Applied-Data-Science-Capstone/blob/main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bhsimran1313/Prabhsimran1313-Applied-Data-Science-Capstone/blob/main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bhsimran1313/Prabhsimran1313-Applied-Data-Science-Capstone/blob/main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Prabhsimran1313/Prabhsimran1313-Applied-Data-Science-Capstone/tree/ma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Prabhsimran1313/Prabhsimran1313-Applied-Data-Science-Capstone/blob/main/Data%20Collection%20Api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Prabhsimran1313/Prabhsimran1313-Applied-Data-Science-Capstone/blob/mai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 smtClean="0">
                <a:solidFill>
                  <a:srgbClr val="616E52"/>
                </a:solidFill>
                <a:latin typeface="Arial"/>
                <a:cs typeface="Arial"/>
              </a:rPr>
              <a:t>Prabhsimran Singh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 smtClean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</a:t>
            </a: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://github.com/Prabhsimran1313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 smtClean="0">
                <a:solidFill>
                  <a:srgbClr val="616E52"/>
                </a:solidFill>
                <a:latin typeface="Arial"/>
                <a:cs typeface="Arial"/>
              </a:rPr>
              <a:t>17</a:t>
            </a:r>
            <a:r>
              <a:rPr sz="2400" spc="130" dirty="0" smtClean="0">
                <a:solidFill>
                  <a:srgbClr val="616E52"/>
                </a:solidFill>
                <a:latin typeface="Arial"/>
                <a:cs typeface="Arial"/>
              </a:rPr>
              <a:t>/</a:t>
            </a:r>
            <a:r>
              <a:rPr lang="en-US" sz="2400" spc="130" dirty="0" smtClean="0">
                <a:solidFill>
                  <a:srgbClr val="616E52"/>
                </a:solidFill>
                <a:latin typeface="Arial"/>
                <a:cs typeface="Arial"/>
              </a:rPr>
              <a:t>05</a:t>
            </a:r>
            <a:r>
              <a:rPr sz="2400" spc="130" dirty="0" smtClean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590487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en-US" sz="2000" dirty="0">
                <a:latin typeface="Carlito"/>
                <a:cs typeface="Carlito"/>
                <a:hlinkClick r:id="rId2"/>
              </a:rPr>
              <a:t>https://github.com/Prabhsimran1313/Prabhsimran1313-Applied-Data-Science-Capstone/blob/main/Data%20wrangling.ipynb</a:t>
            </a:r>
            <a:endParaRPr lang="x-none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>
            <a:hlinkClick r:id="rId2"/>
          </p:cNvPr>
          <p:cNvSpPr txBox="1"/>
          <p:nvPr/>
        </p:nvSpPr>
        <p:spPr>
          <a:xfrm>
            <a:off x="1176019" y="1824608"/>
            <a:ext cx="9963150" cy="462113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https://github.com/Prabhsimran1313/Prabhsimran1313-Applied-Data-Science-Capstone/blob/main/EDA%20with%20Visualization.ipynb</a:t>
            </a:r>
            <a:endParaRPr lang="en-IN"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43131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en-US" sz="2000" dirty="0">
                <a:latin typeface="Carlito"/>
                <a:cs typeface="Carlito"/>
                <a:hlinkClick r:id="rId2"/>
              </a:rPr>
              <a:t>https://github.com/Prabhsimran1313/Prabhsimran1313-Applied-Data-Science-Capstone/blob/main/EDA%20with%20SQL.ipynb</a:t>
            </a:r>
            <a:endParaRPr lang="x-none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en-US" sz="2000" dirty="0">
                <a:latin typeface="Carlito"/>
                <a:cs typeface="Carlito"/>
                <a:hlinkClick r:id="rId2"/>
              </a:rPr>
              <a:t>https://github.com/Prabhsimran1313/Prabhsimran1313-Applied-Data-Science-Capstone/blob/main/Interactive%20Visual%20Analytics%20with%20Folium.ipynb</a:t>
            </a:r>
            <a:endParaRPr lang="x-none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321696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en-US" sz="2000" dirty="0">
                <a:latin typeface="Carlito"/>
                <a:cs typeface="Carlito"/>
                <a:hlinkClick r:id="rId2"/>
              </a:rPr>
              <a:t>https://github.com/Prabhsimran1313/Prabhsimran1313-Applied-Data-Science-Capstone/blob/main/spacex_dash_app.py</a:t>
            </a:r>
            <a:endParaRPr lang="x-none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180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https://github.com/Prabhsimran1313/Prabhsimran1313-Applied-Data-Science-Capstone/blob/main/Machine%20Learning%20Prediction.ipynb</a:t>
            </a:r>
            <a:endParaRPr lang="x-none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4205638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1750" dirty="0">
                <a:latin typeface="Carlito"/>
                <a:cs typeface="Carlito"/>
                <a:hlinkClick r:id="rId2"/>
              </a:rPr>
              <a:t>https://github.com/Prabhsimran1313/Prabhsimran1313-Applied-Data-Science-Capstone/tree/main</a:t>
            </a: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06567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US" sz="1500" dirty="0">
                <a:solidFill>
                  <a:schemeClr val="bg1"/>
                </a:solidFill>
                <a:latin typeface="Carlito"/>
                <a:cs typeface="Carlito"/>
                <a:hlinkClick r:id="rId23"/>
              </a:rPr>
              <a:t>https://github.com/Prabhsimran1313/Prabhsimran1313-Applied-Data-Science-Capstone/blob/main/Data%20Collection%20Api.ipynb</a:t>
            </a:r>
            <a:endParaRPr lang="en-US"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https://github.com/Prabhsimran1313/Prabhsimran1313-Applied-Data-Science-Capstone/blob/main/Data%20Collection%20with%20Web%20Scraping.ipynb</a:t>
            </a:r>
            <a:endParaRPr lang="en-IN" sz="1500" u="sng" spc="-10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2566</Words>
  <Application>Microsoft Office PowerPoint</Application>
  <PresentationFormat>Custom</PresentationFormat>
  <Paragraphs>290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Prabhsimran Singh</cp:lastModifiedBy>
  <cp:revision>4</cp:revision>
  <dcterms:created xsi:type="dcterms:W3CDTF">2021-08-26T16:53:12Z</dcterms:created>
  <dcterms:modified xsi:type="dcterms:W3CDTF">2024-05-16T19:15:34Z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