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BDB0-7F72-4B5A-8461-1D029CDE66B6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94DD-988B-4AEF-964F-655EB5BD06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MLSA Full Stack Web Development Internship</a:t>
            </a:r>
            <a:r>
              <a:rPr lang="en-US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</a:t>
            </a:r>
            <a:r>
              <a:rPr lang="en-US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Name: Prabhu Prasad Das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University Roll No. 2300290100173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CSE 3_C 2023-27 batch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Tech Stack used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114549" cy="2114549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1219200"/>
            <a:ext cx="3381374" cy="2114549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2626" y="1219200"/>
            <a:ext cx="3381374" cy="2114549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75" y="5286375"/>
            <a:ext cx="76200" cy="76199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228600" y="3581400"/>
            <a:ext cx="2514600" cy="24160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240"/>
              </a:spcBef>
            </a:pPr>
            <a:r>
              <a:rPr b="1" dirty="0">
                <a:latin typeface="Arial"/>
                <a:cs typeface="Arial"/>
              </a:rPr>
              <a:t>HTML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(HyperText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Markup </a:t>
            </a:r>
            <a:r>
              <a:rPr b="1" dirty="0">
                <a:latin typeface="Arial"/>
                <a:cs typeface="Arial"/>
              </a:rPr>
              <a:t>Language)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>
                <a:latin typeface="Arial"/>
                <a:cs typeface="Arial"/>
              </a:rPr>
              <a:t>standard </a:t>
            </a:r>
            <a:r>
              <a:rPr b="1" smtClean="0">
                <a:latin typeface="Arial"/>
                <a:cs typeface="Arial"/>
              </a:rPr>
              <a:t>language</a:t>
            </a:r>
            <a:r>
              <a:rPr b="1" spc="-70" smtClean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creating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web </a:t>
            </a:r>
            <a:r>
              <a:rPr b="1" dirty="0">
                <a:latin typeface="Arial"/>
                <a:cs typeface="Arial"/>
              </a:rPr>
              <a:t>pages.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It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tags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to </a:t>
            </a:r>
            <a:r>
              <a:rPr b="1" dirty="0">
                <a:latin typeface="Arial"/>
                <a:cs typeface="Arial"/>
              </a:rPr>
              <a:t>structure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content.</a:t>
            </a:r>
            <a:endParaRPr>
              <a:latin typeface="Arial"/>
              <a:cs typeface="Arial"/>
            </a:endParaRPr>
          </a:p>
        </p:txBody>
      </p:sp>
      <p:pic>
        <p:nvPicPr>
          <p:cNvPr id="9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8753" y="5344032"/>
            <a:ext cx="76200" cy="76199"/>
          </a:xfrm>
          <a:prstGeom prst="rect">
            <a:avLst/>
          </a:prstGeom>
        </p:spPr>
      </p:pic>
      <p:sp>
        <p:nvSpPr>
          <p:cNvPr id="10" name="object 9"/>
          <p:cNvSpPr txBox="1"/>
          <p:nvPr/>
        </p:nvSpPr>
        <p:spPr>
          <a:xfrm>
            <a:off x="3352800" y="3581400"/>
            <a:ext cx="2418216" cy="28110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19"/>
              </a:spcBef>
            </a:pPr>
            <a:r>
              <a:rPr b="1" dirty="0">
                <a:latin typeface="Arial"/>
                <a:cs typeface="Arial"/>
              </a:rPr>
              <a:t>CSS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(Cascading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Style </a:t>
            </a:r>
            <a:r>
              <a:rPr b="1" dirty="0">
                <a:latin typeface="Arial"/>
                <a:cs typeface="Arial"/>
              </a:rPr>
              <a:t>Sheets)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styling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language </a:t>
            </a:r>
            <a:r>
              <a:rPr b="1" dirty="0">
                <a:latin typeface="Arial"/>
                <a:cs typeface="Arial"/>
              </a:rPr>
              <a:t>used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define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look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and </a:t>
            </a:r>
            <a:r>
              <a:rPr b="1" dirty="0">
                <a:latin typeface="Arial"/>
                <a:cs typeface="Arial"/>
              </a:rPr>
              <a:t>layout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HTML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elements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on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webpage.</a:t>
            </a:r>
            <a:endParaRPr>
              <a:latin typeface="Arial"/>
              <a:cs typeface="Arial"/>
            </a:endParaRPr>
          </a:p>
        </p:txBody>
      </p:sp>
      <p:pic>
        <p:nvPicPr>
          <p:cNvPr id="11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9578" y="5344032"/>
            <a:ext cx="76200" cy="76199"/>
          </a:xfrm>
          <a:prstGeom prst="rect">
            <a:avLst/>
          </a:prstGeom>
        </p:spPr>
      </p:pic>
      <p:sp>
        <p:nvSpPr>
          <p:cNvPr id="12" name="object 11"/>
          <p:cNvSpPr txBox="1"/>
          <p:nvPr/>
        </p:nvSpPr>
        <p:spPr>
          <a:xfrm>
            <a:off x="6400800" y="3581400"/>
            <a:ext cx="2743200" cy="315919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45134">
              <a:lnSpc>
                <a:spcPts val="3080"/>
              </a:lnSpc>
              <a:spcBef>
                <a:spcPts val="235"/>
              </a:spcBef>
            </a:pPr>
            <a:r>
              <a:rPr b="1" dirty="0">
                <a:latin typeface="Arial"/>
                <a:cs typeface="Arial"/>
              </a:rPr>
              <a:t>JavaScript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versatile, high-</a:t>
            </a:r>
            <a:r>
              <a:rPr b="1" dirty="0">
                <a:latin typeface="Arial"/>
                <a:cs typeface="Arial"/>
              </a:rPr>
              <a:t>level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programming </a:t>
            </a:r>
            <a:r>
              <a:rPr b="1" dirty="0">
                <a:latin typeface="Arial"/>
                <a:cs typeface="Arial"/>
              </a:rPr>
              <a:t>language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primarily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used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to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945"/>
              </a:lnSpc>
            </a:pPr>
            <a:r>
              <a:rPr b="1" dirty="0">
                <a:latin typeface="Arial"/>
                <a:cs typeface="Arial"/>
              </a:rPr>
              <a:t>add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interactivity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dynamic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3095"/>
              </a:lnSpc>
            </a:pPr>
            <a:r>
              <a:rPr b="1" dirty="0">
                <a:latin typeface="Arial"/>
                <a:cs typeface="Arial"/>
              </a:rPr>
              <a:t>content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websites.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Project: Simple Calculator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9893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 Arithmetic Operations</a:t>
            </a:r>
            <a:r>
              <a:rPr lang="en-US" dirty="0" smtClean="0"/>
              <a:t>: Supports addition, subtraction, multiplication, and division.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Clear/Reset Button</a:t>
            </a:r>
            <a:r>
              <a:rPr lang="en-US" dirty="0" smtClean="0"/>
              <a:t>: A button to clear the current input or reset the calculator to its default state.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Decimal Support</a:t>
            </a:r>
            <a:r>
              <a:rPr lang="en-US" dirty="0" smtClean="0"/>
              <a:t>: Allows entering and operating on decimal numbers, crucial for precision.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Backspace/Delete</a:t>
            </a:r>
            <a:r>
              <a:rPr lang="en-US" dirty="0" smtClean="0"/>
              <a:t>: A button to delete the last entered digit for correcting mistakes without clearing the entire input.</a:t>
            </a:r>
          </a:p>
          <a:p>
            <a:r>
              <a:rPr lang="en-US" b="1" dirty="0" smtClean="0"/>
              <a:t>Adaptability</a:t>
            </a:r>
            <a:r>
              <a:rPr lang="en-US" dirty="0" smtClean="0"/>
              <a:t>: works well in PC and Mobile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Reliability: </a:t>
            </a:r>
            <a:r>
              <a:rPr lang="en-US" dirty="0" smtClean="0"/>
              <a:t>enables you to do easy and quick calculations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Project: To-do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Create Multiple list: </a:t>
            </a:r>
            <a:r>
              <a:rPr lang="en-US" dirty="0" smtClean="0"/>
              <a:t>Create separate lists with separate tasks to keep track you tasks easily</a:t>
            </a:r>
          </a:p>
          <a:p>
            <a:endParaRPr lang="en-US" b="1" dirty="0" smtClean="0"/>
          </a:p>
          <a:p>
            <a:r>
              <a:rPr lang="en-US" b="1" dirty="0" smtClean="0"/>
              <a:t>Add New Task</a:t>
            </a:r>
            <a:r>
              <a:rPr lang="en-US" dirty="0" smtClean="0"/>
              <a:t>: A simple input box and button to add new tasks with minimal effort.</a:t>
            </a:r>
          </a:p>
          <a:p>
            <a:endParaRPr lang="en-US" dirty="0" smtClean="0"/>
          </a:p>
          <a:p>
            <a:r>
              <a:rPr lang="en-US" b="1" dirty="0" smtClean="0"/>
              <a:t>Mark Task as Complete</a:t>
            </a:r>
            <a:r>
              <a:rPr lang="en-US" dirty="0" smtClean="0"/>
              <a:t>: Checkbox or button to mark tasks as completed, often with a visual change, like strikethrough text.</a:t>
            </a:r>
          </a:p>
          <a:p>
            <a:endParaRPr lang="en-US" dirty="0" smtClean="0"/>
          </a:p>
          <a:p>
            <a:r>
              <a:rPr lang="en-US" b="1" dirty="0" smtClean="0"/>
              <a:t>Delete Task</a:t>
            </a:r>
            <a:r>
              <a:rPr lang="en-US" dirty="0" smtClean="0"/>
              <a:t>: A quick way to delete tasks from the list once they're completed or no longer needed.</a:t>
            </a:r>
          </a:p>
          <a:p>
            <a:endParaRPr lang="en-US" dirty="0" smtClean="0"/>
          </a:p>
          <a:p>
            <a:r>
              <a:rPr lang="en-US" b="1" dirty="0" smtClean="0"/>
              <a:t>Edit Task</a:t>
            </a:r>
            <a:r>
              <a:rPr lang="en-US" dirty="0" smtClean="0"/>
              <a:t>: Ability to modify the text of a task to update or clarify it.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Boosts productivity:</a:t>
            </a:r>
            <a:r>
              <a:rPr lang="en-US" dirty="0" smtClean="0"/>
              <a:t> Helps you stay in track of your  work anytime you want to check.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MLSA Full Stack Web Development Internship Report</vt:lpstr>
      <vt:lpstr>Tech Stack used</vt:lpstr>
      <vt:lpstr>Medium Project: Simple Calculator</vt:lpstr>
      <vt:lpstr>Calculator Features</vt:lpstr>
      <vt:lpstr>Easy Project: To-do List</vt:lpstr>
      <vt:lpstr>To-Do list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Full Stack Web Development Internship Report</dc:title>
  <dc:creator>LENOVO</dc:creator>
  <cp:lastModifiedBy>LENOVO</cp:lastModifiedBy>
  <cp:revision>1</cp:revision>
  <dcterms:created xsi:type="dcterms:W3CDTF">2024-10-27T13:12:24Z</dcterms:created>
  <dcterms:modified xsi:type="dcterms:W3CDTF">2024-10-27T13:46:32Z</dcterms:modified>
</cp:coreProperties>
</file>