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6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1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92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2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88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10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81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6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2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4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5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8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3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1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83B5-44BE-47FC-90DB-F989F53DC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P1 – PRODUCT</a:t>
            </a:r>
          </a:p>
        </p:txBody>
      </p:sp>
    </p:spTree>
    <p:extLst>
      <p:ext uri="{BB962C8B-B14F-4D97-AF65-F5344CB8AC3E}">
        <p14:creationId xmlns:p14="http://schemas.microsoft.com/office/powerpoint/2010/main" val="146439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C88417-483B-4385-A7F2-32456664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99" y="352188"/>
            <a:ext cx="9905998" cy="553334"/>
          </a:xfrm>
        </p:spPr>
        <p:txBody>
          <a:bodyPr>
            <a:normAutofit/>
          </a:bodyPr>
          <a:lstStyle/>
          <a:p>
            <a:r>
              <a:rPr lang="en-IN" sz="2800" b="1" dirty="0"/>
              <a:t>CORRELATION </a:t>
            </a:r>
            <a:r>
              <a:rPr lang="en-IN" sz="2800" b="1" dirty="0" err="1"/>
              <a:t>MATRIx</a:t>
            </a:r>
            <a:r>
              <a:rPr lang="en-IN" sz="2800" b="1" dirty="0"/>
              <a:t> FOR KEYWORDS RELATED TO PRODUCT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4FF99-DB01-4943-B763-D4255987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44" y="1161332"/>
            <a:ext cx="4504785" cy="2601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254A95-F353-4883-A904-C5620A2B3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221" y="1165286"/>
            <a:ext cx="4504785" cy="2610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A7575-27DF-4BE4-A878-4AC89C482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221" y="3903012"/>
            <a:ext cx="4526008" cy="260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637541-1C25-4038-A90A-CE21068EF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182" y="3903012"/>
            <a:ext cx="4501823" cy="26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4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C88417-483B-4385-A7F2-32456664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99" y="352188"/>
            <a:ext cx="9905998" cy="553334"/>
          </a:xfrm>
        </p:spPr>
        <p:txBody>
          <a:bodyPr>
            <a:normAutofit/>
          </a:bodyPr>
          <a:lstStyle/>
          <a:p>
            <a:r>
              <a:rPr lang="en-IN" sz="2800" b="1" dirty="0"/>
              <a:t>CORRELATION </a:t>
            </a:r>
            <a:r>
              <a:rPr lang="en-IN" sz="2800" b="1" dirty="0" err="1"/>
              <a:t>MATRIx</a:t>
            </a:r>
            <a:r>
              <a:rPr lang="en-IN" sz="2800" b="1" dirty="0"/>
              <a:t> FOR KEYWORDS RELATED TO PRODUCT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12C54C-1859-42CF-9E94-2D494F3A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84" y="1073645"/>
            <a:ext cx="4464064" cy="260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CC18F-392C-4B4D-82A9-6C4EA2A7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778" y="1073645"/>
            <a:ext cx="4464064" cy="260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0C5E64-8267-431F-A56D-316157BC9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784" y="3919245"/>
            <a:ext cx="4464064" cy="260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346E39-00D7-4936-9926-FB5A44A1B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476" y="3919245"/>
            <a:ext cx="4401366" cy="26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C88417-483B-4385-A7F2-32456664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99" y="352188"/>
            <a:ext cx="9905998" cy="553334"/>
          </a:xfrm>
        </p:spPr>
        <p:txBody>
          <a:bodyPr>
            <a:normAutofit/>
          </a:bodyPr>
          <a:lstStyle/>
          <a:p>
            <a:r>
              <a:rPr lang="en-IN" sz="2800" b="1" dirty="0"/>
              <a:t>CORRELATION </a:t>
            </a:r>
            <a:r>
              <a:rPr lang="en-IN" sz="2800" b="1" dirty="0" err="1"/>
              <a:t>MATRIx</a:t>
            </a:r>
            <a:r>
              <a:rPr lang="en-IN" sz="2800" b="1" dirty="0"/>
              <a:t> FOR KEYWORDS RELATED TO PRODUCT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5AE54-1591-4E54-AB37-863C61F45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72" y="1911382"/>
            <a:ext cx="4351408" cy="2740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8E5B73-01B1-4A7B-9FEF-97DA08E96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044" y="1911382"/>
            <a:ext cx="4589865" cy="27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2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32C0-0330-4179-9A0F-1EC3093A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599" y="1012055"/>
            <a:ext cx="10124351" cy="5663954"/>
          </a:xfrm>
        </p:spPr>
        <p:txBody>
          <a:bodyPr/>
          <a:lstStyle/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Disney – India, </a:t>
            </a:r>
            <a:r>
              <a:rPr lang="en-IN" dirty="0" err="1"/>
              <a:t>Amazonprime</a:t>
            </a:r>
            <a:r>
              <a:rPr lang="en-IN" dirty="0"/>
              <a:t>, Netflix, Launch, App, Marvel, Service, Pixar…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Netflix – </a:t>
            </a:r>
            <a:r>
              <a:rPr lang="en-IN" dirty="0" err="1"/>
              <a:t>Amazonprime</a:t>
            </a:r>
            <a:r>
              <a:rPr lang="en-IN" dirty="0"/>
              <a:t>, Zee, Home, Coronavirus, </a:t>
            </a:r>
            <a:r>
              <a:rPr lang="en-IN" dirty="0" err="1"/>
              <a:t>Socialdistancing</a:t>
            </a:r>
            <a:r>
              <a:rPr lang="en-IN" dirty="0"/>
              <a:t>, Contribute…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/>
              <a:t>Specialops</a:t>
            </a:r>
            <a:r>
              <a:rPr lang="en-IN" dirty="0"/>
              <a:t> – Neeraj Pandey, </a:t>
            </a:r>
            <a:r>
              <a:rPr lang="en-IN" dirty="0" err="1"/>
              <a:t>KayKay</a:t>
            </a:r>
            <a:r>
              <a:rPr lang="en-IN" dirty="0"/>
              <a:t> Menon, Strongly, Recommend, Brilliant…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Logo – Changed, Intermediate, Ahead, Launch, Titles, </a:t>
            </a:r>
            <a:r>
              <a:rPr lang="en-IN" dirty="0" err="1"/>
              <a:t>Disneyplus</a:t>
            </a:r>
            <a:r>
              <a:rPr lang="en-IN" dirty="0"/>
              <a:t>, Android…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HD – </a:t>
            </a:r>
            <a:r>
              <a:rPr lang="en-IN" dirty="0" err="1"/>
              <a:t>Tentkotta</a:t>
            </a:r>
            <a:r>
              <a:rPr lang="en-IN" dirty="0"/>
              <a:t>, </a:t>
            </a:r>
            <a:r>
              <a:rPr lang="en-IN" dirty="0" err="1"/>
              <a:t>Drapupathi</a:t>
            </a:r>
            <a:r>
              <a:rPr lang="en-IN" dirty="0"/>
              <a:t>, Tuned, Psycho, Movies, Release, Tamil, March…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Content – Seems, Jeff </a:t>
            </a:r>
            <a:r>
              <a:rPr lang="en-IN" dirty="0" err="1"/>
              <a:t>Glodblum</a:t>
            </a:r>
            <a:r>
              <a:rPr lang="en-IN" dirty="0"/>
              <a:t>, Waiting, Biggest, Surprising, Consumers…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Digital – Ajay </a:t>
            </a:r>
            <a:r>
              <a:rPr lang="en-IN" dirty="0" err="1"/>
              <a:t>Devgn</a:t>
            </a:r>
            <a:r>
              <a:rPr lang="en-IN" dirty="0"/>
              <a:t>, Record, Highest, Paid, Distribution, Satellite, Rights…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Airing – Enough, Wasn’t, Stuff, Editing, Clear, Modi, Fuck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Staggering – Ratings, Rank, Effect, </a:t>
            </a:r>
            <a:r>
              <a:rPr lang="en-IN" dirty="0" err="1"/>
              <a:t>Tanhaji</a:t>
            </a:r>
            <a:r>
              <a:rPr lang="en-IN" dirty="0"/>
              <a:t>, Release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Best – Expecting, Work, </a:t>
            </a:r>
            <a:r>
              <a:rPr lang="en-IN" dirty="0" err="1"/>
              <a:t>AgentFarooqAli</a:t>
            </a:r>
            <a:r>
              <a:rPr lang="en-IN" dirty="0"/>
              <a:t>, </a:t>
            </a:r>
            <a:r>
              <a:rPr lang="en-IN" dirty="0" err="1"/>
              <a:t>Tackerboy</a:t>
            </a:r>
            <a:r>
              <a:rPr lang="en-IN" dirty="0"/>
              <a:t>, </a:t>
            </a:r>
            <a:r>
              <a:rPr lang="en-IN" dirty="0" err="1"/>
              <a:t>Specialops</a:t>
            </a:r>
            <a:r>
              <a:rPr lang="en-IN" dirty="0"/>
              <a:t>, </a:t>
            </a:r>
            <a:r>
              <a:rPr lang="en-IN" dirty="0" err="1"/>
              <a:t>Worldcup</a:t>
            </a:r>
            <a:r>
              <a:rPr lang="en-IN" dirty="0"/>
              <a:t>…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0B21F64-D6A8-4393-B812-2F6F522B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99" y="352188"/>
            <a:ext cx="9905998" cy="553334"/>
          </a:xfrm>
        </p:spPr>
        <p:txBody>
          <a:bodyPr>
            <a:normAutofit/>
          </a:bodyPr>
          <a:lstStyle/>
          <a:p>
            <a:r>
              <a:rPr lang="en-IN" sz="2800" b="1" dirty="0"/>
              <a:t>KEYWORDS USED</a:t>
            </a:r>
          </a:p>
        </p:txBody>
      </p:sp>
    </p:spTree>
    <p:extLst>
      <p:ext uri="{BB962C8B-B14F-4D97-AF65-F5344CB8AC3E}">
        <p14:creationId xmlns:p14="http://schemas.microsoft.com/office/powerpoint/2010/main" val="371024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32C0-0330-4179-9A0F-1EC3093A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599" y="1012055"/>
            <a:ext cx="10124351" cy="5663954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People generally very excited for the launch of </a:t>
            </a:r>
            <a:r>
              <a:rPr lang="en-IN" dirty="0" err="1"/>
              <a:t>Disneyplus</a:t>
            </a:r>
            <a:r>
              <a:rPr lang="en-IN" dirty="0"/>
              <a:t> in India through </a:t>
            </a:r>
            <a:r>
              <a:rPr lang="en-IN" dirty="0" err="1"/>
              <a:t>Hotstar</a:t>
            </a:r>
            <a:r>
              <a:rPr lang="en-IN" dirty="0"/>
              <a:t> (Scheduled on 29th) on 11th itself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But that sentiment immediately faded on the 12th and 13th when the content was removed and was labelled to be for testing. Customers disgruntled with the changes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Inform customers before any change and make them aware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Consumers more disappointed that launch on 29th has postponed due to corona as this is the time people have at their homes to watch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Consumers are addressing tweets at </a:t>
            </a:r>
            <a:r>
              <a:rPr lang="en-IN" dirty="0" err="1"/>
              <a:t>amazonprime</a:t>
            </a:r>
            <a:r>
              <a:rPr lang="en-IN" dirty="0"/>
              <a:t>, </a:t>
            </a:r>
            <a:r>
              <a:rPr lang="en-IN" dirty="0" err="1"/>
              <a:t>netflix</a:t>
            </a:r>
            <a:r>
              <a:rPr lang="en-IN" dirty="0"/>
              <a:t> and </a:t>
            </a:r>
            <a:r>
              <a:rPr lang="en-IN" dirty="0" err="1"/>
              <a:t>hotstar</a:t>
            </a:r>
            <a:r>
              <a:rPr lang="en-IN" dirty="0"/>
              <a:t> to make everything free until coronavirus goes down, so that people stay indoors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Consumers are requesting for a "Skip Song" feature in Indian movies - similar to the "Skip Intro" button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0B21F64-D6A8-4393-B812-2F6F522B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99" y="352188"/>
            <a:ext cx="9905998" cy="553334"/>
          </a:xfrm>
        </p:spPr>
        <p:txBody>
          <a:bodyPr>
            <a:normAutofit/>
          </a:bodyPr>
          <a:lstStyle/>
          <a:p>
            <a:r>
              <a:rPr lang="en-IN" sz="2800" b="1" dirty="0"/>
              <a:t>Marketing INSIGHTS</a:t>
            </a:r>
          </a:p>
        </p:txBody>
      </p:sp>
    </p:spTree>
    <p:extLst>
      <p:ext uri="{BB962C8B-B14F-4D97-AF65-F5344CB8AC3E}">
        <p14:creationId xmlns:p14="http://schemas.microsoft.com/office/powerpoint/2010/main" val="56126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32C0-0330-4179-9A0F-1EC3093A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599" y="1012055"/>
            <a:ext cx="10124351" cy="5663954"/>
          </a:xfrm>
        </p:spPr>
        <p:txBody>
          <a:bodyPr>
            <a:normAutofit fontScale="92500"/>
          </a:bodyPr>
          <a:lstStyle/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People felt cheated when an episode of Last week Tonight criticizing Modi was not shown, and other episodes were edited. Since this is paid content, people </a:t>
            </a:r>
            <a:r>
              <a:rPr lang="en-IN" dirty="0" err="1"/>
              <a:t>dont</a:t>
            </a:r>
            <a:r>
              <a:rPr lang="en-IN" dirty="0"/>
              <a:t> want </a:t>
            </a:r>
            <a:r>
              <a:rPr lang="en-IN" dirty="0" err="1"/>
              <a:t>hotstar</a:t>
            </a:r>
            <a:r>
              <a:rPr lang="en-IN" dirty="0"/>
              <a:t> to decide what they can see! 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Attention to sports content was high due to the </a:t>
            </a:r>
            <a:r>
              <a:rPr lang="en-IN" dirty="0" err="1"/>
              <a:t>womens</a:t>
            </a:r>
            <a:r>
              <a:rPr lang="en-IN" dirty="0"/>
              <a:t> world cup, but died down as all sports matches are cancelled due to corona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/>
              <a:t>Tanhaji</a:t>
            </a:r>
            <a:r>
              <a:rPr lang="en-IN" dirty="0"/>
              <a:t> the Unsung warrior had a </a:t>
            </a:r>
            <a:r>
              <a:rPr lang="en-IN" dirty="0" err="1"/>
              <a:t>hige</a:t>
            </a:r>
            <a:r>
              <a:rPr lang="en-IN" dirty="0"/>
              <a:t> affect on </a:t>
            </a:r>
            <a:r>
              <a:rPr lang="en-IN" dirty="0" err="1"/>
              <a:t>Hotstar's</a:t>
            </a:r>
            <a:r>
              <a:rPr lang="en-IN" dirty="0"/>
              <a:t> ratings / rank and they moved it. This was retweeted 75 times!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</a:t>
            </a:r>
            <a:r>
              <a:rPr lang="en-IN" dirty="0" err="1"/>
              <a:t>Hotstar</a:t>
            </a:r>
            <a:r>
              <a:rPr lang="en-IN" dirty="0"/>
              <a:t> must have many more superhit movies coming into the platform, to ensure viewer happiness!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The movie was on the streaming platform just 1.5 months post release, which means viewers want movies soon!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/>
              <a:t>Hotstar</a:t>
            </a:r>
            <a:r>
              <a:rPr lang="en-IN" dirty="0"/>
              <a:t> spent a lot of money to acquire </a:t>
            </a:r>
            <a:r>
              <a:rPr lang="en-IN" dirty="0" err="1"/>
              <a:t>Tanhaji</a:t>
            </a:r>
            <a:r>
              <a:rPr lang="en-IN" dirty="0"/>
              <a:t> - 4th highest ever paid </a:t>
            </a:r>
            <a:r>
              <a:rPr lang="en-IN" dirty="0" err="1"/>
              <a:t>bollywood</a:t>
            </a:r>
            <a:r>
              <a:rPr lang="en-IN" dirty="0"/>
              <a:t> film to stream, and got the rewards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Invest in procuring the right movies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0B21F64-D6A8-4393-B812-2F6F522B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99" y="352188"/>
            <a:ext cx="9905998" cy="553334"/>
          </a:xfrm>
        </p:spPr>
        <p:txBody>
          <a:bodyPr>
            <a:normAutofit/>
          </a:bodyPr>
          <a:lstStyle/>
          <a:p>
            <a:r>
              <a:rPr lang="en-IN" sz="2800" b="1" dirty="0"/>
              <a:t>Marketing INSIGHTS</a:t>
            </a:r>
          </a:p>
        </p:txBody>
      </p:sp>
    </p:spTree>
    <p:extLst>
      <p:ext uri="{BB962C8B-B14F-4D97-AF65-F5344CB8AC3E}">
        <p14:creationId xmlns:p14="http://schemas.microsoft.com/office/powerpoint/2010/main" val="109336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32C0-0330-4179-9A0F-1EC3093A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599" y="1012055"/>
            <a:ext cx="10124351" cy="5663954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Overall sentiment of anticipation - people expecting more from </a:t>
            </a:r>
            <a:r>
              <a:rPr lang="en-IN" dirty="0" err="1"/>
              <a:t>hotstar</a:t>
            </a:r>
            <a:r>
              <a:rPr lang="en-IN" dirty="0"/>
              <a:t> due to </a:t>
            </a:r>
            <a:r>
              <a:rPr lang="en-IN" dirty="0" err="1"/>
              <a:t>specialops</a:t>
            </a:r>
            <a:r>
              <a:rPr lang="en-IN" dirty="0"/>
              <a:t> (calling it the "best" tv show)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/>
              <a:t>Specialops</a:t>
            </a:r>
            <a:r>
              <a:rPr lang="en-IN" dirty="0"/>
              <a:t> – Many people watching now - Viewership also increased due to the increased homestay owing to coronavirus. Maybe the time period of release also helped - showing the nation as one and what it's doing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Most trending TV show in the selected period. People found it awesome, mind blowing etc. Referencing the actors as well as other </a:t>
            </a:r>
            <a:r>
              <a:rPr lang="en-IN" dirty="0" err="1"/>
              <a:t>hindi</a:t>
            </a:r>
            <a:r>
              <a:rPr lang="en-IN" dirty="0"/>
              <a:t> web series which have been good recently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IN" dirty="0"/>
              <a:t> Other quoted tv shows are outside the traditional genres - Customers liking those kind of stories more?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0B21F64-D6A8-4393-B812-2F6F522B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99" y="352188"/>
            <a:ext cx="9905998" cy="553334"/>
          </a:xfrm>
        </p:spPr>
        <p:txBody>
          <a:bodyPr>
            <a:normAutofit/>
          </a:bodyPr>
          <a:lstStyle/>
          <a:p>
            <a:r>
              <a:rPr lang="en-IN" sz="2800" b="1" dirty="0"/>
              <a:t>Marketing INSIGHTS</a:t>
            </a:r>
          </a:p>
        </p:txBody>
      </p:sp>
    </p:spTree>
    <p:extLst>
      <p:ext uri="{BB962C8B-B14F-4D97-AF65-F5344CB8AC3E}">
        <p14:creationId xmlns:p14="http://schemas.microsoft.com/office/powerpoint/2010/main" val="3403713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55</TotalTime>
  <Words>604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P1 – PRODUCT</vt:lpstr>
      <vt:lpstr>CORRELATION MATRIx FOR KEYWORDS RELATED TO PRODUCT</vt:lpstr>
      <vt:lpstr>CORRELATION MATRIx FOR KEYWORDS RELATED TO PRODUCT</vt:lpstr>
      <vt:lpstr>CORRELATION MATRIx FOR KEYWORDS RELATED TO PRODUCT</vt:lpstr>
      <vt:lpstr>KEYWORDS USED</vt:lpstr>
      <vt:lpstr>Marketing INSIGHTS</vt:lpstr>
      <vt:lpstr>Marketing INSIGHTS</vt:lpstr>
      <vt:lpstr>Marketing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Subramanyam</dc:creator>
  <cp:lastModifiedBy>Venkatesh Subramanyam</cp:lastModifiedBy>
  <cp:revision>52</cp:revision>
  <dcterms:created xsi:type="dcterms:W3CDTF">2020-03-24T06:56:50Z</dcterms:created>
  <dcterms:modified xsi:type="dcterms:W3CDTF">2020-03-24T07:52:42Z</dcterms:modified>
</cp:coreProperties>
</file>