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4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7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E197-89CF-4576-A895-82DFED7B004E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1B39-91BF-41B1-A3E9-530DC583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2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4986" y="395287"/>
            <a:ext cx="1962150" cy="6067425"/>
            <a:chOff x="764986" y="395287"/>
            <a:chExt cx="1962150" cy="6067425"/>
          </a:xfrm>
        </p:grpSpPr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64986" y="395287"/>
              <a:ext cx="1962150" cy="6067425"/>
            </a:xfrm>
            <a:prstGeom prst="rect">
              <a:avLst/>
            </a:prstGeom>
          </p:spPr>
        </p:pic>
        <p:sp>
          <p:nvSpPr>
            <p:cNvPr id="7" name="Rounded Rectangular Callout 6"/>
            <p:cNvSpPr/>
            <p:nvPr/>
          </p:nvSpPr>
          <p:spPr>
            <a:xfrm>
              <a:off x="849076" y="4767943"/>
              <a:ext cx="1737369" cy="901337"/>
            </a:xfrm>
            <a:prstGeom prst="wedgeRoundRect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Click here to Open Variable Editor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27182" y="395287"/>
            <a:ext cx="6315075" cy="5819774"/>
            <a:chOff x="4127182" y="395287"/>
            <a:chExt cx="6315075" cy="58197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7182" y="642936"/>
              <a:ext cx="6315075" cy="5572125"/>
            </a:xfrm>
            <a:prstGeom prst="rect">
              <a:avLst/>
            </a:prstGeom>
          </p:spPr>
        </p:pic>
        <p:sp>
          <p:nvSpPr>
            <p:cNvPr id="10" name="Rounded Rectangular Callout 9"/>
            <p:cNvSpPr/>
            <p:nvPr/>
          </p:nvSpPr>
          <p:spPr>
            <a:xfrm>
              <a:off x="7123475" y="395287"/>
              <a:ext cx="1449978" cy="901337"/>
            </a:xfrm>
            <a:prstGeom prst="wedgeRoundRectCallout">
              <a:avLst>
                <a:gd name="adj1" fmla="val 97185"/>
                <a:gd name="adj2" fmla="val 14674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Click here to add New Variable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5673497" y="2426970"/>
              <a:ext cx="1449978" cy="901337"/>
            </a:xfrm>
            <a:prstGeom prst="wedgeRoundRectCallout">
              <a:avLst>
                <a:gd name="adj1" fmla="val -64076"/>
                <a:gd name="adj2" fmla="val -79529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Enter the Name  of the Variable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992279" y="1976301"/>
              <a:ext cx="1449978" cy="901337"/>
            </a:xfrm>
            <a:prstGeom prst="wedgeRoundRectCallout">
              <a:avLst>
                <a:gd name="adj1" fmla="val 21509"/>
                <a:gd name="adj2" fmla="val -72283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Click here to 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1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96253" y="888547"/>
            <a:ext cx="13001625" cy="2076450"/>
            <a:chOff x="-496253" y="888547"/>
            <a:chExt cx="13001625" cy="20764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96253" y="888547"/>
              <a:ext cx="13001625" cy="2076450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>
            <a:xfrm>
              <a:off x="8286068" y="1926772"/>
              <a:ext cx="1449978" cy="901337"/>
            </a:xfrm>
            <a:prstGeom prst="wedgeRoundRectCallout">
              <a:avLst>
                <a:gd name="adj1" fmla="val 84573"/>
                <a:gd name="adj2" fmla="val -85326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Qliksense Dev-Hub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90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5711" y="420189"/>
            <a:ext cx="4629150" cy="6096000"/>
            <a:chOff x="515711" y="420189"/>
            <a:chExt cx="4629150" cy="6096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711" y="420189"/>
              <a:ext cx="4629150" cy="6096000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>
            <a:xfrm>
              <a:off x="3165428" y="5087983"/>
              <a:ext cx="1449978" cy="901337"/>
            </a:xfrm>
            <a:prstGeom prst="wedgeRoundRectCallout">
              <a:avLst>
                <a:gd name="adj1" fmla="val -131643"/>
                <a:gd name="adj2" fmla="val -6068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Open  Engine API Explorer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67881" y="167640"/>
            <a:ext cx="6524625" cy="2738574"/>
            <a:chOff x="5367881" y="167640"/>
            <a:chExt cx="6524625" cy="27385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7881" y="420189"/>
              <a:ext cx="6524625" cy="2486025"/>
            </a:xfrm>
            <a:prstGeom prst="rect">
              <a:avLst/>
            </a:prstGeom>
          </p:spPr>
        </p:pic>
        <p:sp>
          <p:nvSpPr>
            <p:cNvPr id="5" name="Rounded Rectangular Callout 4"/>
            <p:cNvSpPr/>
            <p:nvPr/>
          </p:nvSpPr>
          <p:spPr>
            <a:xfrm>
              <a:off x="6191655" y="1896292"/>
              <a:ext cx="2064069" cy="901337"/>
            </a:xfrm>
            <a:prstGeom prst="wedgeRoundRectCallout">
              <a:avLst>
                <a:gd name="adj1" fmla="val -12925"/>
                <a:gd name="adj2" fmla="val -85326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Connect to Engine Button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8630193" y="167640"/>
              <a:ext cx="2064069" cy="901337"/>
            </a:xfrm>
            <a:prstGeom prst="wedgeRoundRectCallout">
              <a:avLst>
                <a:gd name="adj1" fmla="val -43303"/>
                <a:gd name="adj2" fmla="val 85689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The app from dropdown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881" y="3101611"/>
            <a:ext cx="6497173" cy="3238500"/>
            <a:chOff x="5367881" y="3101611"/>
            <a:chExt cx="6497173" cy="3238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881" y="3101611"/>
              <a:ext cx="5191125" cy="3238500"/>
            </a:xfrm>
            <a:prstGeom prst="rect">
              <a:avLst/>
            </a:prstGeom>
          </p:spPr>
        </p:pic>
        <p:sp>
          <p:nvSpPr>
            <p:cNvPr id="8" name="Rounded Rectangular Callout 7"/>
            <p:cNvSpPr/>
            <p:nvPr/>
          </p:nvSpPr>
          <p:spPr>
            <a:xfrm>
              <a:off x="9418320" y="3159032"/>
              <a:ext cx="2446734" cy="901337"/>
            </a:xfrm>
            <a:prstGeom prst="wedgeRoundRectCallout">
              <a:avLst>
                <a:gd name="adj1" fmla="val -53345"/>
                <a:gd name="adj2" fmla="val 139312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“</a:t>
              </a:r>
              <a:r>
                <a:rPr lang="en-US" b="1" dirty="0" err="1" smtClean="0">
                  <a:solidFill>
                    <a:schemeClr val="tx1"/>
                  </a:solidFill>
                </a:rPr>
                <a:t>GetVariableByName</a:t>
              </a:r>
              <a:r>
                <a:rPr lang="en-US" dirty="0" smtClean="0">
                  <a:solidFill>
                    <a:schemeClr val="tx1"/>
                  </a:solidFill>
                </a:rPr>
                <a:t>” Method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5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04552" y="231729"/>
            <a:ext cx="12992100" cy="3990975"/>
            <a:chOff x="-504552" y="231729"/>
            <a:chExt cx="12992100" cy="3990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04552" y="231729"/>
              <a:ext cx="12992100" cy="3990975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>
            <a:xfrm>
              <a:off x="7981266" y="450667"/>
              <a:ext cx="2064069" cy="901337"/>
            </a:xfrm>
            <a:prstGeom prst="wedgeRoundRectCallout">
              <a:avLst>
                <a:gd name="adj1" fmla="val -28747"/>
                <a:gd name="adj2" fmla="val 98732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Enter the variable that is created in first step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6148112" y="2484119"/>
              <a:ext cx="2064069" cy="901337"/>
            </a:xfrm>
            <a:prstGeom prst="wedgeRoundRectCallout">
              <a:avLst>
                <a:gd name="adj1" fmla="val -28747"/>
                <a:gd name="adj2" fmla="val 98732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Execute the Method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08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90575" y="176347"/>
            <a:ext cx="12982575" cy="5379177"/>
            <a:chOff x="-790575" y="176347"/>
            <a:chExt cx="12982575" cy="53791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90575" y="335824"/>
              <a:ext cx="12982575" cy="5219700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>
            <a:xfrm>
              <a:off x="0" y="176347"/>
              <a:ext cx="2064069" cy="901337"/>
            </a:xfrm>
            <a:prstGeom prst="wedgeRoundRectCallout">
              <a:avLst>
                <a:gd name="adj1" fmla="val -28747"/>
                <a:gd name="adj2" fmla="val 98732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Expand the Log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ular Callout 3"/>
            <p:cNvSpPr/>
            <p:nvPr/>
          </p:nvSpPr>
          <p:spPr>
            <a:xfrm>
              <a:off x="9048206" y="2495005"/>
              <a:ext cx="2064069" cy="901337"/>
            </a:xfrm>
            <a:prstGeom prst="wedgeRoundRectCallout">
              <a:avLst>
                <a:gd name="adj1" fmla="val -28747"/>
                <a:gd name="adj2" fmla="val 98732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Copy the </a:t>
              </a:r>
              <a:r>
                <a:rPr lang="en-US" dirty="0" err="1" smtClean="0">
                  <a:solidFill>
                    <a:schemeClr val="tx1"/>
                  </a:solidFill>
                </a:rPr>
                <a:t>qGenericId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13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404813" y="1419225"/>
            <a:ext cx="13001625" cy="4019550"/>
            <a:chOff x="-404813" y="1419225"/>
            <a:chExt cx="13001625" cy="40195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04813" y="1419225"/>
              <a:ext cx="13001625" cy="4019550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>
            <a:xfrm>
              <a:off x="6252615" y="3646714"/>
              <a:ext cx="2064069" cy="901337"/>
            </a:xfrm>
            <a:prstGeom prst="wedgeRoundRectCallout">
              <a:avLst>
                <a:gd name="adj1" fmla="val -28747"/>
                <a:gd name="adj2" fmla="val 98732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Execute the Method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ular Callout 3"/>
            <p:cNvSpPr/>
            <p:nvPr/>
          </p:nvSpPr>
          <p:spPr>
            <a:xfrm>
              <a:off x="8542968" y="1665512"/>
              <a:ext cx="2064069" cy="901337"/>
            </a:xfrm>
            <a:prstGeom prst="wedgeRoundRectCallout">
              <a:avLst>
                <a:gd name="adj1" fmla="val -28747"/>
                <a:gd name="adj2" fmla="val 98732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Enter the variable id copied in the previous step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43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09625" y="0"/>
            <a:ext cx="13001625" cy="4381500"/>
            <a:chOff x="-809625" y="0"/>
            <a:chExt cx="13001625" cy="4381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09625" y="0"/>
              <a:ext cx="13001625" cy="4381500"/>
            </a:xfrm>
            <a:prstGeom prst="rect">
              <a:avLst/>
            </a:prstGeom>
          </p:spPr>
        </p:pic>
        <p:sp>
          <p:nvSpPr>
            <p:cNvPr id="5" name="Rounded Rectangular Callout 4"/>
            <p:cNvSpPr/>
            <p:nvPr/>
          </p:nvSpPr>
          <p:spPr>
            <a:xfrm>
              <a:off x="9692499" y="2684415"/>
              <a:ext cx="2064069" cy="901337"/>
            </a:xfrm>
            <a:prstGeom prst="wedgeRoundRectCallout">
              <a:avLst>
                <a:gd name="adj1" fmla="val -81275"/>
                <a:gd name="adj2" fmla="val -56341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Enter the variable id, Name and 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61221" y="4381500"/>
            <a:ext cx="8930779" cy="3533775"/>
            <a:chOff x="3261221" y="4381500"/>
            <a:chExt cx="8930779" cy="35337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7350" y="4381500"/>
              <a:ext cx="6724650" cy="3533775"/>
            </a:xfrm>
            <a:prstGeom prst="rect">
              <a:avLst/>
            </a:prstGeom>
          </p:spPr>
        </p:pic>
        <p:sp>
          <p:nvSpPr>
            <p:cNvPr id="4" name="Rounded Rectangular Callout 3"/>
            <p:cNvSpPr/>
            <p:nvPr/>
          </p:nvSpPr>
          <p:spPr>
            <a:xfrm>
              <a:off x="3261221" y="5449388"/>
              <a:ext cx="2064069" cy="901337"/>
            </a:xfrm>
            <a:prstGeom prst="wedgeRoundRectCallout">
              <a:avLst>
                <a:gd name="adj1" fmla="val 76942"/>
                <a:gd name="adj2" fmla="val 175544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Execute the Method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9244007" y="6777987"/>
              <a:ext cx="2799947" cy="901337"/>
            </a:xfrm>
            <a:prstGeom prst="wedgeRoundRectCallout">
              <a:avLst>
                <a:gd name="adj1" fmla="val -81275"/>
                <a:gd name="adj2" fmla="val -56341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“</a:t>
              </a:r>
              <a:r>
                <a:rPr lang="en-US" b="1" dirty="0" err="1" smtClean="0">
                  <a:solidFill>
                    <a:schemeClr val="tx1"/>
                  </a:solidFill>
                </a:rPr>
                <a:t>qIncludeInBookmark</a:t>
              </a:r>
              <a:r>
                <a:rPr lang="en-US" b="1" dirty="0" smtClean="0">
                  <a:solidFill>
                    <a:schemeClr val="tx1"/>
                  </a:solidFill>
                </a:rPr>
                <a:t>”</a:t>
              </a:r>
              <a:r>
                <a:rPr lang="en-US" dirty="0" smtClean="0">
                  <a:solidFill>
                    <a:schemeClr val="tx1"/>
                  </a:solidFill>
                </a:rPr>
                <a:t> To “</a:t>
              </a:r>
              <a:r>
                <a:rPr lang="en-US" b="1" dirty="0" smtClean="0">
                  <a:solidFill>
                    <a:schemeClr val="tx1"/>
                  </a:solidFill>
                </a:rPr>
                <a:t>true”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25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61575" y="1739537"/>
            <a:ext cx="5272837" cy="2270488"/>
            <a:chOff x="3361575" y="1739537"/>
            <a:chExt cx="5272837" cy="227048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7587" y="2847975"/>
              <a:ext cx="5076825" cy="1162050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>
            <a:xfrm>
              <a:off x="3361575" y="1739537"/>
              <a:ext cx="2064069" cy="901337"/>
            </a:xfrm>
            <a:prstGeom prst="wedgeRoundRectCallout">
              <a:avLst>
                <a:gd name="adj1" fmla="val 35173"/>
                <a:gd name="adj2" fmla="val 76993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Save the application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0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455" y="-86868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2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APPU, PRABHU (Cognizant)</dc:creator>
  <cp:lastModifiedBy>APPU, PRABHU (Cognizant)</cp:lastModifiedBy>
  <cp:revision>5</cp:revision>
  <dcterms:created xsi:type="dcterms:W3CDTF">2018-02-07T13:59:45Z</dcterms:created>
  <dcterms:modified xsi:type="dcterms:W3CDTF">2018-02-07T15:45:24Z</dcterms:modified>
</cp:coreProperties>
</file>