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310" r:id="rId6"/>
    <p:sldId id="317" r:id="rId7"/>
    <p:sldId id="311" r:id="rId8"/>
    <p:sldId id="312" r:id="rId9"/>
    <p:sldId id="313" r:id="rId10"/>
    <p:sldId id="314" r:id="rId11"/>
    <p:sldId id="315" r:id="rId12"/>
    <p:sldId id="31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gnaraj D" userId="270d77f5677224a1" providerId="LiveId" clId="{2398A729-2D9E-4C7B-87DC-3BEA804D688A}"/>
    <pc:docChg chg="undo redo custSel addSld delSld modSld">
      <pc:chgData name="Vignaraj D" userId="270d77f5677224a1" providerId="LiveId" clId="{2398A729-2D9E-4C7B-87DC-3BEA804D688A}" dt="2022-01-31T16:33:44.420" v="1536" actId="20577"/>
      <pc:docMkLst>
        <pc:docMk/>
      </pc:docMkLst>
      <pc:sldChg chg="modSp mod">
        <pc:chgData name="Vignaraj D" userId="270d77f5677224a1" providerId="LiveId" clId="{2398A729-2D9E-4C7B-87DC-3BEA804D688A}" dt="2022-01-31T16:16:59.261" v="377" actId="122"/>
        <pc:sldMkLst>
          <pc:docMk/>
          <pc:sldMk cId="3912747309" sldId="268"/>
        </pc:sldMkLst>
        <pc:spChg chg="mod">
          <ac:chgData name="Vignaraj D" userId="270d77f5677224a1" providerId="LiveId" clId="{2398A729-2D9E-4C7B-87DC-3BEA804D688A}" dt="2022-01-31T16:16:59.261" v="377" actId="122"/>
          <ac:spMkLst>
            <pc:docMk/>
            <pc:sldMk cId="3912747309" sldId="268"/>
            <ac:spMk id="3" creationId="{37FC2D8F-56D2-4ADF-B439-0E09E7C37894}"/>
          </ac:spMkLst>
        </pc:spChg>
      </pc:sldChg>
      <pc:sldChg chg="addSp delSp modSp mod">
        <pc:chgData name="Vignaraj D" userId="270d77f5677224a1" providerId="LiveId" clId="{2398A729-2D9E-4C7B-87DC-3BEA804D688A}" dt="2022-01-31T16:24:10.001" v="861" actId="113"/>
        <pc:sldMkLst>
          <pc:docMk/>
          <pc:sldMk cId="2482546811" sldId="310"/>
        </pc:sldMkLst>
        <pc:spChg chg="add mod">
          <ac:chgData name="Vignaraj D" userId="270d77f5677224a1" providerId="LiveId" clId="{2398A729-2D9E-4C7B-87DC-3BEA804D688A}" dt="2022-01-31T16:24:10.001" v="861" actId="113"/>
          <ac:spMkLst>
            <pc:docMk/>
            <pc:sldMk cId="2482546811" sldId="310"/>
            <ac:spMk id="3" creationId="{591E1459-D6FB-4F33-ADC4-50891BE954D1}"/>
          </ac:spMkLst>
        </pc:spChg>
        <pc:spChg chg="del mod">
          <ac:chgData name="Vignaraj D" userId="270d77f5677224a1" providerId="LiveId" clId="{2398A729-2D9E-4C7B-87DC-3BEA804D688A}" dt="2022-01-31T16:11:52.145" v="178" actId="478"/>
          <ac:spMkLst>
            <pc:docMk/>
            <pc:sldMk cId="2482546811" sldId="310"/>
            <ac:spMk id="5" creationId="{15E7A0CC-972D-4B6D-9BAD-85A6B148569E}"/>
          </ac:spMkLst>
        </pc:spChg>
        <pc:spChg chg="mod">
          <ac:chgData name="Vignaraj D" userId="270d77f5677224a1" providerId="LiveId" clId="{2398A729-2D9E-4C7B-87DC-3BEA804D688A}" dt="2022-01-31T16:14:17.092" v="303" actId="1076"/>
          <ac:spMkLst>
            <pc:docMk/>
            <pc:sldMk cId="2482546811" sldId="310"/>
            <ac:spMk id="6" creationId="{93F0776C-5A6A-4BBB-A983-5539D49DD58C}"/>
          </ac:spMkLst>
        </pc:spChg>
        <pc:graphicFrameChg chg="del">
          <ac:chgData name="Vignaraj D" userId="270d77f5677224a1" providerId="LiveId" clId="{2398A729-2D9E-4C7B-87DC-3BEA804D688A}" dt="2022-01-31T16:12:06.437" v="179" actId="478"/>
          <ac:graphicFrameMkLst>
            <pc:docMk/>
            <pc:sldMk cId="2482546811" sldId="310"/>
            <ac:graphicFrameMk id="14" creationId="{62612D72-5A4E-430E-8505-B2C209DA7C74}"/>
          </ac:graphicFrameMkLst>
        </pc:graphicFrameChg>
      </pc:sldChg>
      <pc:sldChg chg="modSp mod">
        <pc:chgData name="Vignaraj D" userId="270d77f5677224a1" providerId="LiveId" clId="{2398A729-2D9E-4C7B-87DC-3BEA804D688A}" dt="2022-01-31T16:23:57.052" v="860" actId="20577"/>
        <pc:sldMkLst>
          <pc:docMk/>
          <pc:sldMk cId="3518445861" sldId="311"/>
        </pc:sldMkLst>
        <pc:spChg chg="mod">
          <ac:chgData name="Vignaraj D" userId="270d77f5677224a1" providerId="LiveId" clId="{2398A729-2D9E-4C7B-87DC-3BEA804D688A}" dt="2022-01-31T16:14:27.967" v="311" actId="404"/>
          <ac:spMkLst>
            <pc:docMk/>
            <pc:sldMk cId="3518445861" sldId="311"/>
            <ac:spMk id="2" creationId="{5F0AFB13-951D-42E9-A0C1-9407A8B5FC15}"/>
          </ac:spMkLst>
        </pc:spChg>
        <pc:spChg chg="mod">
          <ac:chgData name="Vignaraj D" userId="270d77f5677224a1" providerId="LiveId" clId="{2398A729-2D9E-4C7B-87DC-3BEA804D688A}" dt="2022-01-31T16:23:57.052" v="860" actId="20577"/>
          <ac:spMkLst>
            <pc:docMk/>
            <pc:sldMk cId="3518445861" sldId="311"/>
            <ac:spMk id="3" creationId="{229A7D72-2ACA-455F-A249-5D67718EF46B}"/>
          </ac:spMkLst>
        </pc:spChg>
      </pc:sldChg>
      <pc:sldChg chg="addSp delSp modSp mod">
        <pc:chgData name="Vignaraj D" userId="270d77f5677224a1" providerId="LiveId" clId="{2398A729-2D9E-4C7B-87DC-3BEA804D688A}" dt="2022-01-31T16:21:22.156" v="663" actId="1076"/>
        <pc:sldMkLst>
          <pc:docMk/>
          <pc:sldMk cId="3374645893" sldId="312"/>
        </pc:sldMkLst>
        <pc:spChg chg="mod">
          <ac:chgData name="Vignaraj D" userId="270d77f5677224a1" providerId="LiveId" clId="{2398A729-2D9E-4C7B-87DC-3BEA804D688A}" dt="2022-01-31T16:14:55.900" v="323" actId="1076"/>
          <ac:spMkLst>
            <pc:docMk/>
            <pc:sldMk cId="3374645893" sldId="312"/>
            <ac:spMk id="2" creationId="{76FFFB00-A378-404C-BB30-46D986584AA8}"/>
          </ac:spMkLst>
        </pc:spChg>
        <pc:spChg chg="mod">
          <ac:chgData name="Vignaraj D" userId="270d77f5677224a1" providerId="LiveId" clId="{2398A729-2D9E-4C7B-87DC-3BEA804D688A}" dt="2022-01-31T16:07:03.676" v="85"/>
          <ac:spMkLst>
            <pc:docMk/>
            <pc:sldMk cId="3374645893" sldId="312"/>
            <ac:spMk id="5" creationId="{2B907CE3-E686-41BB-81CF-3012ABBCE577}"/>
          </ac:spMkLst>
        </pc:spChg>
        <pc:spChg chg="del mod">
          <ac:chgData name="Vignaraj D" userId="270d77f5677224a1" providerId="LiveId" clId="{2398A729-2D9E-4C7B-87DC-3BEA804D688A}" dt="2022-01-31T16:07:10.319" v="88" actId="478"/>
          <ac:spMkLst>
            <pc:docMk/>
            <pc:sldMk cId="3374645893" sldId="312"/>
            <ac:spMk id="7" creationId="{55F80DA6-7155-4D2F-8F14-AF1D08C960A7}"/>
          </ac:spMkLst>
        </pc:spChg>
        <pc:spChg chg="del mod">
          <ac:chgData name="Vignaraj D" userId="270d77f5677224a1" providerId="LiveId" clId="{2398A729-2D9E-4C7B-87DC-3BEA804D688A}" dt="2022-01-31T16:07:12.093" v="89" actId="478"/>
          <ac:spMkLst>
            <pc:docMk/>
            <pc:sldMk cId="3374645893" sldId="312"/>
            <ac:spMk id="8" creationId="{D89CC265-448C-4A28-B114-8BEB6DD99FA9}"/>
          </ac:spMkLst>
        </pc:spChg>
        <pc:spChg chg="del">
          <ac:chgData name="Vignaraj D" userId="270d77f5677224a1" providerId="LiveId" clId="{2398A729-2D9E-4C7B-87DC-3BEA804D688A}" dt="2022-01-31T16:04:36.210" v="55" actId="478"/>
          <ac:spMkLst>
            <pc:docMk/>
            <pc:sldMk cId="3374645893" sldId="312"/>
            <ac:spMk id="9" creationId="{276928C3-B20E-46AC-B35F-955528EB7E85}"/>
          </ac:spMkLst>
        </pc:spChg>
        <pc:spChg chg="del">
          <ac:chgData name="Vignaraj D" userId="270d77f5677224a1" providerId="LiveId" clId="{2398A729-2D9E-4C7B-87DC-3BEA804D688A}" dt="2022-01-31T16:04:38.696" v="56" actId="478"/>
          <ac:spMkLst>
            <pc:docMk/>
            <pc:sldMk cId="3374645893" sldId="312"/>
            <ac:spMk id="10" creationId="{5133364C-2E8E-40D5-99A2-ADB7BF27ABDC}"/>
          </ac:spMkLst>
        </pc:spChg>
        <pc:spChg chg="add mod">
          <ac:chgData name="Vignaraj D" userId="270d77f5677224a1" providerId="LiveId" clId="{2398A729-2D9E-4C7B-87DC-3BEA804D688A}" dt="2022-01-31T16:21:22.156" v="663" actId="1076"/>
          <ac:spMkLst>
            <pc:docMk/>
            <pc:sldMk cId="3374645893" sldId="312"/>
            <ac:spMk id="15" creationId="{02A48C75-16AE-455E-BD7C-1D1EA4F68CE6}"/>
          </ac:spMkLst>
        </pc:spChg>
        <pc:spChg chg="add mod">
          <ac:chgData name="Vignaraj D" userId="270d77f5677224a1" providerId="LiveId" clId="{2398A729-2D9E-4C7B-87DC-3BEA804D688A}" dt="2022-01-31T16:21:18.524" v="662" actId="1076"/>
          <ac:spMkLst>
            <pc:docMk/>
            <pc:sldMk cId="3374645893" sldId="312"/>
            <ac:spMk id="16" creationId="{D2B03207-F45E-4180-AF9F-03E283361AE9}"/>
          </ac:spMkLst>
        </pc:spChg>
        <pc:graphicFrameChg chg="mod modGraphic">
          <ac:chgData name="Vignaraj D" userId="270d77f5677224a1" providerId="LiveId" clId="{2398A729-2D9E-4C7B-87DC-3BEA804D688A}" dt="2022-01-31T16:21:07.885" v="659" actId="14100"/>
          <ac:graphicFrameMkLst>
            <pc:docMk/>
            <pc:sldMk cId="3374645893" sldId="312"/>
            <ac:graphicFrameMk id="4" creationId="{0E2428BB-D329-44A3-BEBD-CFDEE0487D04}"/>
          </ac:graphicFrameMkLst>
        </pc:graphicFrameChg>
        <pc:picChg chg="del">
          <ac:chgData name="Vignaraj D" userId="270d77f5677224a1" providerId="LiveId" clId="{2398A729-2D9E-4C7B-87DC-3BEA804D688A}" dt="2022-01-31T16:05:31.976" v="67" actId="478"/>
          <ac:picMkLst>
            <pc:docMk/>
            <pc:sldMk cId="3374645893" sldId="312"/>
            <ac:picMk id="6" creationId="{4C812878-9B39-4F63-A34D-741EAF03BB16}"/>
          </ac:picMkLst>
        </pc:picChg>
        <pc:picChg chg="del">
          <ac:chgData name="Vignaraj D" userId="270d77f5677224a1" providerId="LiveId" clId="{2398A729-2D9E-4C7B-87DC-3BEA804D688A}" dt="2022-01-31T16:05:31.380" v="66" actId="478"/>
          <ac:picMkLst>
            <pc:docMk/>
            <pc:sldMk cId="3374645893" sldId="312"/>
            <ac:picMk id="11" creationId="{B6B22E01-19F2-4711-80BA-3A6212DAD21D}"/>
          </ac:picMkLst>
        </pc:picChg>
        <pc:picChg chg="del mod">
          <ac:chgData name="Vignaraj D" userId="270d77f5677224a1" providerId="LiveId" clId="{2398A729-2D9E-4C7B-87DC-3BEA804D688A}" dt="2022-01-31T16:05:30.537" v="65" actId="478"/>
          <ac:picMkLst>
            <pc:docMk/>
            <pc:sldMk cId="3374645893" sldId="312"/>
            <ac:picMk id="12" creationId="{F8498392-7A2A-4F07-8DA9-0D29BD8AA6DB}"/>
          </ac:picMkLst>
        </pc:picChg>
        <pc:picChg chg="del mod">
          <ac:chgData name="Vignaraj D" userId="270d77f5677224a1" providerId="LiveId" clId="{2398A729-2D9E-4C7B-87DC-3BEA804D688A}" dt="2022-01-31T16:04:32.957" v="54" actId="478"/>
          <ac:picMkLst>
            <pc:docMk/>
            <pc:sldMk cId="3374645893" sldId="312"/>
            <ac:picMk id="13" creationId="{0DB74DB1-8470-4318-B668-C03E9BF6E6FE}"/>
          </ac:picMkLst>
        </pc:picChg>
        <pc:picChg chg="del">
          <ac:chgData name="Vignaraj D" userId="270d77f5677224a1" providerId="LiveId" clId="{2398A729-2D9E-4C7B-87DC-3BEA804D688A}" dt="2022-01-31T16:04:32.957" v="54" actId="478"/>
          <ac:picMkLst>
            <pc:docMk/>
            <pc:sldMk cId="3374645893" sldId="312"/>
            <ac:picMk id="14" creationId="{C7D20139-F311-4173-B158-94EC5535FCE3}"/>
          </ac:picMkLst>
        </pc:picChg>
        <pc:picChg chg="add mod">
          <ac:chgData name="Vignaraj D" userId="270d77f5677224a1" providerId="LiveId" clId="{2398A729-2D9E-4C7B-87DC-3BEA804D688A}" dt="2022-01-31T16:08:48.356" v="121" actId="1076"/>
          <ac:picMkLst>
            <pc:docMk/>
            <pc:sldMk cId="3374645893" sldId="312"/>
            <ac:picMk id="18" creationId="{9DD63745-F3CE-4676-9827-C9801BA57113}"/>
          </ac:picMkLst>
        </pc:picChg>
        <pc:picChg chg="add mod">
          <ac:chgData name="Vignaraj D" userId="270d77f5677224a1" providerId="LiveId" clId="{2398A729-2D9E-4C7B-87DC-3BEA804D688A}" dt="2022-01-31T16:21:11.892" v="660" actId="1076"/>
          <ac:picMkLst>
            <pc:docMk/>
            <pc:sldMk cId="3374645893" sldId="312"/>
            <ac:picMk id="20" creationId="{07FE8413-27E6-49A2-983D-9E6920E6C992}"/>
          </ac:picMkLst>
        </pc:picChg>
        <pc:picChg chg="add mod">
          <ac:chgData name="Vignaraj D" userId="270d77f5677224a1" providerId="LiveId" clId="{2398A729-2D9E-4C7B-87DC-3BEA804D688A}" dt="2022-01-31T16:21:16.260" v="661" actId="1076"/>
          <ac:picMkLst>
            <pc:docMk/>
            <pc:sldMk cId="3374645893" sldId="312"/>
            <ac:picMk id="22" creationId="{26F7E167-7B0F-4C6E-96D7-DE6564EE6637}"/>
          </ac:picMkLst>
        </pc:picChg>
      </pc:sldChg>
      <pc:sldChg chg="modSp mod">
        <pc:chgData name="Vignaraj D" userId="270d77f5677224a1" providerId="LiveId" clId="{2398A729-2D9E-4C7B-87DC-3BEA804D688A}" dt="2022-01-31T16:25:48.384" v="989" actId="20577"/>
        <pc:sldMkLst>
          <pc:docMk/>
          <pc:sldMk cId="1419483376" sldId="313"/>
        </pc:sldMkLst>
        <pc:spChg chg="mod">
          <ac:chgData name="Vignaraj D" userId="270d77f5677224a1" providerId="LiveId" clId="{2398A729-2D9E-4C7B-87DC-3BEA804D688A}" dt="2022-01-31T16:24:36.851" v="886" actId="20577"/>
          <ac:spMkLst>
            <pc:docMk/>
            <pc:sldMk cId="1419483376" sldId="313"/>
            <ac:spMk id="2" creationId="{A7C77EBE-53A4-4549-9CB3-75C07AE69A91}"/>
          </ac:spMkLst>
        </pc:spChg>
        <pc:spChg chg="mod">
          <ac:chgData name="Vignaraj D" userId="270d77f5677224a1" providerId="LiveId" clId="{2398A729-2D9E-4C7B-87DC-3BEA804D688A}" dt="2022-01-31T16:25:48.384" v="989" actId="20577"/>
          <ac:spMkLst>
            <pc:docMk/>
            <pc:sldMk cId="1419483376" sldId="313"/>
            <ac:spMk id="3" creationId="{720818D3-8144-4303-A246-E435C52E7D72}"/>
          </ac:spMkLst>
        </pc:spChg>
      </pc:sldChg>
      <pc:sldChg chg="modSp mod">
        <pc:chgData name="Vignaraj D" userId="270d77f5677224a1" providerId="LiveId" clId="{2398A729-2D9E-4C7B-87DC-3BEA804D688A}" dt="2022-01-31T16:26:54.975" v="1139" actId="20577"/>
        <pc:sldMkLst>
          <pc:docMk/>
          <pc:sldMk cId="4165461820" sldId="314"/>
        </pc:sldMkLst>
        <pc:spChg chg="mod">
          <ac:chgData name="Vignaraj D" userId="270d77f5677224a1" providerId="LiveId" clId="{2398A729-2D9E-4C7B-87DC-3BEA804D688A}" dt="2022-01-31T16:15:13.876" v="326" actId="1076"/>
          <ac:spMkLst>
            <pc:docMk/>
            <pc:sldMk cId="4165461820" sldId="314"/>
            <ac:spMk id="5" creationId="{C2816CBD-3D0E-48EB-9B8D-0A19106DDA16}"/>
          </ac:spMkLst>
        </pc:spChg>
        <pc:spChg chg="mod">
          <ac:chgData name="Vignaraj D" userId="270d77f5677224a1" providerId="LiveId" clId="{2398A729-2D9E-4C7B-87DC-3BEA804D688A}" dt="2022-01-31T16:26:19.009" v="1053" actId="20577"/>
          <ac:spMkLst>
            <pc:docMk/>
            <pc:sldMk cId="4165461820" sldId="314"/>
            <ac:spMk id="6" creationId="{38C91032-C4F3-4A74-B2CD-BD9CF047D214}"/>
          </ac:spMkLst>
        </pc:spChg>
        <pc:spChg chg="mod">
          <ac:chgData name="Vignaraj D" userId="270d77f5677224a1" providerId="LiveId" clId="{2398A729-2D9E-4C7B-87DC-3BEA804D688A}" dt="2022-01-31T16:26:37.157" v="1098" actId="20577"/>
          <ac:spMkLst>
            <pc:docMk/>
            <pc:sldMk cId="4165461820" sldId="314"/>
            <ac:spMk id="7" creationId="{D0036AC9-34AA-473A-82C7-C8215457389E}"/>
          </ac:spMkLst>
        </pc:spChg>
        <pc:spChg chg="mod">
          <ac:chgData name="Vignaraj D" userId="270d77f5677224a1" providerId="LiveId" clId="{2398A729-2D9E-4C7B-87DC-3BEA804D688A}" dt="2022-01-31T16:26:54.975" v="1139" actId="20577"/>
          <ac:spMkLst>
            <pc:docMk/>
            <pc:sldMk cId="4165461820" sldId="314"/>
            <ac:spMk id="8" creationId="{248A0E37-4668-4F49-83AB-8C54302C38DC}"/>
          </ac:spMkLst>
        </pc:spChg>
      </pc:sldChg>
      <pc:sldChg chg="addSp delSp modSp mod">
        <pc:chgData name="Vignaraj D" userId="270d77f5677224a1" providerId="LiveId" clId="{2398A729-2D9E-4C7B-87DC-3BEA804D688A}" dt="2022-01-31T16:33:44.420" v="1536" actId="20577"/>
        <pc:sldMkLst>
          <pc:docMk/>
          <pc:sldMk cId="1233750814" sldId="315"/>
        </pc:sldMkLst>
        <pc:spChg chg="mod">
          <ac:chgData name="Vignaraj D" userId="270d77f5677224a1" providerId="LiveId" clId="{2398A729-2D9E-4C7B-87DC-3BEA804D688A}" dt="2022-01-31T16:15:24.420" v="328" actId="1076"/>
          <ac:spMkLst>
            <pc:docMk/>
            <pc:sldMk cId="1233750814" sldId="315"/>
            <ac:spMk id="2" creationId="{E10425F7-7B6F-4AF4-8E64-4690403F1629}"/>
          </ac:spMkLst>
        </pc:spChg>
        <pc:spChg chg="mod">
          <ac:chgData name="Vignaraj D" userId="270d77f5677224a1" providerId="LiveId" clId="{2398A729-2D9E-4C7B-87DC-3BEA804D688A}" dt="2022-01-31T16:32:46.252" v="1482" actId="21"/>
          <ac:spMkLst>
            <pc:docMk/>
            <pc:sldMk cId="1233750814" sldId="315"/>
            <ac:spMk id="8" creationId="{7577D022-B6CF-4021-97F6-B1ED877595FD}"/>
          </ac:spMkLst>
        </pc:spChg>
        <pc:spChg chg="mod">
          <ac:chgData name="Vignaraj D" userId="270d77f5677224a1" providerId="LiveId" clId="{2398A729-2D9E-4C7B-87DC-3BEA804D688A}" dt="2022-01-31T16:29:43.978" v="1379" actId="20577"/>
          <ac:spMkLst>
            <pc:docMk/>
            <pc:sldMk cId="1233750814" sldId="315"/>
            <ac:spMk id="9" creationId="{DC578B90-CB50-4786-8E92-7AEB938FF2C1}"/>
          </ac:spMkLst>
        </pc:spChg>
        <pc:spChg chg="del mod">
          <ac:chgData name="Vignaraj D" userId="270d77f5677224a1" providerId="LiveId" clId="{2398A729-2D9E-4C7B-87DC-3BEA804D688A}" dt="2022-01-31T16:30:37.628" v="1418" actId="478"/>
          <ac:spMkLst>
            <pc:docMk/>
            <pc:sldMk cId="1233750814" sldId="315"/>
            <ac:spMk id="10" creationId="{2F916DFB-6AA4-4565-B8D0-0017EBE2F156}"/>
          </ac:spMkLst>
        </pc:spChg>
        <pc:spChg chg="add mod">
          <ac:chgData name="Vignaraj D" userId="270d77f5677224a1" providerId="LiveId" clId="{2398A729-2D9E-4C7B-87DC-3BEA804D688A}" dt="2022-01-31T16:32:23.162" v="1481" actId="20577"/>
          <ac:spMkLst>
            <pc:docMk/>
            <pc:sldMk cId="1233750814" sldId="315"/>
            <ac:spMk id="11" creationId="{932B3862-03CE-49F3-B78E-A76CB21A5A8B}"/>
          </ac:spMkLst>
        </pc:spChg>
        <pc:spChg chg="add mod">
          <ac:chgData name="Vignaraj D" userId="270d77f5677224a1" providerId="LiveId" clId="{2398A729-2D9E-4C7B-87DC-3BEA804D688A}" dt="2022-01-31T16:33:44.420" v="1536" actId="20577"/>
          <ac:spMkLst>
            <pc:docMk/>
            <pc:sldMk cId="1233750814" sldId="315"/>
            <ac:spMk id="12" creationId="{7110F651-60BE-4A80-8824-1B0928FB0DF7}"/>
          </ac:spMkLst>
        </pc:spChg>
      </pc:sldChg>
      <pc:sldChg chg="modSp mod">
        <pc:chgData name="Vignaraj D" userId="270d77f5677224a1" providerId="LiveId" clId="{2398A729-2D9E-4C7B-87DC-3BEA804D688A}" dt="2022-01-31T16:15:41.826" v="333" actId="122"/>
        <pc:sldMkLst>
          <pc:docMk/>
          <pc:sldMk cId="2436073951" sldId="316"/>
        </pc:sldMkLst>
        <pc:spChg chg="mod">
          <ac:chgData name="Vignaraj D" userId="270d77f5677224a1" providerId="LiveId" clId="{2398A729-2D9E-4C7B-87DC-3BEA804D688A}" dt="2022-01-31T16:15:41.826" v="333" actId="122"/>
          <ac:spMkLst>
            <pc:docMk/>
            <pc:sldMk cId="2436073951" sldId="316"/>
            <ac:spMk id="4" creationId="{93AB53E3-DFFE-40AF-807A-77F777102838}"/>
          </ac:spMkLst>
        </pc:spChg>
      </pc:sldChg>
      <pc:sldChg chg="addSp delSp modSp add del mod">
        <pc:chgData name="Vignaraj D" userId="270d77f5677224a1" providerId="LiveId" clId="{2398A729-2D9E-4C7B-87DC-3BEA804D688A}" dt="2022-01-31T16:20:51.952" v="657" actId="403"/>
        <pc:sldMkLst>
          <pc:docMk/>
          <pc:sldMk cId="1966835106" sldId="317"/>
        </pc:sldMkLst>
        <pc:spChg chg="add del mod">
          <ac:chgData name="Vignaraj D" userId="270d77f5677224a1" providerId="LiveId" clId="{2398A729-2D9E-4C7B-87DC-3BEA804D688A}" dt="2022-01-31T16:20:24.779" v="646" actId="478"/>
          <ac:spMkLst>
            <pc:docMk/>
            <pc:sldMk cId="1966835106" sldId="317"/>
            <ac:spMk id="3" creationId="{3FE677F6-9E18-4B01-A19A-E3C6CFCBDDBF}"/>
          </ac:spMkLst>
        </pc:spChg>
        <pc:spChg chg="del mod">
          <ac:chgData name="Vignaraj D" userId="270d77f5677224a1" providerId="LiveId" clId="{2398A729-2D9E-4C7B-87DC-3BEA804D688A}" dt="2022-01-31T16:20:31.869" v="648" actId="478"/>
          <ac:spMkLst>
            <pc:docMk/>
            <pc:sldMk cId="1966835106" sldId="317"/>
            <ac:spMk id="5" creationId="{15E7A0CC-972D-4B6D-9BAD-85A6B148569E}"/>
          </ac:spMkLst>
        </pc:spChg>
        <pc:spChg chg="mod">
          <ac:chgData name="Vignaraj D" userId="270d77f5677224a1" providerId="LiveId" clId="{2398A729-2D9E-4C7B-87DC-3BEA804D688A}" dt="2022-01-31T16:14:22.835" v="307" actId="1076"/>
          <ac:spMkLst>
            <pc:docMk/>
            <pc:sldMk cId="1966835106" sldId="317"/>
            <ac:spMk id="6" creationId="{93F0776C-5A6A-4BBB-A983-5539D49DD58C}"/>
          </ac:spMkLst>
        </pc:spChg>
        <pc:spChg chg="add mod">
          <ac:chgData name="Vignaraj D" userId="270d77f5677224a1" providerId="LiveId" clId="{2398A729-2D9E-4C7B-87DC-3BEA804D688A}" dt="2022-01-31T16:20:51.952" v="657" actId="403"/>
          <ac:spMkLst>
            <pc:docMk/>
            <pc:sldMk cId="1966835106" sldId="317"/>
            <ac:spMk id="7" creationId="{FDB18AA7-946E-47FD-8848-1A63A9F3D306}"/>
          </ac:spMkLst>
        </pc:spChg>
        <pc:graphicFrameChg chg="add del">
          <ac:chgData name="Vignaraj D" userId="270d77f5677224a1" providerId="LiveId" clId="{2398A729-2D9E-4C7B-87DC-3BEA804D688A}" dt="2022-01-31T16:20:33.649" v="649" actId="478"/>
          <ac:graphicFrameMkLst>
            <pc:docMk/>
            <pc:sldMk cId="1966835106" sldId="317"/>
            <ac:graphicFrameMk id="14" creationId="{62612D72-5A4E-430E-8505-B2C209DA7C74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/>
              <a:t>Online Shopping System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 fontScale="55000" lnSpcReduction="20000"/>
          </a:bodyPr>
          <a:lstStyle/>
          <a:p>
            <a:pPr algn="ctr"/>
            <a:r>
              <a:rPr lang="en-US" b="1" dirty="0"/>
              <a:t>Advanced Data Structures Project</a:t>
            </a:r>
          </a:p>
          <a:p>
            <a:pPr algn="ctr"/>
            <a:r>
              <a:rPr lang="en-US" b="1" dirty="0"/>
              <a:t>SEM-3</a:t>
            </a:r>
          </a:p>
          <a:p>
            <a:pPr algn="ctr"/>
            <a:r>
              <a:rPr lang="en-US" b="1" dirty="0"/>
              <a:t>M.sc ss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D0C721-DF09-4786-A3F9-4CF9520D0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0658" y="2232647"/>
            <a:ext cx="2311107" cy="200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F0776C-5A6A-4BBB-A983-5539D49DD58C}"/>
              </a:ext>
            </a:extLst>
          </p:cNvPr>
          <p:cNvSpPr txBox="1"/>
          <p:nvPr/>
        </p:nvSpPr>
        <p:spPr>
          <a:xfrm>
            <a:off x="1205386" y="1188244"/>
            <a:ext cx="5884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+mj-lt"/>
              </a:rPr>
              <a:t>Agenda</a:t>
            </a:r>
            <a:endParaRPr lang="en-IN" sz="2800" b="1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E1459-D6FB-4F33-ADC4-50891BE95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Objectives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Modules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Data Structures Used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Team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800" dirty="0"/>
              <a:t>Modules Split Up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800" dirty="0"/>
              <a:t>Problems Faced</a:t>
            </a:r>
          </a:p>
        </p:txBody>
      </p:sp>
    </p:spTree>
    <p:extLst>
      <p:ext uri="{BB962C8B-B14F-4D97-AF65-F5344CB8AC3E}">
        <p14:creationId xmlns:p14="http://schemas.microsoft.com/office/powerpoint/2010/main" val="248254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F0776C-5A6A-4BBB-A983-5539D49DD58C}"/>
              </a:ext>
            </a:extLst>
          </p:cNvPr>
          <p:cNvSpPr txBox="1"/>
          <p:nvPr/>
        </p:nvSpPr>
        <p:spPr>
          <a:xfrm>
            <a:off x="1240896" y="1143856"/>
            <a:ext cx="5884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+mj-lt"/>
              </a:rPr>
              <a:t>Objectives</a:t>
            </a:r>
            <a:endParaRPr lang="en-IN" sz="2800" b="1" dirty="0">
              <a:latin typeface="+mj-lt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DB18AA7-946E-47FD-8848-1A63A9F3D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To maintain the Service details of the store.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To make use of the suitable Data Structure.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To serve the customer according to the Priority.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To secure the customer Credentials.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To get Feedback about the service from the customer.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966835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FB13-951D-42E9-A0C1-9407A8B5F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Modules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A7D72-2ACA-455F-A249-5D67718EF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732" y="2015067"/>
            <a:ext cx="9944947" cy="385402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Administrator	To manage the Stocks details, Customer 			Details, Serve the Customer.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Customer	To buy the Products, generate the Bills, 			Manage Profile, Give Feedback.</a:t>
            </a:r>
            <a:endParaRPr lang="en-IN" sz="32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8445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FFB00-A378-404C-BB30-46D986584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43953"/>
            <a:ext cx="10058400" cy="956125"/>
          </a:xfrm>
        </p:spPr>
        <p:txBody>
          <a:bodyPr>
            <a:normAutofit/>
          </a:bodyPr>
          <a:lstStyle/>
          <a:p>
            <a:r>
              <a:rPr lang="en-US" sz="3200" b="1" dirty="0"/>
              <a:t>Data structures used in project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36446-759A-4B5B-ACF7-01B0513CC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E2428BB-D329-44A3-BEBD-CFDEE0487D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68725"/>
              </p:ext>
            </p:extLst>
          </p:nvPr>
        </p:nvGraphicFramePr>
        <p:xfrm>
          <a:off x="1097280" y="1999272"/>
          <a:ext cx="10443111" cy="38698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81037">
                  <a:extLst>
                    <a:ext uri="{9D8B030D-6E8A-4147-A177-3AD203B41FA5}">
                      <a16:colId xmlns:a16="http://schemas.microsoft.com/office/drawing/2014/main" val="2182280055"/>
                    </a:ext>
                  </a:extLst>
                </a:gridCol>
                <a:gridCol w="3481037">
                  <a:extLst>
                    <a:ext uri="{9D8B030D-6E8A-4147-A177-3AD203B41FA5}">
                      <a16:colId xmlns:a16="http://schemas.microsoft.com/office/drawing/2014/main" val="2053458267"/>
                    </a:ext>
                  </a:extLst>
                </a:gridCol>
                <a:gridCol w="3481037">
                  <a:extLst>
                    <a:ext uri="{9D8B030D-6E8A-4147-A177-3AD203B41FA5}">
                      <a16:colId xmlns:a16="http://schemas.microsoft.com/office/drawing/2014/main" val="704723213"/>
                    </a:ext>
                  </a:extLst>
                </a:gridCol>
              </a:tblGrid>
              <a:tr h="194013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059058"/>
                  </a:ext>
                </a:extLst>
              </a:tr>
              <a:tr h="192968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320552"/>
                  </a:ext>
                </a:extLst>
              </a:tr>
            </a:tbl>
          </a:graphicData>
        </a:graphic>
      </p:graphicFrame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B907CE3-E686-41BB-81CF-3012ABBCE577}"/>
              </a:ext>
            </a:extLst>
          </p:cNvPr>
          <p:cNvSpPr txBox="1">
            <a:spLocks/>
          </p:cNvSpPr>
          <p:nvPr/>
        </p:nvSpPr>
        <p:spPr>
          <a:xfrm>
            <a:off x="1879465" y="4594297"/>
            <a:ext cx="1747250" cy="663625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Heap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2A48C75-16AE-455E-BD7C-1D1EA4F68CE6}"/>
              </a:ext>
            </a:extLst>
          </p:cNvPr>
          <p:cNvSpPr txBox="1">
            <a:spLocks/>
          </p:cNvSpPr>
          <p:nvPr/>
        </p:nvSpPr>
        <p:spPr>
          <a:xfrm>
            <a:off x="5384959" y="4594296"/>
            <a:ext cx="1747250" cy="663625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Hash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D2B03207-F45E-4180-AF9F-03E283361AE9}"/>
              </a:ext>
            </a:extLst>
          </p:cNvPr>
          <p:cNvSpPr txBox="1">
            <a:spLocks/>
          </p:cNvSpPr>
          <p:nvPr/>
        </p:nvSpPr>
        <p:spPr>
          <a:xfrm>
            <a:off x="8890454" y="4594296"/>
            <a:ext cx="1747250" cy="663625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AVL Tree</a:t>
            </a:r>
            <a:endParaRPr lang="en-IN" sz="3200" dirty="0">
              <a:solidFill>
                <a:schemeClr val="tx1"/>
              </a:solidFill>
            </a:endParaRPr>
          </a:p>
        </p:txBody>
      </p:sp>
      <p:pic>
        <p:nvPicPr>
          <p:cNvPr id="18" name="Picture 17" descr="A picture containing pool ball&#10;&#10;Description automatically generated">
            <a:extLst>
              <a:ext uri="{FF2B5EF4-FFF2-40B4-BE49-F238E27FC236}">
                <a16:creationId xmlns:a16="http://schemas.microsoft.com/office/drawing/2014/main" id="{9DD63745-F3CE-4676-9827-C9801BA57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811" y="2483620"/>
            <a:ext cx="2593376" cy="1340529"/>
          </a:xfrm>
          <a:prstGeom prst="rect">
            <a:avLst/>
          </a:prstGeom>
        </p:spPr>
      </p:pic>
      <p:pic>
        <p:nvPicPr>
          <p:cNvPr id="20" name="Picture 19" descr="Diagram&#10;&#10;Description automatically generated">
            <a:extLst>
              <a:ext uri="{FF2B5EF4-FFF2-40B4-BE49-F238E27FC236}">
                <a16:creationId xmlns:a16="http://schemas.microsoft.com/office/drawing/2014/main" id="{07FE8413-27E6-49A2-983D-9E6920E6C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792" y="2383907"/>
            <a:ext cx="2593376" cy="1340529"/>
          </a:xfrm>
          <a:prstGeom prst="rect">
            <a:avLst/>
          </a:prstGeom>
        </p:spPr>
      </p:pic>
      <p:pic>
        <p:nvPicPr>
          <p:cNvPr id="22" name="Picture 21" descr="Chart, scatter chart&#10;&#10;Description automatically generated">
            <a:extLst>
              <a:ext uri="{FF2B5EF4-FFF2-40B4-BE49-F238E27FC236}">
                <a16:creationId xmlns:a16="http://schemas.microsoft.com/office/drawing/2014/main" id="{26F7E167-7B0F-4C6E-96D7-DE6564EE66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2420" y="2383907"/>
            <a:ext cx="2163319" cy="134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64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77EBE-53A4-4549-9CB3-75C07AE69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TEAM MEMBERS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818D3-8144-4303-A246-E435C52E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1" dirty="0"/>
              <a:t>2031030		Prabhu 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/>
              <a:t>2031051		</a:t>
            </a:r>
            <a:r>
              <a:rPr lang="en-US" sz="2800" b="1" dirty="0" err="1"/>
              <a:t>Tharun</a:t>
            </a:r>
            <a:r>
              <a:rPr lang="en-US" sz="2800" b="1" dirty="0"/>
              <a:t> Kailash 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/>
              <a:t>2031053		Vignaraj D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41948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10">
            <a:extLst>
              <a:ext uri="{FF2B5EF4-FFF2-40B4-BE49-F238E27FC236}">
                <a16:creationId xmlns:a16="http://schemas.microsoft.com/office/drawing/2014/main" id="{ADA3D7C0-C30E-4720-B3A3-D33071F6F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58261"/>
              </p:ext>
            </p:extLst>
          </p:nvPr>
        </p:nvGraphicFramePr>
        <p:xfrm>
          <a:off x="960121" y="2441049"/>
          <a:ext cx="10271760" cy="2903307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3423920">
                  <a:extLst>
                    <a:ext uri="{9D8B030D-6E8A-4147-A177-3AD203B41FA5}">
                      <a16:colId xmlns:a16="http://schemas.microsoft.com/office/drawing/2014/main" val="1966369075"/>
                    </a:ext>
                  </a:extLst>
                </a:gridCol>
                <a:gridCol w="3423920">
                  <a:extLst>
                    <a:ext uri="{9D8B030D-6E8A-4147-A177-3AD203B41FA5}">
                      <a16:colId xmlns:a16="http://schemas.microsoft.com/office/drawing/2014/main" val="2592011739"/>
                    </a:ext>
                  </a:extLst>
                </a:gridCol>
                <a:gridCol w="3423920">
                  <a:extLst>
                    <a:ext uri="{9D8B030D-6E8A-4147-A177-3AD203B41FA5}">
                      <a16:colId xmlns:a16="http://schemas.microsoft.com/office/drawing/2014/main" val="1400492105"/>
                    </a:ext>
                  </a:extLst>
                </a:gridCol>
              </a:tblGrid>
              <a:tr h="74896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669289"/>
                  </a:ext>
                </a:extLst>
              </a:tr>
              <a:tr h="215434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788127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C2816CBD-3D0E-48EB-9B8D-0A19106DDA16}"/>
              </a:ext>
            </a:extLst>
          </p:cNvPr>
          <p:cNvSpPr txBox="1">
            <a:spLocks/>
          </p:cNvSpPr>
          <p:nvPr/>
        </p:nvSpPr>
        <p:spPr>
          <a:xfrm>
            <a:off x="960119" y="0"/>
            <a:ext cx="11002962" cy="16232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Modules split up</a:t>
            </a:r>
            <a:endParaRPr lang="en-IN" sz="4800" b="1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8C91032-C4F3-4A74-B2CD-BD9CF047D214}"/>
              </a:ext>
            </a:extLst>
          </p:cNvPr>
          <p:cNvSpPr txBox="1">
            <a:spLocks/>
          </p:cNvSpPr>
          <p:nvPr/>
        </p:nvSpPr>
        <p:spPr>
          <a:xfrm>
            <a:off x="960119" y="2838983"/>
            <a:ext cx="3108326" cy="3795444"/>
          </a:xfrm>
          <a:prstGeom prst="rect">
            <a:avLst/>
          </a:prstGeom>
        </p:spPr>
        <p:txBody>
          <a:bodyPr lIns="72000" tIns="36000"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Prabhu P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>
                <a:latin typeface="Arial Narrow" panose="020B0606020202030204" pitchFamily="34" charset="0"/>
                <a:cs typeface="Arial" panose="020B0604020202020204" pitchFamily="34" charset="0"/>
              </a:rPr>
              <a:t>AVL Tree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>
                <a:latin typeface="Arial Narrow" panose="020B0606020202030204" pitchFamily="34" charset="0"/>
                <a:cs typeface="Arial" panose="020B0604020202020204" pitchFamily="34" charset="0"/>
              </a:rPr>
              <a:t>Getting feedback from the customer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0036AC9-34AA-473A-82C7-C8215457389E}"/>
              </a:ext>
            </a:extLst>
          </p:cNvPr>
          <p:cNvSpPr txBox="1">
            <a:spLocks/>
          </p:cNvSpPr>
          <p:nvPr/>
        </p:nvSpPr>
        <p:spPr>
          <a:xfrm>
            <a:off x="4360938" y="2833165"/>
            <a:ext cx="3108326" cy="3795444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Tharun Kailash K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>
                <a:latin typeface="Arial Narrow" panose="020B0606020202030204" pitchFamily="34" charset="0"/>
              </a:rPr>
              <a:t>Hash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>
                <a:latin typeface="Arial Narrow" panose="020B0606020202030204" pitchFamily="34" charset="0"/>
              </a:rPr>
              <a:t>Password hashing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48A0E37-4668-4F49-83AB-8C54302C38DC}"/>
              </a:ext>
            </a:extLst>
          </p:cNvPr>
          <p:cNvSpPr txBox="1">
            <a:spLocks/>
          </p:cNvSpPr>
          <p:nvPr/>
        </p:nvSpPr>
        <p:spPr>
          <a:xfrm>
            <a:off x="7796409" y="2833165"/>
            <a:ext cx="3108326" cy="3795444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Vignaraj 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latin typeface="Arial Narrow" panose="020B0606020202030204" pitchFamily="34" charset="0"/>
              </a:rPr>
              <a:t>Heap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latin typeface="Arial Narrow" panose="020B0606020202030204" pitchFamily="34" charset="0"/>
              </a:rPr>
              <a:t>Heap Sort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latin typeface="Arial Narrow" panose="020B0606020202030204" pitchFamily="34" charset="0"/>
              </a:rPr>
              <a:t>Priority Queue</a:t>
            </a:r>
            <a:endParaRPr lang="en-IN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46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425F7-7B6F-4AF4-8E64-4690403F1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97826"/>
            <a:ext cx="10058400" cy="1450757"/>
          </a:xfrm>
        </p:spPr>
        <p:txBody>
          <a:bodyPr/>
          <a:lstStyle/>
          <a:p>
            <a:r>
              <a:rPr lang="en-US" b="1" dirty="0"/>
              <a:t>Problems faced</a:t>
            </a:r>
            <a:endParaRPr lang="en-IN" b="1" dirty="0"/>
          </a:p>
        </p:txBody>
      </p:sp>
      <p:pic>
        <p:nvPicPr>
          <p:cNvPr id="5" name="Picture Placeholder 13" descr="person staring at blueprints on a wall">
            <a:extLst>
              <a:ext uri="{FF2B5EF4-FFF2-40B4-BE49-F238E27FC236}">
                <a16:creationId xmlns:a16="http://schemas.microsoft.com/office/drawing/2014/main" id="{9544089A-3822-4C1C-9977-8966B664890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4341" b="4341"/>
          <a:stretch>
            <a:fillRect/>
          </a:stretch>
        </p:blipFill>
        <p:spPr>
          <a:xfrm>
            <a:off x="1097597" y="2173083"/>
            <a:ext cx="2910083" cy="1771613"/>
          </a:xfrm>
          <a:prstGeom prst="rect">
            <a:avLst/>
          </a:prstGeom>
        </p:spPr>
      </p:pic>
      <p:pic>
        <p:nvPicPr>
          <p:cNvPr id="6" name="Picture Placeholder 15" descr="sticky notes on a clear dry erase board">
            <a:extLst>
              <a:ext uri="{FF2B5EF4-FFF2-40B4-BE49-F238E27FC236}">
                <a16:creationId xmlns:a16="http://schemas.microsoft.com/office/drawing/2014/main" id="{2A4B4FA7-0B03-42C8-BE15-EB16CE1A91D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4341" b="4341"/>
          <a:stretch>
            <a:fillRect/>
          </a:stretch>
        </p:blipFill>
        <p:spPr>
          <a:xfrm>
            <a:off x="4640958" y="2172289"/>
            <a:ext cx="2910083" cy="1771613"/>
          </a:xfrm>
          <a:prstGeom prst="rect">
            <a:avLst/>
          </a:prstGeom>
        </p:spPr>
      </p:pic>
      <p:pic>
        <p:nvPicPr>
          <p:cNvPr id="7" name="Picture Placeholder 18" descr="group of people at a conference table">
            <a:extLst>
              <a:ext uri="{FF2B5EF4-FFF2-40B4-BE49-F238E27FC236}">
                <a16:creationId xmlns:a16="http://schemas.microsoft.com/office/drawing/2014/main" id="{BBBADCF4-A6C5-4F87-AB7B-0FDCDC6FF488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4341" b="4341"/>
          <a:stretch>
            <a:fillRect/>
          </a:stretch>
        </p:blipFill>
        <p:spPr>
          <a:xfrm>
            <a:off x="8260079" y="2172289"/>
            <a:ext cx="2910083" cy="1771613"/>
          </a:xfrm>
          <a:prstGeom prst="rect">
            <a:avLst/>
          </a:prstGeom>
        </p:spPr>
      </p:pic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577D022-B6CF-4021-97F6-B1ED877595FD}"/>
              </a:ext>
            </a:extLst>
          </p:cNvPr>
          <p:cNvSpPr txBox="1">
            <a:spLocks/>
          </p:cNvSpPr>
          <p:nvPr/>
        </p:nvSpPr>
        <p:spPr>
          <a:xfrm>
            <a:off x="1097280" y="4218576"/>
            <a:ext cx="2910084" cy="2065122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C578B90-CB50-4786-8E92-7AEB938FF2C1}"/>
              </a:ext>
            </a:extLst>
          </p:cNvPr>
          <p:cNvSpPr txBox="1">
            <a:spLocks/>
          </p:cNvSpPr>
          <p:nvPr/>
        </p:nvSpPr>
        <p:spPr>
          <a:xfrm>
            <a:off x="4679313" y="4218576"/>
            <a:ext cx="2910084" cy="2065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/>
              <a:t>Hash</a:t>
            </a:r>
          </a:p>
          <a:p>
            <a:pPr marL="228600" indent="-2286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1600" spc="0" dirty="0">
                <a:latin typeface="Arial Narrow" panose="020B0606020202030204" pitchFamily="34" charset="0"/>
              </a:rPr>
              <a:t>Checking the user input details and encrypted password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32B3862-03CE-49F3-B78E-A76CB21A5A8B}"/>
              </a:ext>
            </a:extLst>
          </p:cNvPr>
          <p:cNvSpPr txBox="1">
            <a:spLocks/>
          </p:cNvSpPr>
          <p:nvPr/>
        </p:nvSpPr>
        <p:spPr>
          <a:xfrm>
            <a:off x="8260079" y="4218576"/>
            <a:ext cx="2910084" cy="2065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/>
              <a:t>Hash</a:t>
            </a:r>
          </a:p>
          <a:p>
            <a:pPr marL="228600" indent="-2286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1600" spc="0" dirty="0">
                <a:latin typeface="Arial Narrow" panose="020B0606020202030204" pitchFamily="34" charset="0"/>
              </a:rPr>
              <a:t>Serving the customer in priority wise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7110F651-60BE-4A80-8824-1B0928FB0DF7}"/>
              </a:ext>
            </a:extLst>
          </p:cNvPr>
          <p:cNvSpPr txBox="1">
            <a:spLocks/>
          </p:cNvSpPr>
          <p:nvPr/>
        </p:nvSpPr>
        <p:spPr>
          <a:xfrm>
            <a:off x="1097280" y="4218576"/>
            <a:ext cx="2910084" cy="2065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/>
              <a:t>AVL Tree</a:t>
            </a:r>
            <a:endParaRPr lang="en-US" sz="1600" spc="0" dirty="0">
              <a:latin typeface="Arial Narrow" panose="020B0606020202030204" pitchFamily="34" charset="0"/>
            </a:endParaRPr>
          </a:p>
          <a:p>
            <a:pPr marL="228600" indent="-2286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1600" spc="0" dirty="0">
                <a:latin typeface="Arial Narrow" panose="020B0606020202030204" pitchFamily="34" charset="0"/>
              </a:rPr>
              <a:t>Storing and retrieve the data in AVL tree</a:t>
            </a:r>
          </a:p>
        </p:txBody>
      </p:sp>
    </p:spTree>
    <p:extLst>
      <p:ext uri="{BB962C8B-B14F-4D97-AF65-F5344CB8AC3E}">
        <p14:creationId xmlns:p14="http://schemas.microsoft.com/office/powerpoint/2010/main" val="123375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AB53E3-DFFE-40AF-807A-77F777102838}"/>
              </a:ext>
            </a:extLst>
          </p:cNvPr>
          <p:cNvSpPr txBox="1"/>
          <p:nvPr/>
        </p:nvSpPr>
        <p:spPr>
          <a:xfrm>
            <a:off x="2061633" y="2721114"/>
            <a:ext cx="80687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+mj-lt"/>
              </a:rPr>
              <a:t>THANK YOU</a:t>
            </a:r>
            <a:endParaRPr lang="en-IN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36073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2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3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{E11B8EA6-201D-4EF7-829C-5AD567D60116}tf33845126_win32</Template>
  <TotalTime>53</TotalTime>
  <Words>191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Narrow</vt:lpstr>
      <vt:lpstr>Bookman Old Style</vt:lpstr>
      <vt:lpstr>Calibri</vt:lpstr>
      <vt:lpstr>Franklin Gothic Book</vt:lpstr>
      <vt:lpstr>Wingdings</vt:lpstr>
      <vt:lpstr>1_RetrospectVTI</vt:lpstr>
      <vt:lpstr>Online Shopping System</vt:lpstr>
      <vt:lpstr>PowerPoint Presentation</vt:lpstr>
      <vt:lpstr>PowerPoint Presentation</vt:lpstr>
      <vt:lpstr>Modules</vt:lpstr>
      <vt:lpstr>Data structures used in project</vt:lpstr>
      <vt:lpstr>TEAM MEMBERS</vt:lpstr>
      <vt:lpstr>PowerPoint Presentation</vt:lpstr>
      <vt:lpstr>Problems faced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Shopping System</dc:title>
  <dc:creator>Prabhu Pugalenthi</dc:creator>
  <cp:lastModifiedBy>Vignaraj D</cp:lastModifiedBy>
  <cp:revision>4</cp:revision>
  <dcterms:created xsi:type="dcterms:W3CDTF">2022-01-31T08:28:13Z</dcterms:created>
  <dcterms:modified xsi:type="dcterms:W3CDTF">2022-01-31T16:34:00Z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