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7F2E2F-BB65-4CD9-9F94-F58EC047D04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6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E6D1-0109-4362-ACA4-549E536D00F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0A1-217B-4029-A39F-AFF7B95A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E6D1-0109-4362-ACA4-549E536D00F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0A1-217B-4029-A39F-AFF7B95A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3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E6D1-0109-4362-ACA4-549E536D00F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0A1-217B-4029-A39F-AFF7B95A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8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E6D1-0109-4362-ACA4-549E536D00F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0A1-217B-4029-A39F-AFF7B95A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E6D1-0109-4362-ACA4-549E536D00F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0A1-217B-4029-A39F-AFF7B95A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E6D1-0109-4362-ACA4-549E536D00F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0A1-217B-4029-A39F-AFF7B95A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E6D1-0109-4362-ACA4-549E536D00F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0A1-217B-4029-A39F-AFF7B95A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E6D1-0109-4362-ACA4-549E536D00F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0A1-217B-4029-A39F-AFF7B95A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8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E6D1-0109-4362-ACA4-549E536D00F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0A1-217B-4029-A39F-AFF7B95A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E6D1-0109-4362-ACA4-549E536D00F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0A1-217B-4029-A39F-AFF7B95A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E6D1-0109-4362-ACA4-549E536D00F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10A1-217B-4029-A39F-AFF7B95A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0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E6D1-0109-4362-ACA4-549E536D00FB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10A1-217B-4029-A39F-AFF7B95A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5983785" y="3797449"/>
            <a:ext cx="5318952" cy="29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505609" y="3797449"/>
            <a:ext cx="5318952" cy="29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9360" y="1142326"/>
            <a:ext cx="1151068" cy="6884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5683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87408" y="4862460"/>
            <a:ext cx="1893348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192.168.0.102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768495" y="4862460"/>
            <a:ext cx="1893347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224.0.1.187</a:t>
            </a:r>
          </a:p>
        </p:txBody>
      </p:sp>
      <p:sp>
        <p:nvSpPr>
          <p:cNvPr id="28" name="Oval 27"/>
          <p:cNvSpPr/>
          <p:nvPr/>
        </p:nvSpPr>
        <p:spPr>
          <a:xfrm>
            <a:off x="2191184" y="1142328"/>
            <a:ext cx="1151068" cy="6884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5684</a:t>
            </a:r>
          </a:p>
        </p:txBody>
      </p:sp>
      <p:sp>
        <p:nvSpPr>
          <p:cNvPr id="33" name="Oval 32"/>
          <p:cNvSpPr/>
          <p:nvPr/>
        </p:nvSpPr>
        <p:spPr>
          <a:xfrm>
            <a:off x="3432339" y="1142327"/>
            <a:ext cx="1151068" cy="6884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12345</a:t>
            </a:r>
          </a:p>
        </p:txBody>
      </p:sp>
      <p:sp>
        <p:nvSpPr>
          <p:cNvPr id="34" name="Oval 33"/>
          <p:cNvSpPr/>
          <p:nvPr/>
        </p:nvSpPr>
        <p:spPr>
          <a:xfrm>
            <a:off x="4673493" y="1142327"/>
            <a:ext cx="1151068" cy="6884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23456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02656" y="367105"/>
            <a:ext cx="844476" cy="473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344481" y="367105"/>
            <a:ext cx="844476" cy="473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589675" y="367105"/>
            <a:ext cx="844476" cy="473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834869" y="367105"/>
            <a:ext cx="844476" cy="473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52" name="Straight Arrow Connector 51"/>
          <p:cNvCxnSpPr>
            <a:stCxn id="4" idx="0"/>
            <a:endCxn id="47" idx="2"/>
          </p:cNvCxnSpPr>
          <p:nvPr/>
        </p:nvCxnSpPr>
        <p:spPr>
          <a:xfrm flipV="1">
            <a:off x="1524894" y="840443"/>
            <a:ext cx="0" cy="30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8" idx="0"/>
            <a:endCxn id="48" idx="2"/>
          </p:cNvCxnSpPr>
          <p:nvPr/>
        </p:nvCxnSpPr>
        <p:spPr>
          <a:xfrm flipV="1">
            <a:off x="2766720" y="840443"/>
            <a:ext cx="1" cy="30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0"/>
            <a:endCxn id="49" idx="2"/>
          </p:cNvCxnSpPr>
          <p:nvPr/>
        </p:nvCxnSpPr>
        <p:spPr>
          <a:xfrm flipV="1">
            <a:off x="4007873" y="840441"/>
            <a:ext cx="4040" cy="30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0"/>
            <a:endCxn id="50" idx="2"/>
          </p:cNvCxnSpPr>
          <p:nvPr/>
        </p:nvCxnSpPr>
        <p:spPr>
          <a:xfrm flipV="1">
            <a:off x="5249027" y="840441"/>
            <a:ext cx="8080" cy="30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1"/>
            <a:endCxn id="4" idx="4"/>
          </p:cNvCxnSpPr>
          <p:nvPr/>
        </p:nvCxnSpPr>
        <p:spPr>
          <a:xfrm flipV="1">
            <a:off x="1034082" y="1830815"/>
            <a:ext cx="490812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1"/>
            <a:endCxn id="28" idx="4"/>
          </p:cNvCxnSpPr>
          <p:nvPr/>
        </p:nvCxnSpPr>
        <p:spPr>
          <a:xfrm flipV="1">
            <a:off x="1034082" y="1830815"/>
            <a:ext cx="1732636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1"/>
            <a:endCxn id="33" idx="4"/>
          </p:cNvCxnSpPr>
          <p:nvPr/>
        </p:nvCxnSpPr>
        <p:spPr>
          <a:xfrm flipV="1">
            <a:off x="1034082" y="1830814"/>
            <a:ext cx="2973791" cy="233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1"/>
            <a:endCxn id="34" idx="4"/>
          </p:cNvCxnSpPr>
          <p:nvPr/>
        </p:nvCxnSpPr>
        <p:spPr>
          <a:xfrm flipV="1">
            <a:off x="1034082" y="1830814"/>
            <a:ext cx="4214945" cy="233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1"/>
            <a:endCxn id="4" idx="4"/>
          </p:cNvCxnSpPr>
          <p:nvPr/>
        </p:nvCxnSpPr>
        <p:spPr>
          <a:xfrm flipH="1" flipV="1">
            <a:off x="1524894" y="1830817"/>
            <a:ext cx="190274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" idx="1"/>
            <a:endCxn id="28" idx="4"/>
          </p:cNvCxnSpPr>
          <p:nvPr/>
        </p:nvCxnSpPr>
        <p:spPr>
          <a:xfrm flipV="1">
            <a:off x="1715168" y="1830817"/>
            <a:ext cx="1051550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 rot="5400000">
            <a:off x="1506063" y="4862462"/>
            <a:ext cx="1893346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2001:123:123</a:t>
            </a:r>
          </a:p>
        </p:txBody>
      </p:sp>
      <p:sp>
        <p:nvSpPr>
          <p:cNvPr id="110" name="Rectangle 109"/>
          <p:cNvSpPr/>
          <p:nvPr/>
        </p:nvSpPr>
        <p:spPr>
          <a:xfrm rot="5400000">
            <a:off x="2203289" y="4862463"/>
            <a:ext cx="1893346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Fe80::2345:123</a:t>
            </a:r>
          </a:p>
        </p:txBody>
      </p:sp>
      <p:sp>
        <p:nvSpPr>
          <p:cNvPr id="111" name="Rectangle 110"/>
          <p:cNvSpPr/>
          <p:nvPr/>
        </p:nvSpPr>
        <p:spPr>
          <a:xfrm rot="5400000">
            <a:off x="2900514" y="4862463"/>
            <a:ext cx="1893346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FF02::158</a:t>
            </a:r>
          </a:p>
        </p:txBody>
      </p:sp>
      <p:sp>
        <p:nvSpPr>
          <p:cNvPr id="112" name="Rectangle 111"/>
          <p:cNvSpPr/>
          <p:nvPr/>
        </p:nvSpPr>
        <p:spPr>
          <a:xfrm rot="5400000">
            <a:off x="3598415" y="4862463"/>
            <a:ext cx="1893346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FF03::158</a:t>
            </a:r>
          </a:p>
        </p:txBody>
      </p:sp>
      <p:sp>
        <p:nvSpPr>
          <p:cNvPr id="113" name="Rectangle 112"/>
          <p:cNvSpPr/>
          <p:nvPr/>
        </p:nvSpPr>
        <p:spPr>
          <a:xfrm rot="5400000">
            <a:off x="4294302" y="4862461"/>
            <a:ext cx="1893346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FF05::158</a:t>
            </a:r>
          </a:p>
        </p:txBody>
      </p:sp>
      <p:sp>
        <p:nvSpPr>
          <p:cNvPr id="124" name="Oval 123"/>
          <p:cNvSpPr/>
          <p:nvPr/>
        </p:nvSpPr>
        <p:spPr>
          <a:xfrm>
            <a:off x="6058509" y="1142328"/>
            <a:ext cx="1151068" cy="6884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5683</a:t>
            </a:r>
          </a:p>
        </p:txBody>
      </p:sp>
      <p:sp>
        <p:nvSpPr>
          <p:cNvPr id="125" name="Oval 124"/>
          <p:cNvSpPr/>
          <p:nvPr/>
        </p:nvSpPr>
        <p:spPr>
          <a:xfrm>
            <a:off x="7300333" y="1142328"/>
            <a:ext cx="1151068" cy="6884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5684</a:t>
            </a:r>
          </a:p>
        </p:txBody>
      </p:sp>
      <p:sp>
        <p:nvSpPr>
          <p:cNvPr id="126" name="Oval 125"/>
          <p:cNvSpPr/>
          <p:nvPr/>
        </p:nvSpPr>
        <p:spPr>
          <a:xfrm>
            <a:off x="8541488" y="1142327"/>
            <a:ext cx="1151068" cy="6884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55602</a:t>
            </a:r>
          </a:p>
        </p:txBody>
      </p:sp>
      <p:sp>
        <p:nvSpPr>
          <p:cNvPr id="127" name="Oval 126"/>
          <p:cNvSpPr/>
          <p:nvPr/>
        </p:nvSpPr>
        <p:spPr>
          <a:xfrm>
            <a:off x="9782642" y="1142327"/>
            <a:ext cx="1151068" cy="6884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55603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6211805" y="367105"/>
            <a:ext cx="844476" cy="473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7453630" y="367105"/>
            <a:ext cx="844476" cy="473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8698824" y="367105"/>
            <a:ext cx="844476" cy="473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9944018" y="367105"/>
            <a:ext cx="844476" cy="473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32" name="Straight Arrow Connector 131"/>
          <p:cNvCxnSpPr>
            <a:stCxn id="124" idx="0"/>
            <a:endCxn id="128" idx="2"/>
          </p:cNvCxnSpPr>
          <p:nvPr/>
        </p:nvCxnSpPr>
        <p:spPr>
          <a:xfrm flipV="1">
            <a:off x="6634043" y="840443"/>
            <a:ext cx="0" cy="30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5" idx="0"/>
            <a:endCxn id="129" idx="2"/>
          </p:cNvCxnSpPr>
          <p:nvPr/>
        </p:nvCxnSpPr>
        <p:spPr>
          <a:xfrm flipV="1">
            <a:off x="7875869" y="840443"/>
            <a:ext cx="1" cy="30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6" idx="0"/>
            <a:endCxn id="130" idx="2"/>
          </p:cNvCxnSpPr>
          <p:nvPr/>
        </p:nvCxnSpPr>
        <p:spPr>
          <a:xfrm flipV="1">
            <a:off x="9117022" y="840441"/>
            <a:ext cx="4040" cy="30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7" idx="0"/>
            <a:endCxn id="131" idx="2"/>
          </p:cNvCxnSpPr>
          <p:nvPr/>
        </p:nvCxnSpPr>
        <p:spPr>
          <a:xfrm flipV="1">
            <a:off x="10358176" y="840441"/>
            <a:ext cx="8080" cy="30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7" idx="1"/>
            <a:endCxn id="124" idx="4"/>
          </p:cNvCxnSpPr>
          <p:nvPr/>
        </p:nvCxnSpPr>
        <p:spPr>
          <a:xfrm flipV="1">
            <a:off x="2452738" y="1830815"/>
            <a:ext cx="4181307" cy="233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7" idx="1"/>
            <a:endCxn id="125" idx="4"/>
          </p:cNvCxnSpPr>
          <p:nvPr/>
        </p:nvCxnSpPr>
        <p:spPr>
          <a:xfrm flipV="1">
            <a:off x="2452738" y="1830815"/>
            <a:ext cx="5423131" cy="233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7" idx="1"/>
            <a:endCxn id="126" idx="4"/>
          </p:cNvCxnSpPr>
          <p:nvPr/>
        </p:nvCxnSpPr>
        <p:spPr>
          <a:xfrm flipV="1">
            <a:off x="2452736" y="1830816"/>
            <a:ext cx="6664286" cy="233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97" idx="1"/>
            <a:endCxn id="127" idx="4"/>
          </p:cNvCxnSpPr>
          <p:nvPr/>
        </p:nvCxnSpPr>
        <p:spPr>
          <a:xfrm flipV="1">
            <a:off x="2452736" y="1830816"/>
            <a:ext cx="7905440" cy="233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10" idx="1"/>
            <a:endCxn id="124" idx="4"/>
          </p:cNvCxnSpPr>
          <p:nvPr/>
        </p:nvCxnSpPr>
        <p:spPr>
          <a:xfrm flipV="1">
            <a:off x="3149964" y="1830817"/>
            <a:ext cx="3484081" cy="233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0" idx="1"/>
            <a:endCxn id="125" idx="4"/>
          </p:cNvCxnSpPr>
          <p:nvPr/>
        </p:nvCxnSpPr>
        <p:spPr>
          <a:xfrm flipV="1">
            <a:off x="3149964" y="1830817"/>
            <a:ext cx="4725905" cy="233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0" idx="1"/>
            <a:endCxn id="126" idx="4"/>
          </p:cNvCxnSpPr>
          <p:nvPr/>
        </p:nvCxnSpPr>
        <p:spPr>
          <a:xfrm flipV="1">
            <a:off x="3149962" y="1830814"/>
            <a:ext cx="5967060" cy="23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0" idx="1"/>
            <a:endCxn id="127" idx="4"/>
          </p:cNvCxnSpPr>
          <p:nvPr/>
        </p:nvCxnSpPr>
        <p:spPr>
          <a:xfrm flipV="1">
            <a:off x="3149962" y="1830814"/>
            <a:ext cx="7208214" cy="23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1" idx="1"/>
            <a:endCxn id="124" idx="4"/>
          </p:cNvCxnSpPr>
          <p:nvPr/>
        </p:nvCxnSpPr>
        <p:spPr>
          <a:xfrm flipV="1">
            <a:off x="3847187" y="1830817"/>
            <a:ext cx="2786856" cy="233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11" idx="1"/>
            <a:endCxn id="125" idx="4"/>
          </p:cNvCxnSpPr>
          <p:nvPr/>
        </p:nvCxnSpPr>
        <p:spPr>
          <a:xfrm flipV="1">
            <a:off x="3847187" y="1830817"/>
            <a:ext cx="4028680" cy="233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12" idx="1"/>
            <a:endCxn id="124" idx="4"/>
          </p:cNvCxnSpPr>
          <p:nvPr/>
        </p:nvCxnSpPr>
        <p:spPr>
          <a:xfrm flipV="1">
            <a:off x="4545090" y="1830817"/>
            <a:ext cx="2088955" cy="233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12" idx="1"/>
            <a:endCxn id="125" idx="4"/>
          </p:cNvCxnSpPr>
          <p:nvPr/>
        </p:nvCxnSpPr>
        <p:spPr>
          <a:xfrm flipV="1">
            <a:off x="4545090" y="1830817"/>
            <a:ext cx="3330779" cy="233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13" idx="1"/>
            <a:endCxn id="124" idx="4"/>
          </p:cNvCxnSpPr>
          <p:nvPr/>
        </p:nvCxnSpPr>
        <p:spPr>
          <a:xfrm flipV="1">
            <a:off x="5240975" y="1830817"/>
            <a:ext cx="1393068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3" idx="1"/>
            <a:endCxn id="125" idx="4"/>
          </p:cNvCxnSpPr>
          <p:nvPr/>
        </p:nvCxnSpPr>
        <p:spPr>
          <a:xfrm flipV="1">
            <a:off x="5240975" y="1830817"/>
            <a:ext cx="2634892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 rot="5400000">
            <a:off x="5556917" y="4862460"/>
            <a:ext cx="1893348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192.168.0.102</a:t>
            </a:r>
          </a:p>
        </p:txBody>
      </p:sp>
      <p:sp>
        <p:nvSpPr>
          <p:cNvPr id="165" name="Rectangle 164"/>
          <p:cNvSpPr/>
          <p:nvPr/>
        </p:nvSpPr>
        <p:spPr>
          <a:xfrm rot="5400000">
            <a:off x="6238006" y="4862460"/>
            <a:ext cx="1893347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224.0.1.187</a:t>
            </a:r>
          </a:p>
        </p:txBody>
      </p:sp>
      <p:sp>
        <p:nvSpPr>
          <p:cNvPr id="166" name="Rectangle 165"/>
          <p:cNvSpPr/>
          <p:nvPr/>
        </p:nvSpPr>
        <p:spPr>
          <a:xfrm rot="5400000">
            <a:off x="6975572" y="4862460"/>
            <a:ext cx="1893346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2001:123:123</a:t>
            </a:r>
          </a:p>
        </p:txBody>
      </p:sp>
      <p:sp>
        <p:nvSpPr>
          <p:cNvPr id="167" name="Rectangle 166"/>
          <p:cNvSpPr/>
          <p:nvPr/>
        </p:nvSpPr>
        <p:spPr>
          <a:xfrm rot="5400000">
            <a:off x="7672798" y="4862461"/>
            <a:ext cx="1893346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Fe80::2345:123</a:t>
            </a:r>
          </a:p>
        </p:txBody>
      </p:sp>
      <p:sp>
        <p:nvSpPr>
          <p:cNvPr id="168" name="Rectangle 167"/>
          <p:cNvSpPr/>
          <p:nvPr/>
        </p:nvSpPr>
        <p:spPr>
          <a:xfrm rot="5400000">
            <a:off x="8370023" y="4862461"/>
            <a:ext cx="1893346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FF02::158</a:t>
            </a:r>
          </a:p>
        </p:txBody>
      </p:sp>
      <p:sp>
        <p:nvSpPr>
          <p:cNvPr id="169" name="Rectangle 168"/>
          <p:cNvSpPr/>
          <p:nvPr/>
        </p:nvSpPr>
        <p:spPr>
          <a:xfrm rot="5400000">
            <a:off x="9067924" y="4862461"/>
            <a:ext cx="1893346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FF03::158</a:t>
            </a:r>
          </a:p>
        </p:txBody>
      </p:sp>
      <p:sp>
        <p:nvSpPr>
          <p:cNvPr id="170" name="Rectangle 169"/>
          <p:cNvSpPr/>
          <p:nvPr/>
        </p:nvSpPr>
        <p:spPr>
          <a:xfrm rot="5400000">
            <a:off x="9763811" y="4862459"/>
            <a:ext cx="1893346" cy="49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FF05::158</a:t>
            </a:r>
          </a:p>
        </p:txBody>
      </p:sp>
      <p:cxnSp>
        <p:nvCxnSpPr>
          <p:cNvPr id="172" name="Straight Arrow Connector 171"/>
          <p:cNvCxnSpPr>
            <a:stCxn id="164" idx="1"/>
            <a:endCxn id="4" idx="4"/>
          </p:cNvCxnSpPr>
          <p:nvPr/>
        </p:nvCxnSpPr>
        <p:spPr>
          <a:xfrm flipH="1" flipV="1">
            <a:off x="1524896" y="1830817"/>
            <a:ext cx="4978697" cy="23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4" idx="1"/>
            <a:endCxn id="28" idx="4"/>
          </p:cNvCxnSpPr>
          <p:nvPr/>
        </p:nvCxnSpPr>
        <p:spPr>
          <a:xfrm flipH="1" flipV="1">
            <a:off x="2766720" y="1830817"/>
            <a:ext cx="3736873" cy="23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4" idx="1"/>
            <a:endCxn id="33" idx="4"/>
          </p:cNvCxnSpPr>
          <p:nvPr/>
        </p:nvCxnSpPr>
        <p:spPr>
          <a:xfrm flipH="1" flipV="1">
            <a:off x="4007873" y="1830814"/>
            <a:ext cx="2495718" cy="23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64" idx="1"/>
            <a:endCxn id="34" idx="4"/>
          </p:cNvCxnSpPr>
          <p:nvPr/>
        </p:nvCxnSpPr>
        <p:spPr>
          <a:xfrm flipH="1" flipV="1">
            <a:off x="5249027" y="1830814"/>
            <a:ext cx="1254564" cy="23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5" idx="1"/>
            <a:endCxn id="4" idx="4"/>
          </p:cNvCxnSpPr>
          <p:nvPr/>
        </p:nvCxnSpPr>
        <p:spPr>
          <a:xfrm flipH="1" flipV="1">
            <a:off x="1524896" y="1830817"/>
            <a:ext cx="5659783" cy="23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5" idx="1"/>
            <a:endCxn id="28" idx="4"/>
          </p:cNvCxnSpPr>
          <p:nvPr/>
        </p:nvCxnSpPr>
        <p:spPr>
          <a:xfrm flipH="1" flipV="1">
            <a:off x="2766720" y="1830817"/>
            <a:ext cx="4417959" cy="23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6" idx="1"/>
            <a:endCxn id="124" idx="4"/>
          </p:cNvCxnSpPr>
          <p:nvPr/>
        </p:nvCxnSpPr>
        <p:spPr>
          <a:xfrm flipH="1" flipV="1">
            <a:off x="6634043" y="1830815"/>
            <a:ext cx="1288202" cy="23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66" idx="1"/>
            <a:endCxn id="125" idx="4"/>
          </p:cNvCxnSpPr>
          <p:nvPr/>
        </p:nvCxnSpPr>
        <p:spPr>
          <a:xfrm flipH="1" flipV="1">
            <a:off x="7875867" y="1830815"/>
            <a:ext cx="46378" cy="23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6" idx="1"/>
            <a:endCxn id="126" idx="4"/>
          </p:cNvCxnSpPr>
          <p:nvPr/>
        </p:nvCxnSpPr>
        <p:spPr>
          <a:xfrm flipV="1">
            <a:off x="7922247" y="1830816"/>
            <a:ext cx="1194777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66" idx="1"/>
            <a:endCxn id="127" idx="4"/>
          </p:cNvCxnSpPr>
          <p:nvPr/>
        </p:nvCxnSpPr>
        <p:spPr>
          <a:xfrm flipV="1">
            <a:off x="7922247" y="1830816"/>
            <a:ext cx="2435931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67" idx="1"/>
            <a:endCxn id="124" idx="4"/>
          </p:cNvCxnSpPr>
          <p:nvPr/>
        </p:nvCxnSpPr>
        <p:spPr>
          <a:xfrm flipH="1" flipV="1">
            <a:off x="6634043" y="1830817"/>
            <a:ext cx="1985428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67" idx="1"/>
            <a:endCxn id="125" idx="4"/>
          </p:cNvCxnSpPr>
          <p:nvPr/>
        </p:nvCxnSpPr>
        <p:spPr>
          <a:xfrm flipH="1" flipV="1">
            <a:off x="7875867" y="1830817"/>
            <a:ext cx="743604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67" idx="1"/>
            <a:endCxn id="126" idx="4"/>
          </p:cNvCxnSpPr>
          <p:nvPr/>
        </p:nvCxnSpPr>
        <p:spPr>
          <a:xfrm flipV="1">
            <a:off x="8619473" y="1830814"/>
            <a:ext cx="497551" cy="233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67" idx="1"/>
            <a:endCxn id="127" idx="4"/>
          </p:cNvCxnSpPr>
          <p:nvPr/>
        </p:nvCxnSpPr>
        <p:spPr>
          <a:xfrm flipV="1">
            <a:off x="8619473" y="1830814"/>
            <a:ext cx="1738705" cy="233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68" idx="1"/>
            <a:endCxn id="124" idx="4"/>
          </p:cNvCxnSpPr>
          <p:nvPr/>
        </p:nvCxnSpPr>
        <p:spPr>
          <a:xfrm flipH="1" flipV="1">
            <a:off x="6634045" y="1830817"/>
            <a:ext cx="2682653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68" idx="1"/>
            <a:endCxn id="125" idx="4"/>
          </p:cNvCxnSpPr>
          <p:nvPr/>
        </p:nvCxnSpPr>
        <p:spPr>
          <a:xfrm flipH="1" flipV="1">
            <a:off x="7875869" y="1830817"/>
            <a:ext cx="1440829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69" idx="1"/>
            <a:endCxn id="124" idx="4"/>
          </p:cNvCxnSpPr>
          <p:nvPr/>
        </p:nvCxnSpPr>
        <p:spPr>
          <a:xfrm flipH="1" flipV="1">
            <a:off x="6634043" y="1830817"/>
            <a:ext cx="3380554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69" idx="1"/>
            <a:endCxn id="125" idx="4"/>
          </p:cNvCxnSpPr>
          <p:nvPr/>
        </p:nvCxnSpPr>
        <p:spPr>
          <a:xfrm flipH="1" flipV="1">
            <a:off x="7875867" y="1830817"/>
            <a:ext cx="2138730" cy="233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70" idx="1"/>
            <a:endCxn id="124" idx="4"/>
          </p:cNvCxnSpPr>
          <p:nvPr/>
        </p:nvCxnSpPr>
        <p:spPr>
          <a:xfrm flipH="1" flipV="1">
            <a:off x="6634045" y="1830817"/>
            <a:ext cx="4076441" cy="23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70" idx="1"/>
            <a:endCxn id="125" idx="4"/>
          </p:cNvCxnSpPr>
          <p:nvPr/>
        </p:nvCxnSpPr>
        <p:spPr>
          <a:xfrm flipH="1" flipV="1">
            <a:off x="7875869" y="1830817"/>
            <a:ext cx="2834617" cy="233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615880" y="6250329"/>
            <a:ext cx="816461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IF-1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8188052" y="6273478"/>
            <a:ext cx="816461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IF-2</a:t>
            </a:r>
          </a:p>
        </p:txBody>
      </p:sp>
    </p:spTree>
    <p:extLst>
      <p:ext uri="{BB962C8B-B14F-4D97-AF65-F5344CB8AC3E}">
        <p14:creationId xmlns:p14="http://schemas.microsoft.com/office/powerpoint/2010/main" val="40851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48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Sammandam (psammand)</dc:creator>
  <cp:lastModifiedBy>Prabhu Sammandam (psammand)</cp:lastModifiedBy>
  <cp:revision>6</cp:revision>
  <dcterms:created xsi:type="dcterms:W3CDTF">2017-07-21T13:12:22Z</dcterms:created>
  <dcterms:modified xsi:type="dcterms:W3CDTF">2017-07-21T18:20:45Z</dcterms:modified>
</cp:coreProperties>
</file>