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2E1B-901D-4BDB-AEDE-E3607AEFF50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86F3-9212-4F96-817A-08A14F23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2845" y="4644737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2845" y="4166755"/>
            <a:ext cx="1818410" cy="477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Inbox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1255" y="4166755"/>
            <a:ext cx="176645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2845" y="3688773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62845" y="3210791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Reliability Layer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62845" y="2732809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Blockwise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2845" y="2254827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 Layer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2845" y="1766453"/>
            <a:ext cx="3584864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 Cleanup Layer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52754" y="5133107"/>
            <a:ext cx="1194955" cy="384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</a:t>
            </a:r>
            <a:r>
              <a:rPr lang="en-US" dirty="0" err="1" smtClean="0"/>
              <a:t>Thrd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2845" y="5122718"/>
            <a:ext cx="1194955" cy="384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Recv</a:t>
            </a:r>
            <a:r>
              <a:rPr lang="en-US" dirty="0" smtClean="0"/>
              <a:t> </a:t>
            </a:r>
            <a:r>
              <a:rPr lang="en-US" dirty="0" err="1" smtClean="0"/>
              <a:t>Thrd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9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Sammandam -X (psammand - L &amp; T TECHNOLOGY SERVICES LIMITED at Cisco)</dc:creator>
  <cp:lastModifiedBy>Prabhu Sammandam -X (psammand - L &amp; T TECHNOLOGY SERVICES LIMITED at Cisco)</cp:lastModifiedBy>
  <cp:revision>2</cp:revision>
  <dcterms:created xsi:type="dcterms:W3CDTF">2017-12-10T07:29:29Z</dcterms:created>
  <dcterms:modified xsi:type="dcterms:W3CDTF">2017-12-11T03:29:53Z</dcterms:modified>
</cp:coreProperties>
</file>