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65E9E-D961-48EE-8CBD-29E831DFBA43}" v="64" dt="2024-04-20T10:50:13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dutt Bisoi" userId="ccaa1a95f32822d4" providerId="LiveId" clId="{19D65E9E-D961-48EE-8CBD-29E831DFBA43}"/>
    <pc:docChg chg="custSel addSld delSld modSld">
      <pc:chgData name="Prabhudutt Bisoi" userId="ccaa1a95f32822d4" providerId="LiveId" clId="{19D65E9E-D961-48EE-8CBD-29E831DFBA43}" dt="2024-04-20T10:58:40.912" v="9142" actId="20577"/>
      <pc:docMkLst>
        <pc:docMk/>
      </pc:docMkLst>
      <pc:sldChg chg="addSp delSp modSp mod">
        <pc:chgData name="Prabhudutt Bisoi" userId="ccaa1a95f32822d4" providerId="LiveId" clId="{19D65E9E-D961-48EE-8CBD-29E831DFBA43}" dt="2024-04-20T05:23:59.719" v="2464" actId="14100"/>
        <pc:sldMkLst>
          <pc:docMk/>
          <pc:sldMk cId="1484072230" sldId="256"/>
        </pc:sldMkLst>
        <pc:spChg chg="add del mod">
          <ac:chgData name="Prabhudutt Bisoi" userId="ccaa1a95f32822d4" providerId="LiveId" clId="{19D65E9E-D961-48EE-8CBD-29E831DFBA43}" dt="2024-04-20T04:02:23.703" v="8" actId="21"/>
          <ac:spMkLst>
            <pc:docMk/>
            <pc:sldMk cId="1484072230" sldId="256"/>
            <ac:spMk id="4" creationId="{33B09A65-044C-7F77-216B-DF5219CC6CE5}"/>
          </ac:spMkLst>
        </pc:spChg>
        <pc:spChg chg="add mod">
          <ac:chgData name="Prabhudutt Bisoi" userId="ccaa1a95f32822d4" providerId="LiveId" clId="{19D65E9E-D961-48EE-8CBD-29E831DFBA43}" dt="2024-04-20T04:09:52.614" v="403" actId="1076"/>
          <ac:spMkLst>
            <pc:docMk/>
            <pc:sldMk cId="1484072230" sldId="256"/>
            <ac:spMk id="5" creationId="{D67C8D30-8296-EF99-B155-D0781E79B84F}"/>
          </ac:spMkLst>
        </pc:spChg>
        <pc:spChg chg="add mod">
          <ac:chgData name="Prabhudutt Bisoi" userId="ccaa1a95f32822d4" providerId="LiveId" clId="{19D65E9E-D961-48EE-8CBD-29E831DFBA43}" dt="2024-04-20T04:26:00.628" v="988" actId="20577"/>
          <ac:spMkLst>
            <pc:docMk/>
            <pc:sldMk cId="1484072230" sldId="256"/>
            <ac:spMk id="6" creationId="{A805F203-FD69-F5A5-3A52-CCFCDC81A4FE}"/>
          </ac:spMkLst>
        </pc:spChg>
        <pc:spChg chg="add mod">
          <ac:chgData name="Prabhudutt Bisoi" userId="ccaa1a95f32822d4" providerId="LiveId" clId="{19D65E9E-D961-48EE-8CBD-29E831DFBA43}" dt="2024-04-20T04:10:23.358" v="406" actId="1076"/>
          <ac:spMkLst>
            <pc:docMk/>
            <pc:sldMk cId="1484072230" sldId="256"/>
            <ac:spMk id="7" creationId="{82F55FDD-2D7F-F3DB-6B6B-9C220DC5FC12}"/>
          </ac:spMkLst>
        </pc:spChg>
        <pc:spChg chg="add mod">
          <ac:chgData name="Prabhudutt Bisoi" userId="ccaa1a95f32822d4" providerId="LiveId" clId="{19D65E9E-D961-48EE-8CBD-29E831DFBA43}" dt="2024-04-20T04:26:37.224" v="1031" actId="20577"/>
          <ac:spMkLst>
            <pc:docMk/>
            <pc:sldMk cId="1484072230" sldId="256"/>
            <ac:spMk id="8" creationId="{BAB48E30-DAB3-6204-C119-B4648FD87829}"/>
          </ac:spMkLst>
        </pc:spChg>
        <pc:spChg chg="add del mod">
          <ac:chgData name="Prabhudutt Bisoi" userId="ccaa1a95f32822d4" providerId="LiveId" clId="{19D65E9E-D961-48EE-8CBD-29E831DFBA43}" dt="2024-04-20T04:20:44.705" v="741" actId="21"/>
          <ac:spMkLst>
            <pc:docMk/>
            <pc:sldMk cId="1484072230" sldId="256"/>
            <ac:spMk id="9" creationId="{F59A3C05-157A-C37C-E981-AC1CB62DB93F}"/>
          </ac:spMkLst>
        </pc:spChg>
        <pc:spChg chg="add mod">
          <ac:chgData name="Prabhudutt Bisoi" userId="ccaa1a95f32822d4" providerId="LiveId" clId="{19D65E9E-D961-48EE-8CBD-29E831DFBA43}" dt="2024-04-20T04:20:56.753" v="743" actId="1076"/>
          <ac:spMkLst>
            <pc:docMk/>
            <pc:sldMk cId="1484072230" sldId="256"/>
            <ac:spMk id="10" creationId="{A682C41D-444A-4A53-46C9-EE82091CFF93}"/>
          </ac:spMkLst>
        </pc:spChg>
        <pc:spChg chg="add mod">
          <ac:chgData name="Prabhudutt Bisoi" userId="ccaa1a95f32822d4" providerId="LiveId" clId="{19D65E9E-D961-48EE-8CBD-29E831DFBA43}" dt="2024-04-20T04:36:45.778" v="1767" actId="20577"/>
          <ac:spMkLst>
            <pc:docMk/>
            <pc:sldMk cId="1484072230" sldId="256"/>
            <ac:spMk id="11" creationId="{A3BD56EF-B814-4B22-DDDE-C0AD1C35E7BA}"/>
          </ac:spMkLst>
        </pc:spChg>
        <pc:spChg chg="add mod">
          <ac:chgData name="Prabhudutt Bisoi" userId="ccaa1a95f32822d4" providerId="LiveId" clId="{19D65E9E-D961-48EE-8CBD-29E831DFBA43}" dt="2024-04-20T04:39:35.259" v="1851" actId="1076"/>
          <ac:spMkLst>
            <pc:docMk/>
            <pc:sldMk cId="1484072230" sldId="256"/>
            <ac:spMk id="13" creationId="{B1DFDF3F-2CB7-5E0D-519D-4E8C4344AD0A}"/>
          </ac:spMkLst>
        </pc:spChg>
        <pc:spChg chg="add mod">
          <ac:chgData name="Prabhudutt Bisoi" userId="ccaa1a95f32822d4" providerId="LiveId" clId="{19D65E9E-D961-48EE-8CBD-29E831DFBA43}" dt="2024-04-20T04:40:51.218" v="1853" actId="1076"/>
          <ac:spMkLst>
            <pc:docMk/>
            <pc:sldMk cId="1484072230" sldId="256"/>
            <ac:spMk id="15" creationId="{2958991A-2853-40E0-BA04-BA370E14E639}"/>
          </ac:spMkLst>
        </pc:spChg>
        <pc:spChg chg="add mod">
          <ac:chgData name="Prabhudutt Bisoi" userId="ccaa1a95f32822d4" providerId="LiveId" clId="{19D65E9E-D961-48EE-8CBD-29E831DFBA43}" dt="2024-04-20T05:16:57.308" v="2444" actId="20577"/>
          <ac:spMkLst>
            <pc:docMk/>
            <pc:sldMk cId="1484072230" sldId="256"/>
            <ac:spMk id="16" creationId="{40B4BC6F-0884-6D61-43F4-78C2EB503F94}"/>
          </ac:spMkLst>
        </pc:spChg>
        <pc:picChg chg="add del mod">
          <ac:chgData name="Prabhudutt Bisoi" userId="ccaa1a95f32822d4" providerId="LiveId" clId="{19D65E9E-D961-48EE-8CBD-29E831DFBA43}" dt="2024-04-20T04:01:23.290" v="4" actId="21"/>
          <ac:picMkLst>
            <pc:docMk/>
            <pc:sldMk cId="1484072230" sldId="256"/>
            <ac:picMk id="3" creationId="{BBAFAF9A-BC4D-ED95-2CAB-2244E2ADD8FB}"/>
          </ac:picMkLst>
        </pc:picChg>
        <pc:picChg chg="mod">
          <ac:chgData name="Prabhudutt Bisoi" userId="ccaa1a95f32822d4" providerId="LiveId" clId="{19D65E9E-D961-48EE-8CBD-29E831DFBA43}" dt="2024-04-20T05:23:59.719" v="2464" actId="14100"/>
          <ac:picMkLst>
            <pc:docMk/>
            <pc:sldMk cId="1484072230" sldId="256"/>
            <ac:picMk id="12" creationId="{DE86CC01-9AC9-9CDD-B004-867C7FFA5892}"/>
          </ac:picMkLst>
        </pc:picChg>
        <pc:picChg chg="mod">
          <ac:chgData name="Prabhudutt Bisoi" userId="ccaa1a95f32822d4" providerId="LiveId" clId="{19D65E9E-D961-48EE-8CBD-29E831DFBA43}" dt="2024-04-20T05:18:31.473" v="2447" actId="14100"/>
          <ac:picMkLst>
            <pc:docMk/>
            <pc:sldMk cId="1484072230" sldId="256"/>
            <ac:picMk id="14" creationId="{F3875762-39E6-AC68-744F-DBA61401D519}"/>
          </ac:picMkLst>
        </pc:picChg>
      </pc:sldChg>
      <pc:sldChg chg="addSp delSp modSp mod">
        <pc:chgData name="Prabhudutt Bisoi" userId="ccaa1a95f32822d4" providerId="LiveId" clId="{19D65E9E-D961-48EE-8CBD-29E831DFBA43}" dt="2024-04-20T08:20:25.592" v="5594" actId="20577"/>
        <pc:sldMkLst>
          <pc:docMk/>
          <pc:sldMk cId="568113931" sldId="257"/>
        </pc:sldMkLst>
        <pc:spChg chg="del">
          <ac:chgData name="Prabhudutt Bisoi" userId="ccaa1a95f32822d4" providerId="LiveId" clId="{19D65E9E-D961-48EE-8CBD-29E831DFBA43}" dt="2024-04-20T05:18:52.417" v="2449" actId="21"/>
          <ac:spMkLst>
            <pc:docMk/>
            <pc:sldMk cId="568113931" sldId="257"/>
            <ac:spMk id="2" creationId="{39A25EBD-DBA8-01C9-E066-D39DFC779233}"/>
          </ac:spMkLst>
        </pc:spChg>
        <pc:spChg chg="del">
          <ac:chgData name="Prabhudutt Bisoi" userId="ccaa1a95f32822d4" providerId="LiveId" clId="{19D65E9E-D961-48EE-8CBD-29E831DFBA43}" dt="2024-04-20T05:18:55.199" v="2450" actId="21"/>
          <ac:spMkLst>
            <pc:docMk/>
            <pc:sldMk cId="568113931" sldId="257"/>
            <ac:spMk id="3" creationId="{5B5A110E-5B7F-34C6-FAC1-D608942089D5}"/>
          </ac:spMkLst>
        </pc:spChg>
        <pc:spChg chg="add del mod">
          <ac:chgData name="Prabhudutt Bisoi" userId="ccaa1a95f32822d4" providerId="LiveId" clId="{19D65E9E-D961-48EE-8CBD-29E831DFBA43}" dt="2024-04-20T05:20:38.421" v="2457"/>
          <ac:spMkLst>
            <pc:docMk/>
            <pc:sldMk cId="568113931" sldId="257"/>
            <ac:spMk id="4" creationId="{D1CF10CE-F01E-3640-35FE-9E4366010617}"/>
          </ac:spMkLst>
        </pc:spChg>
        <pc:spChg chg="add mod">
          <ac:chgData name="Prabhudutt Bisoi" userId="ccaa1a95f32822d4" providerId="LiveId" clId="{19D65E9E-D961-48EE-8CBD-29E831DFBA43}" dt="2024-04-20T05:28:04.070" v="2466" actId="1076"/>
          <ac:spMkLst>
            <pc:docMk/>
            <pc:sldMk cId="568113931" sldId="257"/>
            <ac:spMk id="9" creationId="{296BD030-14AC-211D-0CBC-D164B5205548}"/>
          </ac:spMkLst>
        </pc:spChg>
        <pc:spChg chg="add mod">
          <ac:chgData name="Prabhudutt Bisoi" userId="ccaa1a95f32822d4" providerId="LiveId" clId="{19D65E9E-D961-48EE-8CBD-29E831DFBA43}" dt="2024-04-20T05:44:21.384" v="3146" actId="20577"/>
          <ac:spMkLst>
            <pc:docMk/>
            <pc:sldMk cId="568113931" sldId="257"/>
            <ac:spMk id="10" creationId="{3EF5D145-7C0D-4914-9AFE-D6033659CB26}"/>
          </ac:spMkLst>
        </pc:spChg>
        <pc:spChg chg="add del mod">
          <ac:chgData name="Prabhudutt Bisoi" userId="ccaa1a95f32822d4" providerId="LiveId" clId="{19D65E9E-D961-48EE-8CBD-29E831DFBA43}" dt="2024-04-20T05:47:20.025" v="3354"/>
          <ac:spMkLst>
            <pc:docMk/>
            <pc:sldMk cId="568113931" sldId="257"/>
            <ac:spMk id="11" creationId="{CCABD01B-1BEA-5207-C8ED-E3FD85876B70}"/>
          </ac:spMkLst>
        </pc:spChg>
        <pc:spChg chg="add del mod">
          <ac:chgData name="Prabhudutt Bisoi" userId="ccaa1a95f32822d4" providerId="LiveId" clId="{19D65E9E-D961-48EE-8CBD-29E831DFBA43}" dt="2024-04-20T05:48:34.295" v="3465" actId="478"/>
          <ac:spMkLst>
            <pc:docMk/>
            <pc:sldMk cId="568113931" sldId="257"/>
            <ac:spMk id="12" creationId="{1D469DFA-3E8E-1D36-3FE7-09FBAB691BBC}"/>
          </ac:spMkLst>
        </pc:spChg>
        <pc:spChg chg="add mod">
          <ac:chgData name="Prabhudutt Bisoi" userId="ccaa1a95f32822d4" providerId="LiveId" clId="{19D65E9E-D961-48EE-8CBD-29E831DFBA43}" dt="2024-04-20T05:53:17.064" v="3645" actId="1076"/>
          <ac:spMkLst>
            <pc:docMk/>
            <pc:sldMk cId="568113931" sldId="257"/>
            <ac:spMk id="13" creationId="{A0B1CB0E-A07B-DCBA-C612-A6112199903B}"/>
          </ac:spMkLst>
        </pc:spChg>
        <pc:spChg chg="add mod">
          <ac:chgData name="Prabhudutt Bisoi" userId="ccaa1a95f32822d4" providerId="LiveId" clId="{19D65E9E-D961-48EE-8CBD-29E831DFBA43}" dt="2024-04-20T05:54:33.860" v="3647" actId="1076"/>
          <ac:spMkLst>
            <pc:docMk/>
            <pc:sldMk cId="568113931" sldId="257"/>
            <ac:spMk id="14" creationId="{F876B1CF-4A62-632C-1538-A93C70E29F12}"/>
          </ac:spMkLst>
        </pc:spChg>
        <pc:spChg chg="add mod">
          <ac:chgData name="Prabhudutt Bisoi" userId="ccaa1a95f32822d4" providerId="LiveId" clId="{19D65E9E-D961-48EE-8CBD-29E831DFBA43}" dt="2024-04-20T08:20:25.592" v="5594" actId="20577"/>
          <ac:spMkLst>
            <pc:docMk/>
            <pc:sldMk cId="568113931" sldId="257"/>
            <ac:spMk id="15" creationId="{252AD4BF-3130-01D8-7BDE-F48534F19986}"/>
          </ac:spMkLst>
        </pc:spChg>
        <pc:spChg chg="add del mod">
          <ac:chgData name="Prabhudutt Bisoi" userId="ccaa1a95f32822d4" providerId="LiveId" clId="{19D65E9E-D961-48EE-8CBD-29E831DFBA43}" dt="2024-04-20T06:16:34.941" v="4441"/>
          <ac:spMkLst>
            <pc:docMk/>
            <pc:sldMk cId="568113931" sldId="257"/>
            <ac:spMk id="16" creationId="{2D3E89A0-CE04-D382-D86E-F2149A9F1569}"/>
          </ac:spMkLst>
        </pc:spChg>
        <pc:spChg chg="add mod">
          <ac:chgData name="Prabhudutt Bisoi" userId="ccaa1a95f32822d4" providerId="LiveId" clId="{19D65E9E-D961-48EE-8CBD-29E831DFBA43}" dt="2024-04-20T06:21:03.856" v="4535" actId="207"/>
          <ac:spMkLst>
            <pc:docMk/>
            <pc:sldMk cId="568113931" sldId="257"/>
            <ac:spMk id="17" creationId="{342D27C5-E288-3F2D-E375-5A1198FA5405}"/>
          </ac:spMkLst>
        </pc:spChg>
        <pc:picChg chg="add mod">
          <ac:chgData name="Prabhudutt Bisoi" userId="ccaa1a95f32822d4" providerId="LiveId" clId="{19D65E9E-D961-48EE-8CBD-29E831DFBA43}" dt="2024-04-20T06:15:17.631" v="4437" actId="14100"/>
          <ac:picMkLst>
            <pc:docMk/>
            <pc:sldMk cId="568113931" sldId="257"/>
            <ac:picMk id="6" creationId="{43E0390D-C296-6BAD-50F0-BB2773109F6E}"/>
          </ac:picMkLst>
        </pc:picChg>
        <pc:picChg chg="add mod">
          <ac:chgData name="Prabhudutt Bisoi" userId="ccaa1a95f32822d4" providerId="LiveId" clId="{19D65E9E-D961-48EE-8CBD-29E831DFBA43}" dt="2024-04-20T06:15:24.801" v="4438" actId="14100"/>
          <ac:picMkLst>
            <pc:docMk/>
            <pc:sldMk cId="568113931" sldId="257"/>
            <ac:picMk id="8" creationId="{EF2AB08A-5C91-2B7F-FA08-C082922F9691}"/>
          </ac:picMkLst>
        </pc:picChg>
      </pc:sldChg>
      <pc:sldChg chg="addSp delSp modSp new mod">
        <pc:chgData name="Prabhudutt Bisoi" userId="ccaa1a95f32822d4" providerId="LiveId" clId="{19D65E9E-D961-48EE-8CBD-29E831DFBA43}" dt="2024-04-20T09:20:16.772" v="6638" actId="20577"/>
        <pc:sldMkLst>
          <pc:docMk/>
          <pc:sldMk cId="674029936" sldId="258"/>
        </pc:sldMkLst>
        <pc:spChg chg="del">
          <ac:chgData name="Prabhudutt Bisoi" userId="ccaa1a95f32822d4" providerId="LiveId" clId="{19D65E9E-D961-48EE-8CBD-29E831DFBA43}" dt="2024-04-20T06:24:37.820" v="4555" actId="21"/>
          <ac:spMkLst>
            <pc:docMk/>
            <pc:sldMk cId="674029936" sldId="258"/>
            <ac:spMk id="2" creationId="{876D4B2A-FBD8-4B84-08A6-1A7A7CC5D300}"/>
          </ac:spMkLst>
        </pc:spChg>
        <pc:spChg chg="del">
          <ac:chgData name="Prabhudutt Bisoi" userId="ccaa1a95f32822d4" providerId="LiveId" clId="{19D65E9E-D961-48EE-8CBD-29E831DFBA43}" dt="2024-04-20T06:24:41.601" v="4556" actId="21"/>
          <ac:spMkLst>
            <pc:docMk/>
            <pc:sldMk cId="674029936" sldId="258"/>
            <ac:spMk id="3" creationId="{895FB6DC-5EE2-135C-EC8B-10AA184D04A0}"/>
          </ac:spMkLst>
        </pc:spChg>
        <pc:spChg chg="add del mod">
          <ac:chgData name="Prabhudutt Bisoi" userId="ccaa1a95f32822d4" providerId="LiveId" clId="{19D65E9E-D961-48EE-8CBD-29E831DFBA43}" dt="2024-04-20T06:49:59.941" v="4571" actId="21"/>
          <ac:spMkLst>
            <pc:docMk/>
            <pc:sldMk cId="674029936" sldId="258"/>
            <ac:spMk id="8" creationId="{D0CE4F08-D2D2-A95C-024E-51BBAF70C5D2}"/>
          </ac:spMkLst>
        </pc:spChg>
        <pc:spChg chg="add del mod">
          <ac:chgData name="Prabhudutt Bisoi" userId="ccaa1a95f32822d4" providerId="LiveId" clId="{19D65E9E-D961-48EE-8CBD-29E831DFBA43}" dt="2024-04-20T06:49:56.860" v="4570"/>
          <ac:spMkLst>
            <pc:docMk/>
            <pc:sldMk cId="674029936" sldId="258"/>
            <ac:spMk id="9" creationId="{3058FC65-AF4D-9689-42AB-5DF9DE8DA998}"/>
          </ac:spMkLst>
        </pc:spChg>
        <pc:spChg chg="add mod">
          <ac:chgData name="Prabhudutt Bisoi" userId="ccaa1a95f32822d4" providerId="LiveId" clId="{19D65E9E-D961-48EE-8CBD-29E831DFBA43}" dt="2024-04-20T08:00:45.406" v="5543" actId="1076"/>
          <ac:spMkLst>
            <pc:docMk/>
            <pc:sldMk cId="674029936" sldId="258"/>
            <ac:spMk id="14" creationId="{FAE09512-E0EC-38D1-38D9-B8A4CA79C3B2}"/>
          </ac:spMkLst>
        </pc:spChg>
        <pc:spChg chg="add mod">
          <ac:chgData name="Prabhudutt Bisoi" userId="ccaa1a95f32822d4" providerId="LiveId" clId="{19D65E9E-D961-48EE-8CBD-29E831DFBA43}" dt="2024-04-20T08:00:51.454" v="5544" actId="1076"/>
          <ac:spMkLst>
            <pc:docMk/>
            <pc:sldMk cId="674029936" sldId="258"/>
            <ac:spMk id="15" creationId="{E2F4B3E7-454F-D73A-52BC-D60C714AD077}"/>
          </ac:spMkLst>
        </pc:spChg>
        <pc:spChg chg="add mod">
          <ac:chgData name="Prabhudutt Bisoi" userId="ccaa1a95f32822d4" providerId="LiveId" clId="{19D65E9E-D961-48EE-8CBD-29E831DFBA43}" dt="2024-04-20T08:00:56.041" v="5545" actId="1076"/>
          <ac:spMkLst>
            <pc:docMk/>
            <pc:sldMk cId="674029936" sldId="258"/>
            <ac:spMk id="16" creationId="{133928A8-57B3-93C4-B2EA-46A5D0BE7E32}"/>
          </ac:spMkLst>
        </pc:spChg>
        <pc:spChg chg="add del mod">
          <ac:chgData name="Prabhudutt Bisoi" userId="ccaa1a95f32822d4" providerId="LiveId" clId="{19D65E9E-D961-48EE-8CBD-29E831DFBA43}" dt="2024-04-20T07:16:26.726" v="5065"/>
          <ac:spMkLst>
            <pc:docMk/>
            <pc:sldMk cId="674029936" sldId="258"/>
            <ac:spMk id="17" creationId="{E9F20451-BBF1-A18B-5066-8C525465CD3E}"/>
          </ac:spMkLst>
        </pc:spChg>
        <pc:spChg chg="add mod">
          <ac:chgData name="Prabhudutt Bisoi" userId="ccaa1a95f32822d4" providerId="LiveId" clId="{19D65E9E-D961-48EE-8CBD-29E831DFBA43}" dt="2024-04-20T08:01:02.246" v="5546" actId="1076"/>
          <ac:spMkLst>
            <pc:docMk/>
            <pc:sldMk cId="674029936" sldId="258"/>
            <ac:spMk id="18" creationId="{7A1CF46F-C0F3-1EF0-DFE8-7AE7DE4819AD}"/>
          </ac:spMkLst>
        </pc:spChg>
        <pc:spChg chg="add mod">
          <ac:chgData name="Prabhudutt Bisoi" userId="ccaa1a95f32822d4" providerId="LiveId" clId="{19D65E9E-D961-48EE-8CBD-29E831DFBA43}" dt="2024-04-20T08:12:13.771" v="5561" actId="1076"/>
          <ac:spMkLst>
            <pc:docMk/>
            <pc:sldMk cId="674029936" sldId="258"/>
            <ac:spMk id="23" creationId="{3100EF76-A9D4-2E6D-DA23-854EC47A4E61}"/>
          </ac:spMkLst>
        </pc:spChg>
        <pc:spChg chg="add mod">
          <ac:chgData name="Prabhudutt Bisoi" userId="ccaa1a95f32822d4" providerId="LiveId" clId="{19D65E9E-D961-48EE-8CBD-29E831DFBA43}" dt="2024-04-20T08:44:00.856" v="6207" actId="5793"/>
          <ac:spMkLst>
            <pc:docMk/>
            <pc:sldMk cId="674029936" sldId="258"/>
            <ac:spMk id="26" creationId="{F31B53F8-BF63-0D8C-03C3-71140D3FCF3D}"/>
          </ac:spMkLst>
        </pc:spChg>
        <pc:spChg chg="add mod">
          <ac:chgData name="Prabhudutt Bisoi" userId="ccaa1a95f32822d4" providerId="LiveId" clId="{19D65E9E-D961-48EE-8CBD-29E831DFBA43}" dt="2024-04-20T08:44:24.007" v="6209" actId="1076"/>
          <ac:spMkLst>
            <pc:docMk/>
            <pc:sldMk cId="674029936" sldId="258"/>
            <ac:spMk id="27" creationId="{428F09F7-7503-17BB-4F15-2A72CF3F36B3}"/>
          </ac:spMkLst>
        </pc:spChg>
        <pc:spChg chg="add mod">
          <ac:chgData name="Prabhudutt Bisoi" userId="ccaa1a95f32822d4" providerId="LiveId" clId="{19D65E9E-D961-48EE-8CBD-29E831DFBA43}" dt="2024-04-20T09:20:16.772" v="6638" actId="20577"/>
          <ac:spMkLst>
            <pc:docMk/>
            <pc:sldMk cId="674029936" sldId="258"/>
            <ac:spMk id="28" creationId="{0F6CBD72-A754-DDF0-A453-F1CAE2B95B6D}"/>
          </ac:spMkLst>
        </pc:spChg>
        <pc:picChg chg="add del mod">
          <ac:chgData name="Prabhudutt Bisoi" userId="ccaa1a95f32822d4" providerId="LiveId" clId="{19D65E9E-D961-48EE-8CBD-29E831DFBA43}" dt="2024-04-20T06:51:37.530" v="4575" actId="21"/>
          <ac:picMkLst>
            <pc:docMk/>
            <pc:sldMk cId="674029936" sldId="258"/>
            <ac:picMk id="5" creationId="{94026382-83F4-B55F-23A4-1B9EC1FE8604}"/>
          </ac:picMkLst>
        </pc:picChg>
        <pc:picChg chg="add del mod">
          <ac:chgData name="Prabhudutt Bisoi" userId="ccaa1a95f32822d4" providerId="LiveId" clId="{19D65E9E-D961-48EE-8CBD-29E831DFBA43}" dt="2024-04-20T06:49:56.843" v="4568" actId="21"/>
          <ac:picMkLst>
            <pc:docMk/>
            <pc:sldMk cId="674029936" sldId="258"/>
            <ac:picMk id="7" creationId="{51AE3EF0-9E40-1F2A-128E-C757CCCDD4B5}"/>
          </ac:picMkLst>
        </pc:picChg>
        <pc:picChg chg="add mod">
          <ac:chgData name="Prabhudutt Bisoi" userId="ccaa1a95f32822d4" providerId="LiveId" clId="{19D65E9E-D961-48EE-8CBD-29E831DFBA43}" dt="2024-04-20T08:02:21.306" v="5551" actId="14100"/>
          <ac:picMkLst>
            <pc:docMk/>
            <pc:sldMk cId="674029936" sldId="258"/>
            <ac:picMk id="11" creationId="{A26EB3F3-39A2-3FBB-AB72-B6F7B2708868}"/>
          </ac:picMkLst>
        </pc:picChg>
        <pc:picChg chg="add mod">
          <ac:chgData name="Prabhudutt Bisoi" userId="ccaa1a95f32822d4" providerId="LiveId" clId="{19D65E9E-D961-48EE-8CBD-29E831DFBA43}" dt="2024-04-20T08:02:18.005" v="5550" actId="14100"/>
          <ac:picMkLst>
            <pc:docMk/>
            <pc:sldMk cId="674029936" sldId="258"/>
            <ac:picMk id="13" creationId="{36AB5187-B3CC-A10A-1B66-864CFB23688D}"/>
          </ac:picMkLst>
        </pc:picChg>
        <pc:picChg chg="add del mod">
          <ac:chgData name="Prabhudutt Bisoi" userId="ccaa1a95f32822d4" providerId="LiveId" clId="{19D65E9E-D961-48EE-8CBD-29E831DFBA43}" dt="2024-04-20T08:17:05.163" v="5562" actId="21"/>
          <ac:picMkLst>
            <pc:docMk/>
            <pc:sldMk cId="674029936" sldId="258"/>
            <ac:picMk id="20" creationId="{508E5CDA-E1A8-376A-91B2-2E5B683F9DF6}"/>
          </ac:picMkLst>
        </pc:picChg>
        <pc:picChg chg="add mod">
          <ac:chgData name="Prabhudutt Bisoi" userId="ccaa1a95f32822d4" providerId="LiveId" clId="{19D65E9E-D961-48EE-8CBD-29E831DFBA43}" dt="2024-04-20T08:10:53.753" v="5559" actId="14100"/>
          <ac:picMkLst>
            <pc:docMk/>
            <pc:sldMk cId="674029936" sldId="258"/>
            <ac:picMk id="22" creationId="{7C5E11CB-E128-30D0-27EC-C0B84CF93960}"/>
          </ac:picMkLst>
        </pc:picChg>
        <pc:picChg chg="add mod">
          <ac:chgData name="Prabhudutt Bisoi" userId="ccaa1a95f32822d4" providerId="LiveId" clId="{19D65E9E-D961-48EE-8CBD-29E831DFBA43}" dt="2024-04-20T08:30:03.367" v="5601" actId="14100"/>
          <ac:picMkLst>
            <pc:docMk/>
            <pc:sldMk cId="674029936" sldId="258"/>
            <ac:picMk id="25" creationId="{BBA7D9F4-3281-431A-D955-DF578889E5F2}"/>
          </ac:picMkLst>
        </pc:picChg>
      </pc:sldChg>
      <pc:sldChg chg="addSp delSp modSp new mod">
        <pc:chgData name="Prabhudutt Bisoi" userId="ccaa1a95f32822d4" providerId="LiveId" clId="{19D65E9E-D961-48EE-8CBD-29E831DFBA43}" dt="2024-04-20T10:58:40.912" v="9142" actId="20577"/>
        <pc:sldMkLst>
          <pc:docMk/>
          <pc:sldMk cId="1697769086" sldId="259"/>
        </pc:sldMkLst>
        <pc:spChg chg="del">
          <ac:chgData name="Prabhudutt Bisoi" userId="ccaa1a95f32822d4" providerId="LiveId" clId="{19D65E9E-D961-48EE-8CBD-29E831DFBA43}" dt="2024-04-20T08:57:10.138" v="6597" actId="21"/>
          <ac:spMkLst>
            <pc:docMk/>
            <pc:sldMk cId="1697769086" sldId="259"/>
            <ac:spMk id="2" creationId="{BE8B0D0C-C07B-F6AD-D975-6BBD34F99E8F}"/>
          </ac:spMkLst>
        </pc:spChg>
        <pc:spChg chg="del">
          <ac:chgData name="Prabhudutt Bisoi" userId="ccaa1a95f32822d4" providerId="LiveId" clId="{19D65E9E-D961-48EE-8CBD-29E831DFBA43}" dt="2024-04-20T08:57:14.736" v="6598" actId="21"/>
          <ac:spMkLst>
            <pc:docMk/>
            <pc:sldMk cId="1697769086" sldId="259"/>
            <ac:spMk id="3" creationId="{71648EFF-3C07-0380-995F-836F2D315E7B}"/>
          </ac:spMkLst>
        </pc:spChg>
        <pc:spChg chg="add mod">
          <ac:chgData name="Prabhudutt Bisoi" userId="ccaa1a95f32822d4" providerId="LiveId" clId="{19D65E9E-D961-48EE-8CBD-29E831DFBA43}" dt="2024-04-20T10:14:13.235" v="7459" actId="1076"/>
          <ac:spMkLst>
            <pc:docMk/>
            <pc:sldMk cId="1697769086" sldId="259"/>
            <ac:spMk id="8" creationId="{4C726C79-FC48-BAFC-53AA-3DD6ED74B59E}"/>
          </ac:spMkLst>
        </pc:spChg>
        <pc:spChg chg="add mod">
          <ac:chgData name="Prabhudutt Bisoi" userId="ccaa1a95f32822d4" providerId="LiveId" clId="{19D65E9E-D961-48EE-8CBD-29E831DFBA43}" dt="2024-04-20T09:56:37.435" v="7438" actId="1076"/>
          <ac:spMkLst>
            <pc:docMk/>
            <pc:sldMk cId="1697769086" sldId="259"/>
            <ac:spMk id="9" creationId="{11BDD417-0DBD-DEE1-1D7A-40E1F83F7126}"/>
          </ac:spMkLst>
        </pc:spChg>
        <pc:spChg chg="add mod">
          <ac:chgData name="Prabhudutt Bisoi" userId="ccaa1a95f32822d4" providerId="LiveId" clId="{19D65E9E-D961-48EE-8CBD-29E831DFBA43}" dt="2024-04-20T09:56:22.775" v="7437" actId="207"/>
          <ac:spMkLst>
            <pc:docMk/>
            <pc:sldMk cId="1697769086" sldId="259"/>
            <ac:spMk id="10" creationId="{55C224E0-FA56-DE86-4EFA-E8FA1C506526}"/>
          </ac:spMkLst>
        </pc:spChg>
        <pc:spChg chg="add mod">
          <ac:chgData name="Prabhudutt Bisoi" userId="ccaa1a95f32822d4" providerId="LiveId" clId="{19D65E9E-D961-48EE-8CBD-29E831DFBA43}" dt="2024-04-20T10:14:22.377" v="7461" actId="1076"/>
          <ac:spMkLst>
            <pc:docMk/>
            <pc:sldMk cId="1697769086" sldId="259"/>
            <ac:spMk id="17" creationId="{FA00D3C4-37E7-F19C-0B05-EE33C8059033}"/>
          </ac:spMkLst>
        </pc:spChg>
        <pc:spChg chg="add mod">
          <ac:chgData name="Prabhudutt Bisoi" userId="ccaa1a95f32822d4" providerId="LiveId" clId="{19D65E9E-D961-48EE-8CBD-29E831DFBA43}" dt="2024-04-20T10:25:17.835" v="7838" actId="20577"/>
          <ac:spMkLst>
            <pc:docMk/>
            <pc:sldMk cId="1697769086" sldId="259"/>
            <ac:spMk id="18" creationId="{B8AD746D-0DC5-589F-E1DD-095C32AB93FF}"/>
          </ac:spMkLst>
        </pc:spChg>
        <pc:spChg chg="add mod">
          <ac:chgData name="Prabhudutt Bisoi" userId="ccaa1a95f32822d4" providerId="LiveId" clId="{19D65E9E-D961-48EE-8CBD-29E831DFBA43}" dt="2024-04-20T10:37:02.560" v="7857" actId="1076"/>
          <ac:spMkLst>
            <pc:docMk/>
            <pc:sldMk cId="1697769086" sldId="259"/>
            <ac:spMk id="27" creationId="{4654AE02-02D7-BF65-3439-56BF29B63510}"/>
          </ac:spMkLst>
        </pc:spChg>
        <pc:spChg chg="add mod">
          <ac:chgData name="Prabhudutt Bisoi" userId="ccaa1a95f32822d4" providerId="LiveId" clId="{19D65E9E-D961-48EE-8CBD-29E831DFBA43}" dt="2024-04-20T10:49:29.428" v="8594" actId="20577"/>
          <ac:spMkLst>
            <pc:docMk/>
            <pc:sldMk cId="1697769086" sldId="259"/>
            <ac:spMk id="28" creationId="{BDCD73E5-7595-01CC-0955-6C56EE54280F}"/>
          </ac:spMkLst>
        </pc:spChg>
        <pc:spChg chg="add mod">
          <ac:chgData name="Prabhudutt Bisoi" userId="ccaa1a95f32822d4" providerId="LiveId" clId="{19D65E9E-D961-48EE-8CBD-29E831DFBA43}" dt="2024-04-20T10:49:53.659" v="8596" actId="1076"/>
          <ac:spMkLst>
            <pc:docMk/>
            <pc:sldMk cId="1697769086" sldId="259"/>
            <ac:spMk id="29" creationId="{C9A06057-38AA-2C8B-0720-B6F79F10C215}"/>
          </ac:spMkLst>
        </pc:spChg>
        <pc:spChg chg="add mod">
          <ac:chgData name="Prabhudutt Bisoi" userId="ccaa1a95f32822d4" providerId="LiveId" clId="{19D65E9E-D961-48EE-8CBD-29E831DFBA43}" dt="2024-04-20T10:58:40.912" v="9142" actId="20577"/>
          <ac:spMkLst>
            <pc:docMk/>
            <pc:sldMk cId="1697769086" sldId="259"/>
            <ac:spMk id="30" creationId="{D86B6BC6-8BE9-8113-3CA4-31A2E763F52D}"/>
          </ac:spMkLst>
        </pc:spChg>
        <pc:picChg chg="add del mod">
          <ac:chgData name="Prabhudutt Bisoi" userId="ccaa1a95f32822d4" providerId="LiveId" clId="{19D65E9E-D961-48EE-8CBD-29E831DFBA43}" dt="2024-04-20T10:03:45.517" v="7439" actId="21"/>
          <ac:picMkLst>
            <pc:docMk/>
            <pc:sldMk cId="1697769086" sldId="259"/>
            <ac:picMk id="5" creationId="{D4DBB66F-E746-5581-2806-10645E2C5F6C}"/>
          </ac:picMkLst>
        </pc:picChg>
        <pc:picChg chg="add mod">
          <ac:chgData name="Prabhudutt Bisoi" userId="ccaa1a95f32822d4" providerId="LiveId" clId="{19D65E9E-D961-48EE-8CBD-29E831DFBA43}" dt="2024-04-20T09:33:38.334" v="6646" actId="14100"/>
          <ac:picMkLst>
            <pc:docMk/>
            <pc:sldMk cId="1697769086" sldId="259"/>
            <ac:picMk id="7" creationId="{38B770E7-1B25-24CF-3B0E-AD2A9861E2C4}"/>
          </ac:picMkLst>
        </pc:picChg>
        <pc:picChg chg="add del mod">
          <ac:chgData name="Prabhudutt Bisoi" userId="ccaa1a95f32822d4" providerId="LiveId" clId="{19D65E9E-D961-48EE-8CBD-29E831DFBA43}" dt="2024-04-20T10:06:28.086" v="7445" actId="21"/>
          <ac:picMkLst>
            <pc:docMk/>
            <pc:sldMk cId="1697769086" sldId="259"/>
            <ac:picMk id="12" creationId="{60160164-45EE-1EDB-FE9F-8F82139E80CC}"/>
          </ac:picMkLst>
        </pc:picChg>
        <pc:picChg chg="add del mod">
          <ac:chgData name="Prabhudutt Bisoi" userId="ccaa1a95f32822d4" providerId="LiveId" clId="{19D65E9E-D961-48EE-8CBD-29E831DFBA43}" dt="2024-04-20T10:18:10.925" v="7551" actId="21"/>
          <ac:picMkLst>
            <pc:docMk/>
            <pc:sldMk cId="1697769086" sldId="259"/>
            <ac:picMk id="14" creationId="{C6D464D7-F3C4-361F-DA38-2398E6B23DCA}"/>
          </ac:picMkLst>
        </pc:picChg>
        <pc:picChg chg="add mod">
          <ac:chgData name="Prabhudutt Bisoi" userId="ccaa1a95f32822d4" providerId="LiveId" clId="{19D65E9E-D961-48EE-8CBD-29E831DFBA43}" dt="2024-04-20T10:11:22.489" v="7458" actId="14100"/>
          <ac:picMkLst>
            <pc:docMk/>
            <pc:sldMk cId="1697769086" sldId="259"/>
            <ac:picMk id="16" creationId="{9B63140E-7243-A3A5-17EC-F75166A12A21}"/>
          </ac:picMkLst>
        </pc:picChg>
        <pc:picChg chg="add mod">
          <ac:chgData name="Prabhudutt Bisoi" userId="ccaa1a95f32822d4" providerId="LiveId" clId="{19D65E9E-D961-48EE-8CBD-29E831DFBA43}" dt="2024-04-20T10:18:44.249" v="7557" actId="14100"/>
          <ac:picMkLst>
            <pc:docMk/>
            <pc:sldMk cId="1697769086" sldId="259"/>
            <ac:picMk id="20" creationId="{5027BA33-9044-AFF8-0221-EBED67BDB53F}"/>
          </ac:picMkLst>
        </pc:picChg>
        <pc:picChg chg="add del mod">
          <ac:chgData name="Prabhudutt Bisoi" userId="ccaa1a95f32822d4" providerId="LiveId" clId="{19D65E9E-D961-48EE-8CBD-29E831DFBA43}" dt="2024-04-20T10:34:09.421" v="7845" actId="21"/>
          <ac:picMkLst>
            <pc:docMk/>
            <pc:sldMk cId="1697769086" sldId="259"/>
            <ac:picMk id="22" creationId="{51CAEE65-B2A0-EBC3-8148-77AD6136695E}"/>
          </ac:picMkLst>
        </pc:picChg>
        <pc:picChg chg="add del mod">
          <ac:chgData name="Prabhudutt Bisoi" userId="ccaa1a95f32822d4" providerId="LiveId" clId="{19D65E9E-D961-48EE-8CBD-29E831DFBA43}" dt="2024-04-20T10:35:43.109" v="7850" actId="21"/>
          <ac:picMkLst>
            <pc:docMk/>
            <pc:sldMk cId="1697769086" sldId="259"/>
            <ac:picMk id="24" creationId="{51BC186A-9405-52B1-0448-D1E46529DEC9}"/>
          </ac:picMkLst>
        </pc:picChg>
        <pc:picChg chg="add mod">
          <ac:chgData name="Prabhudutt Bisoi" userId="ccaa1a95f32822d4" providerId="LiveId" clId="{19D65E9E-D961-48EE-8CBD-29E831DFBA43}" dt="2024-04-20T10:45:11.360" v="8190" actId="14100"/>
          <ac:picMkLst>
            <pc:docMk/>
            <pc:sldMk cId="1697769086" sldId="259"/>
            <ac:picMk id="26" creationId="{3C0FD5B1-4463-CB2E-84B1-C37A81689FC2}"/>
          </ac:picMkLst>
        </pc:picChg>
      </pc:sldChg>
      <pc:sldChg chg="new del">
        <pc:chgData name="Prabhudutt Bisoi" userId="ccaa1a95f32822d4" providerId="LiveId" clId="{19D65E9E-D961-48EE-8CBD-29E831DFBA43}" dt="2024-04-20T06:52:13.813" v="4577" actId="2696"/>
        <pc:sldMkLst>
          <pc:docMk/>
          <pc:sldMk cId="372741474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43AA-CC6A-9B71-C694-9181A082C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EA6E9-A99E-23C9-07C9-72A9B1874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4DD7-92F7-DC75-E2CF-865497D3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BB85-3100-2533-E3B0-84B40095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60B7-CACA-8206-DA80-18232088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2DED-FEEB-2186-EA59-66AB60CC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FEDB-3F35-151E-8C97-A250A0A17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84D5-2DC6-5D6D-1884-BA43AAE2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BA3B-01A8-A5F0-EAF0-568E41F7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DB4A-CFD3-121E-8646-72FB2CEB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78069-0B93-F4E0-A0B3-575E9C080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7FBCA-D19D-6E9D-3B9B-35F5305A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1DA9-BF09-56FA-1F21-3345F606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7E1C-166A-6926-7EC8-4E2AC0A0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34EC-0CB8-04AB-A47D-FE1B6688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9192-F906-7796-1067-AE991337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7EA9-D8E1-9015-670A-6FEE1D5C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4EED-30B6-6363-2C47-D05C588A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87BE-19BE-AEE4-4EA2-D62DE780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F938-02CF-BC23-C94A-59A58408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6FA-3445-7C32-5024-44835B06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A8679-3F6A-7A75-CF9F-CB91040C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B3C2-E779-9C2B-98BC-E5D655C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F4C5-D8F1-F4C8-7FF2-C5AA11A2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4DE7-24A2-7C00-4928-6C50C90A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91B6-4694-B368-4FB0-4D7C31A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1C8A-4362-2EEB-0DF8-3111C489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19D13-EB9D-F487-FA58-E07F1312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C9456-6461-2B9E-0904-4365E967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C3905-F4F5-FA1A-7C0C-2C5C74A2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89A38-C63F-06CF-67D5-E3E2ED0E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137A-50A6-3139-B963-038661A4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EFFFA-2674-6920-8ACA-9931D803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E721E-3F89-5895-D6FF-5DD601F29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10EA7-3FF8-D64A-21BB-EBCECAF8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FBE07-A876-2D7D-8C4C-7328D1B1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B41DE-B77D-E56D-3FA6-FB54B5FE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DA7A7-790B-6E08-FD28-5F923618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8DE3B-6A8E-3C79-02AF-B78AFE93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4B1F-E423-9F94-98F7-43291A78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D174D-D034-618F-02B2-A06D7409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AB61A-2BF4-F84E-06CF-CCBDFB97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70371-1CE8-AC8B-639B-69D82BB0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88719-2353-DB5E-20FD-75579CF3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E1B64-873A-D4D6-7CF2-136638DD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5898C-7AEB-DDBF-B8C6-31ADF37F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D33B-5509-E431-4DE4-42451433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E058-D7BA-CDBA-842F-04CC15DB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413A0-9BDD-44C5-CF1C-C139C8872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2ED5-79DC-2161-BF12-D577CA6F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D408-D97A-154F-9DE2-E60128C4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06A8D-9A68-4304-D59D-AC5C0BD2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3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CB87-8912-AAC8-05D3-13ACC065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A5A64-F6CC-E6E0-EB9C-CA0D26C2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CE2CB-BE81-9930-3888-8EFBDEF4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09C2-F192-5D01-CBD9-2832C4D1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1CB6E-2E26-3323-0F3A-F99500BD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5C17C-E0D2-E204-2F6F-C0F92BE8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82CBD-2E8E-51F1-68CE-A976D163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77A9A-4DBF-912B-52EB-C6EC68B4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5D9E-2F05-2722-24F1-E6E7ED33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1AD0-F004-4078-9535-88B0185626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D809-C2C0-3DE1-12D1-AE13F80E0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5B6F-F299-6AF6-4ABA-DC03E5A1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FA46-5F9D-491D-A39A-0CA4896B2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ntshipbuilding.com/products-services/new-construction" TargetMode="External"/><Relationship Id="rId4" Type="http://schemas.openxmlformats.org/officeDocument/2006/relationships/hyperlink" Target="https://www.larsenturbo.com/pressreleases/2024-03-01-it-signs-major-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manorama.com/news/india/2019/03/25/tejas-flies-on-l-and-t-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86CC01-9AC9-9CDD-B004-867C7FFA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3" y="0"/>
            <a:ext cx="7865806" cy="68673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875762-39E6-AC68-744F-DBA61401D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288002" cy="6174658"/>
          </a:xfrm>
          <a:prstGeom prst="rect">
            <a:avLst/>
          </a:prstGeom>
        </p:spPr>
      </p:pic>
      <p:sp>
        <p:nvSpPr>
          <p:cNvPr id="5" name="Flowchart: Extract 4">
            <a:extLst>
              <a:ext uri="{FF2B5EF4-FFF2-40B4-BE49-F238E27FC236}">
                <a16:creationId xmlns:a16="http://schemas.microsoft.com/office/drawing/2014/main" id="{D67C8D30-8296-EF99-B155-D0781E79B84F}"/>
              </a:ext>
            </a:extLst>
          </p:cNvPr>
          <p:cNvSpPr/>
          <p:nvPr/>
        </p:nvSpPr>
        <p:spPr>
          <a:xfrm>
            <a:off x="4768645" y="702385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5F203-FD69-F5A5-3A52-CCFCDC81A4FE}"/>
              </a:ext>
            </a:extLst>
          </p:cNvPr>
          <p:cNvSpPr txBox="1"/>
          <p:nvPr/>
        </p:nvSpPr>
        <p:spPr>
          <a:xfrm>
            <a:off x="5260258" y="623727"/>
            <a:ext cx="668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L&amp;T’s involvement in the defense and aerospace sectors in India and </a:t>
            </a:r>
          </a:p>
          <a:p>
            <a:r>
              <a:rPr lang="en-US" dirty="0">
                <a:solidFill>
                  <a:schemeClr val="bg1"/>
                </a:solidFill>
              </a:rPr>
              <a:t>globally has been a key aspect of its business and revenue generation</a:t>
            </a:r>
          </a:p>
          <a:p>
            <a:r>
              <a:rPr lang="en-US" dirty="0">
                <a:solidFill>
                  <a:schemeClr val="bg1"/>
                </a:solidFill>
              </a:rPr>
              <a:t>showcasing the company’s commitment and engineering prowess </a:t>
            </a:r>
          </a:p>
          <a:p>
            <a:r>
              <a:rPr lang="en-US" dirty="0">
                <a:solidFill>
                  <a:schemeClr val="bg1"/>
                </a:solidFill>
              </a:rPr>
              <a:t>to supporting India and its ally’s national security objectives.</a:t>
            </a:r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82F55FDD-2D7F-F3DB-6B6B-9C220DC5FC12}"/>
              </a:ext>
            </a:extLst>
          </p:cNvPr>
          <p:cNvSpPr/>
          <p:nvPr/>
        </p:nvSpPr>
        <p:spPr>
          <a:xfrm>
            <a:off x="4768644" y="2048955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8E30-DAB3-6204-C119-B4648FD87829}"/>
              </a:ext>
            </a:extLst>
          </p:cNvPr>
          <p:cNvSpPr txBox="1"/>
          <p:nvPr/>
        </p:nvSpPr>
        <p:spPr>
          <a:xfrm>
            <a:off x="5343678" y="2009626"/>
            <a:ext cx="651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L&amp;T’s involvement in defense sector dates back in 1950’s when the </a:t>
            </a:r>
          </a:p>
          <a:p>
            <a:r>
              <a:rPr lang="en-US" dirty="0">
                <a:solidFill>
                  <a:schemeClr val="bg1"/>
                </a:solidFill>
              </a:rPr>
              <a:t>company started manufacturing equipment for Indian armed forces</a:t>
            </a:r>
          </a:p>
          <a:p>
            <a:r>
              <a:rPr lang="en-US" dirty="0">
                <a:solidFill>
                  <a:schemeClr val="bg1"/>
                </a:solidFill>
              </a:rPr>
              <a:t>and began started offering solutions and responding to the RFI’s </a:t>
            </a:r>
          </a:p>
          <a:p>
            <a:r>
              <a:rPr lang="en-US" dirty="0">
                <a:solidFill>
                  <a:schemeClr val="bg1"/>
                </a:solidFill>
              </a:rPr>
              <a:t>(Request for Information) notices from the defense ministry.</a:t>
            </a:r>
          </a:p>
        </p:txBody>
      </p:sp>
      <p:sp>
        <p:nvSpPr>
          <p:cNvPr id="10" name="Flowchart: Extract 9">
            <a:extLst>
              <a:ext uri="{FF2B5EF4-FFF2-40B4-BE49-F238E27FC236}">
                <a16:creationId xmlns:a16="http://schemas.microsoft.com/office/drawing/2014/main" id="{A682C41D-444A-4A53-46C9-EE82091CFF93}"/>
              </a:ext>
            </a:extLst>
          </p:cNvPr>
          <p:cNvSpPr/>
          <p:nvPr/>
        </p:nvSpPr>
        <p:spPr>
          <a:xfrm>
            <a:off x="4832399" y="3438383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D56EF-B814-4B22-DDDE-C0AD1C35E7BA}"/>
              </a:ext>
            </a:extLst>
          </p:cNvPr>
          <p:cNvSpPr txBox="1"/>
          <p:nvPr/>
        </p:nvSpPr>
        <p:spPr>
          <a:xfrm>
            <a:off x="5373747" y="3438383"/>
            <a:ext cx="6858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company’s defense solutions encompasses of land based weapon </a:t>
            </a:r>
          </a:p>
          <a:p>
            <a:r>
              <a:rPr lang="en-US" dirty="0">
                <a:solidFill>
                  <a:schemeClr val="bg1"/>
                </a:solidFill>
              </a:rPr>
              <a:t>delivery systems, air defense, artillery systems, naval vertical launch</a:t>
            </a:r>
          </a:p>
          <a:p>
            <a:r>
              <a:rPr lang="en-US" dirty="0">
                <a:solidFill>
                  <a:schemeClr val="bg1"/>
                </a:solidFill>
              </a:rPr>
              <a:t>systems with fire control systems, combat engineering systems, </a:t>
            </a:r>
          </a:p>
          <a:p>
            <a:r>
              <a:rPr lang="en-US" dirty="0">
                <a:solidFill>
                  <a:schemeClr val="bg1"/>
                </a:solidFill>
              </a:rPr>
              <a:t>communications, avionics, etc. L&amp;T is also involved in making launching</a:t>
            </a:r>
          </a:p>
          <a:p>
            <a:r>
              <a:rPr lang="en-US" dirty="0">
                <a:solidFill>
                  <a:schemeClr val="bg1"/>
                </a:solidFill>
              </a:rPr>
              <a:t>and tracking systems for ISRO’s aviation sector and space missions.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FDF3F-2CB7-5E0D-519D-4E8C4344AD0A}"/>
              </a:ext>
            </a:extLst>
          </p:cNvPr>
          <p:cNvSpPr txBox="1"/>
          <p:nvPr/>
        </p:nvSpPr>
        <p:spPr>
          <a:xfrm>
            <a:off x="5481902" y="4883724"/>
            <a:ext cx="606973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https://annualreview.larsenturbo.com/defence-aerospace.html</a:t>
            </a:r>
          </a:p>
        </p:txBody>
      </p:sp>
      <p:sp>
        <p:nvSpPr>
          <p:cNvPr id="15" name="Flowchart: Extract 14">
            <a:extLst>
              <a:ext uri="{FF2B5EF4-FFF2-40B4-BE49-F238E27FC236}">
                <a16:creationId xmlns:a16="http://schemas.microsoft.com/office/drawing/2014/main" id="{2958991A-2853-40E0-BA04-BA370E14E639}"/>
              </a:ext>
            </a:extLst>
          </p:cNvPr>
          <p:cNvSpPr/>
          <p:nvPr/>
        </p:nvSpPr>
        <p:spPr>
          <a:xfrm>
            <a:off x="4837159" y="5498241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4BC6F-0884-6D61-43F4-78C2EB503F94}"/>
              </a:ext>
            </a:extLst>
          </p:cNvPr>
          <p:cNvSpPr txBox="1"/>
          <p:nvPr/>
        </p:nvSpPr>
        <p:spPr>
          <a:xfrm>
            <a:off x="5373747" y="5492703"/>
            <a:ext cx="699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official press release of 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march 2024, L&amp;T was awarded a </a:t>
            </a:r>
          </a:p>
          <a:p>
            <a:r>
              <a:rPr lang="en-US" dirty="0">
                <a:solidFill>
                  <a:schemeClr val="bg1"/>
                </a:solidFill>
              </a:rPr>
              <a:t>major contract by the ministry of Defense for the supply of HPR over-the</a:t>
            </a:r>
          </a:p>
          <a:p>
            <a:r>
              <a:rPr lang="en-US" dirty="0">
                <a:solidFill>
                  <a:schemeClr val="bg1"/>
                </a:solidFill>
              </a:rPr>
              <a:t>horizon radars for Indian air force. These radars are equipped with next</a:t>
            </a:r>
          </a:p>
          <a:p>
            <a:r>
              <a:rPr lang="en-US" dirty="0">
                <a:solidFill>
                  <a:schemeClr val="bg1"/>
                </a:solidFill>
              </a:rPr>
              <a:t>generation long range ariel surveillance </a:t>
            </a:r>
          </a:p>
        </p:txBody>
      </p:sp>
    </p:spTree>
    <p:extLst>
      <p:ext uri="{BB962C8B-B14F-4D97-AF65-F5344CB8AC3E}">
        <p14:creationId xmlns:p14="http://schemas.microsoft.com/office/powerpoint/2010/main" val="148407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E0390D-C296-6BAD-50F0-BB2773109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62084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2AB08A-5C91-2B7F-FA08-C082922F9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49" y="0"/>
            <a:ext cx="7571151" cy="6858000"/>
          </a:xfrm>
          <a:prstGeom prst="rect">
            <a:avLst/>
          </a:prstGeom>
        </p:spPr>
      </p:pic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296BD030-14AC-211D-0CBC-D164B5205548}"/>
              </a:ext>
            </a:extLst>
          </p:cNvPr>
          <p:cNvSpPr/>
          <p:nvPr/>
        </p:nvSpPr>
        <p:spPr>
          <a:xfrm>
            <a:off x="4787998" y="591944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5D145-7C0D-4914-9AFE-D6033659CB26}"/>
              </a:ext>
            </a:extLst>
          </p:cNvPr>
          <p:cNvSpPr txBox="1"/>
          <p:nvPr/>
        </p:nvSpPr>
        <p:spPr>
          <a:xfrm>
            <a:off x="5446760" y="574288"/>
            <a:ext cx="6729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Earlier this, L&amp;T also signed a major contract for the supply of </a:t>
            </a:r>
          </a:p>
          <a:p>
            <a:r>
              <a:rPr lang="en-US" dirty="0">
                <a:solidFill>
                  <a:schemeClr val="bg1"/>
                </a:solidFill>
              </a:rPr>
              <a:t>Indigenously developed Close-in weapon systems for Indian navy and</a:t>
            </a:r>
          </a:p>
          <a:p>
            <a:r>
              <a:rPr lang="en-US" dirty="0">
                <a:solidFill>
                  <a:schemeClr val="bg1"/>
                </a:solidFill>
              </a:rPr>
              <a:t>Indian coast guard . CIWS is planned for deployment at various </a:t>
            </a:r>
          </a:p>
          <a:p>
            <a:r>
              <a:rPr lang="en-US" dirty="0">
                <a:solidFill>
                  <a:schemeClr val="bg1"/>
                </a:solidFill>
              </a:rPr>
              <a:t>locations across the coast of India to protect vital assets from all </a:t>
            </a:r>
          </a:p>
          <a:p>
            <a:r>
              <a:rPr lang="en-US" dirty="0">
                <a:solidFill>
                  <a:schemeClr val="bg1"/>
                </a:solidFill>
              </a:rPr>
              <a:t>types of low flying, low signature ariel threats including UAVs thereby </a:t>
            </a:r>
          </a:p>
          <a:p>
            <a:r>
              <a:rPr lang="en-US" dirty="0">
                <a:solidFill>
                  <a:schemeClr val="bg1"/>
                </a:solidFill>
              </a:rPr>
              <a:t>contributing </a:t>
            </a:r>
            <a:r>
              <a:rPr lang="en-US" dirty="0" err="1">
                <a:solidFill>
                  <a:schemeClr val="bg1"/>
                </a:solidFill>
              </a:rPr>
              <a:t>immensly</a:t>
            </a:r>
            <a:r>
              <a:rPr lang="en-US" dirty="0">
                <a:solidFill>
                  <a:schemeClr val="bg1"/>
                </a:solidFill>
              </a:rPr>
              <a:t> to the country’s last layer of ariel defense.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1CB0E-A07B-DCBA-C612-A6112199903B}"/>
              </a:ext>
            </a:extLst>
          </p:cNvPr>
          <p:cNvSpPr txBox="1"/>
          <p:nvPr/>
        </p:nvSpPr>
        <p:spPr>
          <a:xfrm>
            <a:off x="5226758" y="2256571"/>
            <a:ext cx="693824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https://www.larsenturbo.com/pressreleases/2024-03-01-it-signs-major-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contract-for-high-power-radars/</a:t>
            </a:r>
          </a:p>
        </p:txBody>
      </p:sp>
      <p:sp>
        <p:nvSpPr>
          <p:cNvPr id="14" name="Flowchart: Extract 13">
            <a:extLst>
              <a:ext uri="{FF2B5EF4-FFF2-40B4-BE49-F238E27FC236}">
                <a16:creationId xmlns:a16="http://schemas.microsoft.com/office/drawing/2014/main" id="{F876B1CF-4A62-632C-1538-A93C70E29F12}"/>
              </a:ext>
            </a:extLst>
          </p:cNvPr>
          <p:cNvSpPr/>
          <p:nvPr/>
        </p:nvSpPr>
        <p:spPr>
          <a:xfrm>
            <a:off x="4787998" y="3212309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AD4BF-3130-01D8-7BDE-F48534F19986}"/>
              </a:ext>
            </a:extLst>
          </p:cNvPr>
          <p:cNvSpPr txBox="1"/>
          <p:nvPr/>
        </p:nvSpPr>
        <p:spPr>
          <a:xfrm>
            <a:off x="5316564" y="3212309"/>
            <a:ext cx="69368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L&amp;T has also executed or is executing Indian navy’s shipbuilding projects</a:t>
            </a:r>
          </a:p>
          <a:p>
            <a:r>
              <a:rPr lang="en-US" dirty="0">
                <a:solidFill>
                  <a:schemeClr val="bg1"/>
                </a:solidFill>
              </a:rPr>
              <a:t>in partnership with its French and German counterparts under “Make </a:t>
            </a:r>
          </a:p>
          <a:p>
            <a:r>
              <a:rPr lang="en-US" dirty="0">
                <a:solidFill>
                  <a:schemeClr val="bg1"/>
                </a:solidFill>
              </a:rPr>
              <a:t>in India” program with considerable Transfer of Technology clause.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Its portfolio for naval systems include :-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Frontline warships like Destroyers, Frigates and Corvettes</a:t>
            </a:r>
          </a:p>
          <a:p>
            <a:r>
              <a:rPr lang="en-US" dirty="0">
                <a:solidFill>
                  <a:schemeClr val="bg1"/>
                </a:solidFill>
              </a:rPr>
              <a:t>2.    Landing platforms docks 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Diving, Survey, Underwater research vessels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Offshore patrol vessels, Fast interceptor boats,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2D27C5-E288-3F2D-E375-5A1198FA5405}"/>
              </a:ext>
            </a:extLst>
          </p:cNvPr>
          <p:cNvSpPr txBox="1"/>
          <p:nvPr/>
        </p:nvSpPr>
        <p:spPr>
          <a:xfrm>
            <a:off x="5033804" y="5783873"/>
            <a:ext cx="6772688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/>
              </a:rPr>
              <a:t>https://www.lntshipbuilding.com/products-services/new-construction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defence</a:t>
            </a:r>
            <a:r>
              <a:rPr lang="en-US" dirty="0">
                <a:solidFill>
                  <a:schemeClr val="bg1"/>
                </a:solidFill>
              </a:rPr>
              <a:t>-shipbuilding/</a:t>
            </a:r>
          </a:p>
        </p:txBody>
      </p:sp>
    </p:spTree>
    <p:extLst>
      <p:ext uri="{BB962C8B-B14F-4D97-AF65-F5344CB8AC3E}">
        <p14:creationId xmlns:p14="http://schemas.microsoft.com/office/powerpoint/2010/main" val="5681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26EB3F3-39A2-3FBB-AB72-B6F7B270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5" y="0"/>
            <a:ext cx="4768644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AB5187-B3CC-A10A-1B66-864CFB236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423355" cy="3429000"/>
          </a:xfrm>
          <a:prstGeom prst="rect">
            <a:avLst/>
          </a:prstGeom>
        </p:spPr>
      </p:pic>
      <p:sp>
        <p:nvSpPr>
          <p:cNvPr id="14" name="Flowchart: Extract 13">
            <a:extLst>
              <a:ext uri="{FF2B5EF4-FFF2-40B4-BE49-F238E27FC236}">
                <a16:creationId xmlns:a16="http://schemas.microsoft.com/office/drawing/2014/main" id="{FAE09512-E0EC-38D1-38D9-B8A4CA79C3B2}"/>
              </a:ext>
            </a:extLst>
          </p:cNvPr>
          <p:cNvSpPr/>
          <p:nvPr/>
        </p:nvSpPr>
        <p:spPr>
          <a:xfrm>
            <a:off x="201561" y="293448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4B3E7-454F-D73A-52BC-D60C714AD077}"/>
              </a:ext>
            </a:extLst>
          </p:cNvPr>
          <p:cNvSpPr txBox="1"/>
          <p:nvPr/>
        </p:nvSpPr>
        <p:spPr>
          <a:xfrm>
            <a:off x="739395" y="244286"/>
            <a:ext cx="6686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Further, Larsen and Turbo (L&amp;T) played a pivotal role in Indian army’s </a:t>
            </a:r>
          </a:p>
          <a:p>
            <a:r>
              <a:rPr lang="en-US" dirty="0">
                <a:solidFill>
                  <a:schemeClr val="bg1"/>
                </a:solidFill>
              </a:rPr>
              <a:t>howitzer project K9 in partnership with South </a:t>
            </a:r>
            <a:r>
              <a:rPr lang="en-US" dirty="0" err="1">
                <a:solidFill>
                  <a:schemeClr val="bg1"/>
                </a:solidFill>
              </a:rPr>
              <a:t>korea’s</a:t>
            </a:r>
            <a:r>
              <a:rPr lang="en-US" dirty="0">
                <a:solidFill>
                  <a:schemeClr val="bg1"/>
                </a:solidFill>
              </a:rPr>
              <a:t> Hanwha </a:t>
            </a:r>
          </a:p>
          <a:p>
            <a:r>
              <a:rPr lang="en-US" dirty="0">
                <a:solidFill>
                  <a:schemeClr val="bg1"/>
                </a:solidFill>
              </a:rPr>
              <a:t>defense. It was the prime bidder of this program which involved the </a:t>
            </a:r>
          </a:p>
          <a:p>
            <a:r>
              <a:rPr lang="en-US" dirty="0">
                <a:solidFill>
                  <a:schemeClr val="bg1"/>
                </a:solidFill>
              </a:rPr>
              <a:t>delivery 100 such platforms under license with an option 100 more</a:t>
            </a:r>
          </a:p>
          <a:p>
            <a:r>
              <a:rPr lang="en-US" dirty="0">
                <a:solidFill>
                  <a:schemeClr val="bg1"/>
                </a:solidFill>
              </a:rPr>
              <a:t>If founded necessary.  </a:t>
            </a:r>
          </a:p>
        </p:txBody>
      </p:sp>
      <p:sp>
        <p:nvSpPr>
          <p:cNvPr id="16" name="Flowchart: Extract 15">
            <a:extLst>
              <a:ext uri="{FF2B5EF4-FFF2-40B4-BE49-F238E27FC236}">
                <a16:creationId xmlns:a16="http://schemas.microsoft.com/office/drawing/2014/main" id="{133928A8-57B3-93C4-B2EA-46A5D0BE7E32}"/>
              </a:ext>
            </a:extLst>
          </p:cNvPr>
          <p:cNvSpPr/>
          <p:nvPr/>
        </p:nvSpPr>
        <p:spPr>
          <a:xfrm>
            <a:off x="123891" y="1696064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1CF46F-C0F3-1EF0-DFE8-7AE7DE4819AD}"/>
              </a:ext>
            </a:extLst>
          </p:cNvPr>
          <p:cNvSpPr txBox="1"/>
          <p:nvPr/>
        </p:nvSpPr>
        <p:spPr>
          <a:xfrm>
            <a:off x="693174" y="1696064"/>
            <a:ext cx="64413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K9 </a:t>
            </a:r>
            <a:r>
              <a:rPr lang="en-US" dirty="0" err="1">
                <a:solidFill>
                  <a:schemeClr val="bg1"/>
                </a:solidFill>
              </a:rPr>
              <a:t>mobiled</a:t>
            </a:r>
            <a:r>
              <a:rPr lang="en-US" dirty="0">
                <a:solidFill>
                  <a:schemeClr val="bg1"/>
                </a:solidFill>
              </a:rPr>
              <a:t> howitzer systems delivered by L&amp;T featured </a:t>
            </a:r>
          </a:p>
          <a:p>
            <a:r>
              <a:rPr lang="en-US" dirty="0">
                <a:solidFill>
                  <a:schemeClr val="bg1"/>
                </a:solidFill>
              </a:rPr>
              <a:t>more than 80% indigenous work packages and above 50%</a:t>
            </a:r>
          </a:p>
          <a:p>
            <a:r>
              <a:rPr lang="en-US" dirty="0">
                <a:solidFill>
                  <a:schemeClr val="bg1"/>
                </a:solidFill>
              </a:rPr>
              <a:t>Indigenization by value at the program level. This lead to exposure </a:t>
            </a:r>
          </a:p>
          <a:p>
            <a:r>
              <a:rPr lang="en-US" dirty="0">
                <a:solidFill>
                  <a:schemeClr val="bg1"/>
                </a:solidFill>
              </a:rPr>
              <a:t>of local workforce of L&amp;T to foreign platforms, and this skill can </a:t>
            </a:r>
          </a:p>
          <a:p>
            <a:r>
              <a:rPr lang="en-US" dirty="0">
                <a:solidFill>
                  <a:schemeClr val="bg1"/>
                </a:solidFill>
              </a:rPr>
              <a:t>further be used while making such indigenous platforms.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5E11CB-E128-30D0-27EC-C0B84CF93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42" y="3429000"/>
            <a:ext cx="7423354" cy="3429000"/>
          </a:xfrm>
          <a:prstGeom prst="rect">
            <a:avLst/>
          </a:prstGeom>
        </p:spPr>
      </p:pic>
      <p:sp>
        <p:nvSpPr>
          <p:cNvPr id="23" name="Flowchart: Extract 22">
            <a:extLst>
              <a:ext uri="{FF2B5EF4-FFF2-40B4-BE49-F238E27FC236}">
                <a16:creationId xmlns:a16="http://schemas.microsoft.com/office/drawing/2014/main" id="{3100EF76-A9D4-2E6D-DA23-854EC47A4E61}"/>
              </a:ext>
            </a:extLst>
          </p:cNvPr>
          <p:cNvSpPr/>
          <p:nvPr/>
        </p:nvSpPr>
        <p:spPr>
          <a:xfrm>
            <a:off x="5034116" y="3764979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BA7D9F4-3281-431A-D955-DF578889E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04903"/>
            <a:ext cx="4798142" cy="34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1B53F8-BF63-0D8C-03C3-71140D3FCF3D}"/>
              </a:ext>
            </a:extLst>
          </p:cNvPr>
          <p:cNvSpPr txBox="1"/>
          <p:nvPr/>
        </p:nvSpPr>
        <p:spPr>
          <a:xfrm>
            <a:off x="5525729" y="3739295"/>
            <a:ext cx="67583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L&amp;T also has a proven record in submarine building. It has experience </a:t>
            </a:r>
          </a:p>
          <a:p>
            <a:r>
              <a:rPr lang="en-US" dirty="0">
                <a:solidFill>
                  <a:schemeClr val="bg1"/>
                </a:solidFill>
              </a:rPr>
              <a:t>in manufacturing of submarine grade low alloy steels. It has partnered</a:t>
            </a:r>
          </a:p>
          <a:p>
            <a:r>
              <a:rPr lang="en-US" dirty="0">
                <a:solidFill>
                  <a:schemeClr val="bg1"/>
                </a:solidFill>
              </a:rPr>
              <a:t>with DRDO for indigenous development of Fuel cell air-independent </a:t>
            </a:r>
          </a:p>
          <a:p>
            <a:r>
              <a:rPr lang="en-US" dirty="0">
                <a:solidFill>
                  <a:schemeClr val="bg1"/>
                </a:solidFill>
              </a:rPr>
              <a:t>propulsion system, the crucial technology which will enable diesel </a:t>
            </a:r>
          </a:p>
          <a:p>
            <a:r>
              <a:rPr lang="en-US" dirty="0">
                <a:solidFill>
                  <a:schemeClr val="bg1"/>
                </a:solidFill>
              </a:rPr>
              <a:t>electric submarines to operate underwater for 2-3 weeks continuously.</a:t>
            </a:r>
          </a:p>
        </p:txBody>
      </p:sp>
      <p:sp>
        <p:nvSpPr>
          <p:cNvPr id="27" name="Flowchart: Extract 26">
            <a:extLst>
              <a:ext uri="{FF2B5EF4-FFF2-40B4-BE49-F238E27FC236}">
                <a16:creationId xmlns:a16="http://schemas.microsoft.com/office/drawing/2014/main" id="{428F09F7-7503-17BB-4F15-2A72CF3F36B3}"/>
              </a:ext>
            </a:extLst>
          </p:cNvPr>
          <p:cNvSpPr/>
          <p:nvPr/>
        </p:nvSpPr>
        <p:spPr>
          <a:xfrm>
            <a:off x="5089181" y="5323631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CBD72-A754-DDF0-A453-F1CAE2B95B6D}"/>
              </a:ext>
            </a:extLst>
          </p:cNvPr>
          <p:cNvSpPr txBox="1"/>
          <p:nvPr/>
        </p:nvSpPr>
        <p:spPr>
          <a:xfrm>
            <a:off x="5580794" y="5318093"/>
            <a:ext cx="669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Leveraging, the track record it gained over decades, L&amp;T has today</a:t>
            </a:r>
          </a:p>
          <a:p>
            <a:r>
              <a:rPr lang="en-US" dirty="0">
                <a:solidFill>
                  <a:schemeClr val="bg1"/>
                </a:solidFill>
              </a:rPr>
              <a:t>accomplished the in-house design for </a:t>
            </a:r>
            <a:r>
              <a:rPr lang="en-US" dirty="0" err="1">
                <a:solidFill>
                  <a:schemeClr val="bg1"/>
                </a:solidFill>
              </a:rPr>
              <a:t>midjet</a:t>
            </a:r>
            <a:r>
              <a:rPr lang="en-US" dirty="0">
                <a:solidFill>
                  <a:schemeClr val="bg1"/>
                </a:solidFill>
              </a:rPr>
              <a:t> submarines starting </a:t>
            </a:r>
          </a:p>
          <a:p>
            <a:r>
              <a:rPr lang="en-US" dirty="0">
                <a:solidFill>
                  <a:schemeClr val="bg1"/>
                </a:solidFill>
              </a:rPr>
              <a:t>from the very fast fundamentals, basic design, and technical design </a:t>
            </a:r>
          </a:p>
          <a:p>
            <a:r>
              <a:rPr lang="en-US" dirty="0">
                <a:solidFill>
                  <a:schemeClr val="bg1"/>
                </a:solidFill>
              </a:rPr>
              <a:t>and had it certified for the operations of Indian navy.  </a:t>
            </a:r>
          </a:p>
        </p:txBody>
      </p:sp>
    </p:spTree>
    <p:extLst>
      <p:ext uri="{BB962C8B-B14F-4D97-AF65-F5344CB8AC3E}">
        <p14:creationId xmlns:p14="http://schemas.microsoft.com/office/powerpoint/2010/main" val="67402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B770E7-1B25-24CF-3B0E-AD2A9861E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750277" cy="6858000"/>
          </a:xfrm>
          <a:prstGeom prst="rect">
            <a:avLst/>
          </a:prstGeom>
        </p:spPr>
      </p:pic>
      <p:sp>
        <p:nvSpPr>
          <p:cNvPr id="8" name="Flowchart: Extract 7">
            <a:extLst>
              <a:ext uri="{FF2B5EF4-FFF2-40B4-BE49-F238E27FC236}">
                <a16:creationId xmlns:a16="http://schemas.microsoft.com/office/drawing/2014/main" id="{4C726C79-FC48-BAFC-53AA-3DD6ED74B59E}"/>
              </a:ext>
            </a:extLst>
          </p:cNvPr>
          <p:cNvSpPr/>
          <p:nvPr/>
        </p:nvSpPr>
        <p:spPr>
          <a:xfrm>
            <a:off x="300871" y="343502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DD417-0DBD-DEE1-1D7A-40E1F83F7126}"/>
              </a:ext>
            </a:extLst>
          </p:cNvPr>
          <p:cNvSpPr txBox="1"/>
          <p:nvPr/>
        </p:nvSpPr>
        <p:spPr>
          <a:xfrm>
            <a:off x="792484" y="348420"/>
            <a:ext cx="7042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L&amp;T is also involved in various Indian </a:t>
            </a:r>
            <a:r>
              <a:rPr lang="en-US" dirty="0" err="1">
                <a:solidFill>
                  <a:schemeClr val="bg1"/>
                </a:solidFill>
              </a:rPr>
              <a:t>airforce’s</a:t>
            </a:r>
            <a:r>
              <a:rPr lang="en-US" dirty="0">
                <a:solidFill>
                  <a:schemeClr val="bg1"/>
                </a:solidFill>
              </a:rPr>
              <a:t> projects. The </a:t>
            </a:r>
            <a:r>
              <a:rPr lang="en-US" dirty="0" err="1">
                <a:solidFill>
                  <a:schemeClr val="bg1"/>
                </a:solidFill>
              </a:rPr>
              <a:t>Tejas</a:t>
            </a:r>
            <a:r>
              <a:rPr lang="en-US" dirty="0">
                <a:solidFill>
                  <a:schemeClr val="bg1"/>
                </a:solidFill>
              </a:rPr>
              <a:t> Mk1</a:t>
            </a:r>
          </a:p>
          <a:p>
            <a:r>
              <a:rPr lang="en-US" dirty="0">
                <a:solidFill>
                  <a:schemeClr val="bg1"/>
                </a:solidFill>
              </a:rPr>
              <a:t>from Initial operational clearance block, tail number SP-16 is flying with </a:t>
            </a:r>
          </a:p>
          <a:p>
            <a:r>
              <a:rPr lang="en-US" dirty="0">
                <a:solidFill>
                  <a:schemeClr val="bg1"/>
                </a:solidFill>
              </a:rPr>
              <a:t>wings made by L&amp;T. The full structure ( both left and right ) part of wings </a:t>
            </a:r>
          </a:p>
          <a:p>
            <a:r>
              <a:rPr lang="en-US" dirty="0">
                <a:solidFill>
                  <a:schemeClr val="bg1"/>
                </a:solidFill>
              </a:rPr>
              <a:t>was manufactured under HAL-L&amp;T’s public-private partnership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224E0-FA56-DE86-4EFA-E8FA1C506526}"/>
              </a:ext>
            </a:extLst>
          </p:cNvPr>
          <p:cNvSpPr txBox="1"/>
          <p:nvPr/>
        </p:nvSpPr>
        <p:spPr>
          <a:xfrm>
            <a:off x="157316" y="1553667"/>
            <a:ext cx="757149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https://www.onmanorama.com/news/india/2019/03/25/tejas-flies-on-l-and-t-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wings-hal-ioc-fighter.html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63140E-7243-A3A5-17EC-F75166A12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76" y="2546555"/>
            <a:ext cx="4441724" cy="4311445"/>
          </a:xfrm>
          <a:prstGeom prst="rect">
            <a:avLst/>
          </a:prstGeom>
        </p:spPr>
      </p:pic>
      <p:sp>
        <p:nvSpPr>
          <p:cNvPr id="17" name="Flowchart: Extract 16">
            <a:extLst>
              <a:ext uri="{FF2B5EF4-FFF2-40B4-BE49-F238E27FC236}">
                <a16:creationId xmlns:a16="http://schemas.microsoft.com/office/drawing/2014/main" id="{FA00D3C4-37E7-F19C-0B05-EE33C8059033}"/>
              </a:ext>
            </a:extLst>
          </p:cNvPr>
          <p:cNvSpPr/>
          <p:nvPr/>
        </p:nvSpPr>
        <p:spPr>
          <a:xfrm>
            <a:off x="300870" y="2546555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D746D-0DC5-589F-E1DD-095C32AB93FF}"/>
              </a:ext>
            </a:extLst>
          </p:cNvPr>
          <p:cNvSpPr txBox="1"/>
          <p:nvPr/>
        </p:nvSpPr>
        <p:spPr>
          <a:xfrm>
            <a:off x="813947" y="2536439"/>
            <a:ext cx="10966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L&amp;T was also garnered a multi year $100 million+ electric air mobility</a:t>
            </a:r>
          </a:p>
          <a:p>
            <a:r>
              <a:rPr lang="en-US" dirty="0">
                <a:solidFill>
                  <a:schemeClr val="bg1"/>
                </a:solidFill>
              </a:rPr>
              <a:t>Deal from Jaunt air mobility. As part of this subcontract, L&amp;T will open </a:t>
            </a:r>
          </a:p>
          <a:p>
            <a:r>
              <a:rPr lang="en-US" dirty="0">
                <a:solidFill>
                  <a:schemeClr val="bg1"/>
                </a:solidFill>
              </a:rPr>
              <a:t>An engineering and R&amp;D </a:t>
            </a:r>
            <a:r>
              <a:rPr lang="en-US" dirty="0" err="1">
                <a:solidFill>
                  <a:schemeClr val="bg1"/>
                </a:solidFill>
              </a:rPr>
              <a:t>centre</a:t>
            </a:r>
            <a:r>
              <a:rPr lang="en-US" dirty="0">
                <a:solidFill>
                  <a:schemeClr val="bg1"/>
                </a:solidFill>
              </a:rPr>
              <a:t> in Quebec province of Canada to provide engineering services for electrical vertical</a:t>
            </a:r>
          </a:p>
          <a:p>
            <a:r>
              <a:rPr lang="en-US" dirty="0">
                <a:solidFill>
                  <a:schemeClr val="bg1"/>
                </a:solidFill>
              </a:rPr>
              <a:t>takeoff and landing air taxi.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27BA33-9044-AFF8-0221-EBED67BDB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06" y="0"/>
            <a:ext cx="4537464" cy="2910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0FD5B1-4463-CB2E-84B1-C37A81689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57"/>
            <a:ext cx="5934903" cy="2133541"/>
          </a:xfrm>
          <a:prstGeom prst="rect">
            <a:avLst/>
          </a:prstGeom>
        </p:spPr>
      </p:pic>
      <p:sp>
        <p:nvSpPr>
          <p:cNvPr id="27" name="Flowchart: Extract 26">
            <a:extLst>
              <a:ext uri="{FF2B5EF4-FFF2-40B4-BE49-F238E27FC236}">
                <a16:creationId xmlns:a16="http://schemas.microsoft.com/office/drawing/2014/main" id="{4654AE02-02D7-BF65-3439-56BF29B63510}"/>
              </a:ext>
            </a:extLst>
          </p:cNvPr>
          <p:cNvSpPr/>
          <p:nvPr/>
        </p:nvSpPr>
        <p:spPr>
          <a:xfrm>
            <a:off x="322334" y="3765755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D73E5-7595-01CC-0955-6C56EE54280F}"/>
              </a:ext>
            </a:extLst>
          </p:cNvPr>
          <p:cNvSpPr txBox="1"/>
          <p:nvPr/>
        </p:nvSpPr>
        <p:spPr>
          <a:xfrm>
            <a:off x="813947" y="3792932"/>
            <a:ext cx="11453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L&amp;T facilities include state-of-the-art Greenfield shipyard near Chennai which is used for assembly and integration of </a:t>
            </a:r>
          </a:p>
          <a:p>
            <a:r>
              <a:rPr lang="en-US" dirty="0">
                <a:solidFill>
                  <a:schemeClr val="bg1"/>
                </a:solidFill>
              </a:rPr>
              <a:t>naval and land based systems, it also has a precision manufacturing and systems complex at Coimbatore which produces</a:t>
            </a:r>
          </a:p>
          <a:p>
            <a:r>
              <a:rPr lang="en-US" dirty="0">
                <a:solidFill>
                  <a:schemeClr val="bg1"/>
                </a:solidFill>
              </a:rPr>
              <a:t>airframe assemblies, components and subsystems. It also has a strategic electronics center at </a:t>
            </a:r>
            <a:r>
              <a:rPr lang="en-US" dirty="0" err="1">
                <a:solidFill>
                  <a:schemeClr val="bg1"/>
                </a:solidFill>
              </a:rPr>
              <a:t>Banglore</a:t>
            </a:r>
            <a:r>
              <a:rPr lang="en-US" dirty="0">
                <a:solidFill>
                  <a:schemeClr val="bg1"/>
                </a:solidFill>
              </a:rPr>
              <a:t> which undergoes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              manufacturing of military communication systems and avionics.   </a:t>
            </a:r>
          </a:p>
        </p:txBody>
      </p:sp>
      <p:sp>
        <p:nvSpPr>
          <p:cNvPr id="29" name="Flowchart: Extract 28">
            <a:extLst>
              <a:ext uri="{FF2B5EF4-FFF2-40B4-BE49-F238E27FC236}">
                <a16:creationId xmlns:a16="http://schemas.microsoft.com/office/drawing/2014/main" id="{C9A06057-38AA-2C8B-0720-B6F79F10C215}"/>
              </a:ext>
            </a:extLst>
          </p:cNvPr>
          <p:cNvSpPr/>
          <p:nvPr/>
        </p:nvSpPr>
        <p:spPr>
          <a:xfrm>
            <a:off x="6049254" y="5122436"/>
            <a:ext cx="491613" cy="363794"/>
          </a:xfrm>
          <a:prstGeom prst="flowChartExtra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6B6BC6-8BE9-8113-3CA4-31A2E763F52D}"/>
              </a:ext>
            </a:extLst>
          </p:cNvPr>
          <p:cNvSpPr txBox="1"/>
          <p:nvPr/>
        </p:nvSpPr>
        <p:spPr>
          <a:xfrm>
            <a:off x="6540867" y="5101866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has a 51:49 joint venture with MBDA missile systems,</a:t>
            </a:r>
          </a:p>
          <a:p>
            <a:r>
              <a:rPr lang="en-US" dirty="0">
                <a:solidFill>
                  <a:schemeClr val="bg1"/>
                </a:solidFill>
              </a:rPr>
              <a:t>which is an European multi-national missile consortium. </a:t>
            </a:r>
          </a:p>
          <a:p>
            <a:r>
              <a:rPr lang="en-US" dirty="0">
                <a:solidFill>
                  <a:schemeClr val="bg1"/>
                </a:solidFill>
              </a:rPr>
              <a:t>This was seen as a major achievement, as in part of </a:t>
            </a:r>
          </a:p>
          <a:p>
            <a:r>
              <a:rPr lang="en-US" dirty="0">
                <a:solidFill>
                  <a:schemeClr val="bg1"/>
                </a:solidFill>
              </a:rPr>
              <a:t>this JV, L&amp;T will manufacture different land based, sea </a:t>
            </a:r>
          </a:p>
          <a:p>
            <a:r>
              <a:rPr lang="en-US" dirty="0">
                <a:solidFill>
                  <a:schemeClr val="bg1"/>
                </a:solidFill>
              </a:rPr>
              <a:t>based &amp; air based missile systems for Indian armed forces </a:t>
            </a:r>
          </a:p>
          <a:p>
            <a:r>
              <a:rPr lang="en-US" dirty="0">
                <a:solidFill>
                  <a:schemeClr val="bg1"/>
                </a:solidFill>
              </a:rPr>
              <a:t>under Transfer of Technology from </a:t>
            </a:r>
            <a:r>
              <a:rPr lang="en-US">
                <a:solidFill>
                  <a:schemeClr val="bg1"/>
                </a:solidFill>
              </a:rPr>
              <a:t>original manufacturer.</a:t>
            </a:r>
            <a:r>
              <a:rPr lang="en-US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9776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841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Prabhudutt Bisoi</dc:creator>
  <cp:lastModifiedBy>Prabhudutt Bisoi</cp:lastModifiedBy>
  <cp:revision>1</cp:revision>
  <dcterms:created xsi:type="dcterms:W3CDTF">2024-04-19T18:46:09Z</dcterms:created>
  <dcterms:modified xsi:type="dcterms:W3CDTF">2024-04-20T10:58:42Z</dcterms:modified>
</cp:coreProperties>
</file>