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R</a:t>
            </a:r>
            <a:r>
              <a:rPr altLang="en-US" sz="2400" lang="en-US"/>
              <a:t>.</a:t>
            </a:r>
            <a:r>
              <a:rPr altLang="en-US" sz="2400" lang="en-US"/>
              <a:t> </a:t>
            </a:r>
            <a:r>
              <a:rPr altLang="en-US" sz="2400" lang="en-US"/>
              <a:t>P</a:t>
            </a:r>
            <a:r>
              <a:rPr altLang="en-US" sz="2400" lang="en-US"/>
              <a:t>r</a:t>
            </a:r>
            <a:r>
              <a:rPr altLang="en-US" sz="2400" lang="en-US"/>
              <a:t>a</a:t>
            </a:r>
            <a:r>
              <a:rPr altLang="en-US" sz="2400" lang="en-US"/>
              <a:t>b</a:t>
            </a:r>
            <a:r>
              <a:rPr altLang="en-US" sz="2400" lang="en-US"/>
              <a:t>u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36</a:t>
            </a:r>
            <a:r>
              <a:rPr altLang="en-US" dirty="0" sz="2400" lang="en-US"/>
              <a:t>6</a:t>
            </a:r>
            <a:r>
              <a:rPr altLang="en-US" dirty="0" sz="2400" lang="en-US"/>
              <a:t>4</a:t>
            </a:r>
            <a:r>
              <a:rPr dirty="0" sz="2400" lang="en-US"/>
              <a:t>and </a:t>
            </a:r>
            <a:r>
              <a:rPr dirty="0" sz="2400" lang="en-US"/>
              <a:t>asunm1455312213664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2024-09-03T10:07:16Z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adb396a39f5d437e92c7d8d5ab38e819</vt:lpwstr>
  </property>
  <property fmtid="{D5CDD505-2E9C-101B-9397-08002B2CF9AE}" pid="5" name="KSOProductBuildVer">
    <vt:lpwstr>1033-12.2.0.17562</vt:lpwstr>
  </property>
</Properties>
</file>