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42" r:id="rId2"/>
    <p:sldMasterId id="2147483751" r:id="rId3"/>
    <p:sldMasterId id="2147483754" r:id="rId4"/>
    <p:sldMasterId id="2147483766" r:id="rId5"/>
    <p:sldMasterId id="2147483769" r:id="rId6"/>
  </p:sldMasterIdLst>
  <p:sldIdLst>
    <p:sldId id="1669" r:id="rId7"/>
    <p:sldId id="1091" r:id="rId8"/>
    <p:sldId id="1767" r:id="rId9"/>
    <p:sldId id="2119" r:id="rId10"/>
    <p:sldId id="2120" r:id="rId11"/>
    <p:sldId id="256" r:id="rId12"/>
    <p:sldId id="2118" r:id="rId13"/>
    <p:sldId id="109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84A"/>
    <a:srgbClr val="172144"/>
    <a:srgbClr val="377D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5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charla Prabhuram" userId="b22d910e8253cc78" providerId="LiveId" clId="{0B3D85D0-A75E-402E-BB70-8306757E3F4F}"/>
    <pc:docChg chg="undo custSel addSld delSld modSld sldOrd delMainMaster">
      <pc:chgData name="Kancharla Prabhuram" userId="b22d910e8253cc78" providerId="LiveId" clId="{0B3D85D0-A75E-402E-BB70-8306757E3F4F}" dt="2022-08-17T20:40:59.304" v="608" actId="478"/>
      <pc:docMkLst>
        <pc:docMk/>
      </pc:docMkLst>
      <pc:sldChg chg="addSp delSp modSp add mod setBg modAnim">
        <pc:chgData name="Kancharla Prabhuram" userId="b22d910e8253cc78" providerId="LiveId" clId="{0B3D85D0-A75E-402E-BB70-8306757E3F4F}" dt="2022-08-17T20:40:59.304" v="608" actId="478"/>
        <pc:sldMkLst>
          <pc:docMk/>
          <pc:sldMk cId="2896739364" sldId="256"/>
        </pc:sldMkLst>
        <pc:spChg chg="add mod">
          <ac:chgData name="Kancharla Prabhuram" userId="b22d910e8253cc78" providerId="LiveId" clId="{0B3D85D0-A75E-402E-BB70-8306757E3F4F}" dt="2022-08-17T20:33:02.650" v="209" actId="164"/>
          <ac:spMkLst>
            <pc:docMk/>
            <pc:sldMk cId="2896739364" sldId="256"/>
            <ac:spMk id="4" creationId="{506B501E-587C-42AD-7BA5-2DC27917A26C}"/>
          </ac:spMkLst>
        </pc:spChg>
        <pc:spChg chg="mod">
          <ac:chgData name="Kancharla Prabhuram" userId="b22d910e8253cc78" providerId="LiveId" clId="{0B3D85D0-A75E-402E-BB70-8306757E3F4F}" dt="2022-08-17T20:37:25.523" v="552"/>
          <ac:spMkLst>
            <pc:docMk/>
            <pc:sldMk cId="2896739364" sldId="256"/>
            <ac:spMk id="15" creationId="{CDE16ED9-404B-0E42-4D0A-58B8DED8825D}"/>
          </ac:spMkLst>
        </pc:spChg>
        <pc:spChg chg="mod">
          <ac:chgData name="Kancharla Prabhuram" userId="b22d910e8253cc78" providerId="LiveId" clId="{0B3D85D0-A75E-402E-BB70-8306757E3F4F}" dt="2022-08-17T20:37:25.523" v="552"/>
          <ac:spMkLst>
            <pc:docMk/>
            <pc:sldMk cId="2896739364" sldId="256"/>
            <ac:spMk id="16" creationId="{57C15292-4C37-A7A7-D2D7-BD48E9A30E6E}"/>
          </ac:spMkLst>
        </pc:spChg>
        <pc:spChg chg="mod">
          <ac:chgData name="Kancharla Prabhuram" userId="b22d910e8253cc78" providerId="LiveId" clId="{0B3D85D0-A75E-402E-BB70-8306757E3F4F}" dt="2022-08-17T20:37:25.523" v="552"/>
          <ac:spMkLst>
            <pc:docMk/>
            <pc:sldMk cId="2896739364" sldId="256"/>
            <ac:spMk id="17" creationId="{7BC57C1D-154A-0CF1-CBA0-3C7894F80831}"/>
          </ac:spMkLst>
        </pc:spChg>
        <pc:spChg chg="mod">
          <ac:chgData name="Kancharla Prabhuram" userId="b22d910e8253cc78" providerId="LiveId" clId="{0B3D85D0-A75E-402E-BB70-8306757E3F4F}" dt="2022-08-17T20:37:25.523" v="552"/>
          <ac:spMkLst>
            <pc:docMk/>
            <pc:sldMk cId="2896739364" sldId="256"/>
            <ac:spMk id="18" creationId="{D56342AA-2275-57A0-4DC3-3AA04D00E17B}"/>
          </ac:spMkLst>
        </pc:spChg>
        <pc:spChg chg="mod">
          <ac:chgData name="Kancharla Prabhuram" userId="b22d910e8253cc78" providerId="LiveId" clId="{0B3D85D0-A75E-402E-BB70-8306757E3F4F}" dt="2022-08-17T20:37:25.523" v="552"/>
          <ac:spMkLst>
            <pc:docMk/>
            <pc:sldMk cId="2896739364" sldId="256"/>
            <ac:spMk id="19" creationId="{8B892018-6080-3FEC-AFF6-69A9618A255D}"/>
          </ac:spMkLst>
        </pc:spChg>
        <pc:spChg chg="mod">
          <ac:chgData name="Kancharla Prabhuram" userId="b22d910e8253cc78" providerId="LiveId" clId="{0B3D85D0-A75E-402E-BB70-8306757E3F4F}" dt="2022-08-17T20:37:25.523" v="552"/>
          <ac:spMkLst>
            <pc:docMk/>
            <pc:sldMk cId="2896739364" sldId="256"/>
            <ac:spMk id="20" creationId="{5C4123EE-7494-4021-EF36-9F2496EC628E}"/>
          </ac:spMkLst>
        </pc:spChg>
        <pc:spChg chg="mod">
          <ac:chgData name="Kancharla Prabhuram" userId="b22d910e8253cc78" providerId="LiveId" clId="{0B3D85D0-A75E-402E-BB70-8306757E3F4F}" dt="2022-08-17T20:37:25.523" v="552"/>
          <ac:spMkLst>
            <pc:docMk/>
            <pc:sldMk cId="2896739364" sldId="256"/>
            <ac:spMk id="21" creationId="{1D31980F-9608-44FD-5AA2-37F90CFA7847}"/>
          </ac:spMkLst>
        </pc:spChg>
        <pc:spChg chg="mod">
          <ac:chgData name="Kancharla Prabhuram" userId="b22d910e8253cc78" providerId="LiveId" clId="{0B3D85D0-A75E-402E-BB70-8306757E3F4F}" dt="2022-08-17T20:37:25.523" v="552"/>
          <ac:spMkLst>
            <pc:docMk/>
            <pc:sldMk cId="2896739364" sldId="256"/>
            <ac:spMk id="22" creationId="{6EF621ED-E5B7-7505-292D-1197D96FB76E}"/>
          </ac:spMkLst>
        </pc:spChg>
        <pc:spChg chg="mod">
          <ac:chgData name="Kancharla Prabhuram" userId="b22d910e8253cc78" providerId="LiveId" clId="{0B3D85D0-A75E-402E-BB70-8306757E3F4F}" dt="2022-08-17T20:37:25.523" v="552"/>
          <ac:spMkLst>
            <pc:docMk/>
            <pc:sldMk cId="2896739364" sldId="256"/>
            <ac:spMk id="23" creationId="{6E57A517-C369-A438-7F4A-41268B2A52E6}"/>
          </ac:spMkLst>
        </pc:spChg>
        <pc:spChg chg="mod">
          <ac:chgData name="Kancharla Prabhuram" userId="b22d910e8253cc78" providerId="LiveId" clId="{0B3D85D0-A75E-402E-BB70-8306757E3F4F}" dt="2022-08-17T20:37:25.523" v="552"/>
          <ac:spMkLst>
            <pc:docMk/>
            <pc:sldMk cId="2896739364" sldId="256"/>
            <ac:spMk id="24" creationId="{04E09D43-8C43-F536-CC9E-49E94ACE2CC1}"/>
          </ac:spMkLst>
        </pc:spChg>
        <pc:spChg chg="mod">
          <ac:chgData name="Kancharla Prabhuram" userId="b22d910e8253cc78" providerId="LiveId" clId="{0B3D85D0-A75E-402E-BB70-8306757E3F4F}" dt="2022-08-17T20:37:25.523" v="552"/>
          <ac:spMkLst>
            <pc:docMk/>
            <pc:sldMk cId="2896739364" sldId="256"/>
            <ac:spMk id="25" creationId="{5F5CCBEB-8617-0082-3843-2960424AD321}"/>
          </ac:spMkLst>
        </pc:spChg>
        <pc:spChg chg="mod">
          <ac:chgData name="Kancharla Prabhuram" userId="b22d910e8253cc78" providerId="LiveId" clId="{0B3D85D0-A75E-402E-BB70-8306757E3F4F}" dt="2022-08-17T20:37:25.523" v="552"/>
          <ac:spMkLst>
            <pc:docMk/>
            <pc:sldMk cId="2896739364" sldId="256"/>
            <ac:spMk id="26" creationId="{DEEE1BE4-D936-0F5D-5700-0C08510A5731}"/>
          </ac:spMkLst>
        </pc:spChg>
        <pc:spChg chg="mod">
          <ac:chgData name="Kancharla Prabhuram" userId="b22d910e8253cc78" providerId="LiveId" clId="{0B3D85D0-A75E-402E-BB70-8306757E3F4F}" dt="2022-08-17T20:38:35.355" v="576" actId="1076"/>
          <ac:spMkLst>
            <pc:docMk/>
            <pc:sldMk cId="2896739364" sldId="256"/>
            <ac:spMk id="44" creationId="{189A9478-F1F0-A2A2-7361-680AF2487ABA}"/>
          </ac:spMkLst>
        </pc:spChg>
        <pc:spChg chg="mod">
          <ac:chgData name="Kancharla Prabhuram" userId="b22d910e8253cc78" providerId="LiveId" clId="{0B3D85D0-A75E-402E-BB70-8306757E3F4F}" dt="2022-08-17T20:38:35.355" v="576" actId="1076"/>
          <ac:spMkLst>
            <pc:docMk/>
            <pc:sldMk cId="2896739364" sldId="256"/>
            <ac:spMk id="45" creationId="{1FE201FE-AB5A-10EC-FE5F-FD4B6C9156AE}"/>
          </ac:spMkLst>
        </pc:spChg>
        <pc:spChg chg="mod">
          <ac:chgData name="Kancharla Prabhuram" userId="b22d910e8253cc78" providerId="LiveId" clId="{0B3D85D0-A75E-402E-BB70-8306757E3F4F}" dt="2022-08-17T20:38:35.355" v="576" actId="1076"/>
          <ac:spMkLst>
            <pc:docMk/>
            <pc:sldMk cId="2896739364" sldId="256"/>
            <ac:spMk id="46" creationId="{FF041FC1-F580-842C-5B0E-E275C1C17097}"/>
          </ac:spMkLst>
        </pc:spChg>
        <pc:spChg chg="mod">
          <ac:chgData name="Kancharla Prabhuram" userId="b22d910e8253cc78" providerId="LiveId" clId="{0B3D85D0-A75E-402E-BB70-8306757E3F4F}" dt="2022-08-17T20:38:54.592" v="577"/>
          <ac:spMkLst>
            <pc:docMk/>
            <pc:sldMk cId="2896739364" sldId="256"/>
            <ac:spMk id="49" creationId="{A0E5B231-4FEB-A787-1202-B6C3797FC99B}"/>
          </ac:spMkLst>
        </pc:spChg>
        <pc:spChg chg="mod">
          <ac:chgData name="Kancharla Prabhuram" userId="b22d910e8253cc78" providerId="LiveId" clId="{0B3D85D0-A75E-402E-BB70-8306757E3F4F}" dt="2022-08-17T20:38:54.592" v="577"/>
          <ac:spMkLst>
            <pc:docMk/>
            <pc:sldMk cId="2896739364" sldId="256"/>
            <ac:spMk id="50" creationId="{D8E0A856-488B-90A6-237B-AA424AC70DF3}"/>
          </ac:spMkLst>
        </pc:spChg>
        <pc:spChg chg="mod">
          <ac:chgData name="Kancharla Prabhuram" userId="b22d910e8253cc78" providerId="LiveId" clId="{0B3D85D0-A75E-402E-BB70-8306757E3F4F}" dt="2022-08-17T20:38:54.592" v="577"/>
          <ac:spMkLst>
            <pc:docMk/>
            <pc:sldMk cId="2896739364" sldId="256"/>
            <ac:spMk id="51" creationId="{704596FC-CB8E-7CD7-F66A-46A763EDDFE3}"/>
          </ac:spMkLst>
        </pc:spChg>
        <pc:spChg chg="mod">
          <ac:chgData name="Kancharla Prabhuram" userId="b22d910e8253cc78" providerId="LiveId" clId="{0B3D85D0-A75E-402E-BB70-8306757E3F4F}" dt="2022-08-17T20:39:25.462" v="584" actId="1076"/>
          <ac:spMkLst>
            <pc:docMk/>
            <pc:sldMk cId="2896739364" sldId="256"/>
            <ac:spMk id="53" creationId="{F96EF06C-2AB7-366F-F973-C5CE6B565053}"/>
          </ac:spMkLst>
        </pc:spChg>
        <pc:spChg chg="mod">
          <ac:chgData name="Kancharla Prabhuram" userId="b22d910e8253cc78" providerId="LiveId" clId="{0B3D85D0-A75E-402E-BB70-8306757E3F4F}" dt="2022-08-17T20:39:25.462" v="584" actId="1076"/>
          <ac:spMkLst>
            <pc:docMk/>
            <pc:sldMk cId="2896739364" sldId="256"/>
            <ac:spMk id="54" creationId="{AC80813E-963D-3F48-81E0-B90EE1BF7E1C}"/>
          </ac:spMkLst>
        </pc:spChg>
        <pc:spChg chg="mod">
          <ac:chgData name="Kancharla Prabhuram" userId="b22d910e8253cc78" providerId="LiveId" clId="{0B3D85D0-A75E-402E-BB70-8306757E3F4F}" dt="2022-08-17T20:39:28.835" v="585"/>
          <ac:spMkLst>
            <pc:docMk/>
            <pc:sldMk cId="2896739364" sldId="256"/>
            <ac:spMk id="56" creationId="{24A6266C-5A94-5CAF-D4FB-CC432E8897FF}"/>
          </ac:spMkLst>
        </pc:spChg>
        <pc:spChg chg="mod">
          <ac:chgData name="Kancharla Prabhuram" userId="b22d910e8253cc78" providerId="LiveId" clId="{0B3D85D0-A75E-402E-BB70-8306757E3F4F}" dt="2022-08-17T20:39:28.835" v="585"/>
          <ac:spMkLst>
            <pc:docMk/>
            <pc:sldMk cId="2896739364" sldId="256"/>
            <ac:spMk id="57" creationId="{933BCF99-2150-2225-397E-F8A5EFCF17CC}"/>
          </ac:spMkLst>
        </pc:spChg>
        <pc:spChg chg="mod">
          <ac:chgData name="Kancharla Prabhuram" userId="b22d910e8253cc78" providerId="LiveId" clId="{0B3D85D0-A75E-402E-BB70-8306757E3F4F}" dt="2022-08-17T20:39:39.855" v="587"/>
          <ac:spMkLst>
            <pc:docMk/>
            <pc:sldMk cId="2896739364" sldId="256"/>
            <ac:spMk id="59" creationId="{B9C4EC79-F13E-2992-097E-B20F0BDF4780}"/>
          </ac:spMkLst>
        </pc:spChg>
        <pc:spChg chg="mod">
          <ac:chgData name="Kancharla Prabhuram" userId="b22d910e8253cc78" providerId="LiveId" clId="{0B3D85D0-A75E-402E-BB70-8306757E3F4F}" dt="2022-08-17T20:39:39.855" v="587"/>
          <ac:spMkLst>
            <pc:docMk/>
            <pc:sldMk cId="2896739364" sldId="256"/>
            <ac:spMk id="60" creationId="{56B7B65E-38EB-42E4-824D-4A3E5510EA25}"/>
          </ac:spMkLst>
        </pc:spChg>
        <pc:spChg chg="mod">
          <ac:chgData name="Kancharla Prabhuram" userId="b22d910e8253cc78" providerId="LiveId" clId="{0B3D85D0-A75E-402E-BB70-8306757E3F4F}" dt="2022-08-17T20:39:54.688" v="592" actId="14100"/>
          <ac:spMkLst>
            <pc:docMk/>
            <pc:sldMk cId="2896739364" sldId="256"/>
            <ac:spMk id="62" creationId="{55D11366-61B8-15C9-F986-D11AEFEE3709}"/>
          </ac:spMkLst>
        </pc:spChg>
        <pc:spChg chg="mod">
          <ac:chgData name="Kancharla Prabhuram" userId="b22d910e8253cc78" providerId="LiveId" clId="{0B3D85D0-A75E-402E-BB70-8306757E3F4F}" dt="2022-08-17T20:39:54.688" v="592" actId="14100"/>
          <ac:spMkLst>
            <pc:docMk/>
            <pc:sldMk cId="2896739364" sldId="256"/>
            <ac:spMk id="63" creationId="{729DE772-E069-AAF0-3D4E-21CBA59FD619}"/>
          </ac:spMkLst>
        </pc:spChg>
        <pc:spChg chg="mod">
          <ac:chgData name="Kancharla Prabhuram" userId="b22d910e8253cc78" providerId="LiveId" clId="{0B3D85D0-A75E-402E-BB70-8306757E3F4F}" dt="2022-08-17T20:40:19.111" v="595" actId="14100"/>
          <ac:spMkLst>
            <pc:docMk/>
            <pc:sldMk cId="2896739364" sldId="256"/>
            <ac:spMk id="65" creationId="{722A6988-29DF-8295-FE1E-B108F938D6D0}"/>
          </ac:spMkLst>
        </pc:spChg>
        <pc:spChg chg="mod">
          <ac:chgData name="Kancharla Prabhuram" userId="b22d910e8253cc78" providerId="LiveId" clId="{0B3D85D0-A75E-402E-BB70-8306757E3F4F}" dt="2022-08-17T20:40:19.111" v="595" actId="14100"/>
          <ac:spMkLst>
            <pc:docMk/>
            <pc:sldMk cId="2896739364" sldId="256"/>
            <ac:spMk id="66" creationId="{1B2D915A-7887-977D-E719-14520EBD707F}"/>
          </ac:spMkLst>
        </pc:spChg>
        <pc:spChg chg="mod">
          <ac:chgData name="Kancharla Prabhuram" userId="b22d910e8253cc78" providerId="LiveId" clId="{0B3D85D0-A75E-402E-BB70-8306757E3F4F}" dt="2022-08-17T20:40:21.569" v="597"/>
          <ac:spMkLst>
            <pc:docMk/>
            <pc:sldMk cId="2896739364" sldId="256"/>
            <ac:spMk id="68" creationId="{49DF27BC-4068-1537-B164-55AADBE58C1D}"/>
          </ac:spMkLst>
        </pc:spChg>
        <pc:spChg chg="mod">
          <ac:chgData name="Kancharla Prabhuram" userId="b22d910e8253cc78" providerId="LiveId" clId="{0B3D85D0-A75E-402E-BB70-8306757E3F4F}" dt="2022-08-17T20:40:21.569" v="597"/>
          <ac:spMkLst>
            <pc:docMk/>
            <pc:sldMk cId="2896739364" sldId="256"/>
            <ac:spMk id="69" creationId="{C903F466-BFA3-11B2-9FC3-2BAC7109434A}"/>
          </ac:spMkLst>
        </pc:spChg>
        <pc:spChg chg="mod">
          <ac:chgData name="Kancharla Prabhuram" userId="b22d910e8253cc78" providerId="LiveId" clId="{0B3D85D0-A75E-402E-BB70-8306757E3F4F}" dt="2022-08-17T20:40:57.450" v="607" actId="14100"/>
          <ac:spMkLst>
            <pc:docMk/>
            <pc:sldMk cId="2896739364" sldId="256"/>
            <ac:spMk id="71" creationId="{8F900BDF-6ABC-5F8C-7370-9ACE0D5F3AF7}"/>
          </ac:spMkLst>
        </pc:spChg>
        <pc:spChg chg="mod">
          <ac:chgData name="Kancharla Prabhuram" userId="b22d910e8253cc78" providerId="LiveId" clId="{0B3D85D0-A75E-402E-BB70-8306757E3F4F}" dt="2022-08-17T20:40:57.450" v="607" actId="14100"/>
          <ac:spMkLst>
            <pc:docMk/>
            <pc:sldMk cId="2896739364" sldId="256"/>
            <ac:spMk id="72" creationId="{83F3B620-7E95-BC47-CE84-744CF6670B9E}"/>
          </ac:spMkLst>
        </pc:spChg>
        <pc:spChg chg="mod">
          <ac:chgData name="Kancharla Prabhuram" userId="b22d910e8253cc78" providerId="LiveId" clId="{0B3D85D0-A75E-402E-BB70-8306757E3F4F}" dt="2022-08-17T20:40:44.159" v="604"/>
          <ac:spMkLst>
            <pc:docMk/>
            <pc:sldMk cId="2896739364" sldId="256"/>
            <ac:spMk id="74" creationId="{125B0362-8389-BE97-48EE-2B922D09B975}"/>
          </ac:spMkLst>
        </pc:spChg>
        <pc:spChg chg="mod">
          <ac:chgData name="Kancharla Prabhuram" userId="b22d910e8253cc78" providerId="LiveId" clId="{0B3D85D0-A75E-402E-BB70-8306757E3F4F}" dt="2022-08-17T20:40:44.159" v="604"/>
          <ac:spMkLst>
            <pc:docMk/>
            <pc:sldMk cId="2896739364" sldId="256"/>
            <ac:spMk id="75" creationId="{794ABFD1-A27B-4296-2C78-25E729D8141D}"/>
          </ac:spMkLst>
        </pc:spChg>
        <pc:spChg chg="mod">
          <ac:chgData name="Kancharla Prabhuram" userId="b22d910e8253cc78" providerId="LiveId" clId="{0B3D85D0-A75E-402E-BB70-8306757E3F4F}" dt="2022-08-17T20:40:52.421" v="606" actId="1076"/>
          <ac:spMkLst>
            <pc:docMk/>
            <pc:sldMk cId="2896739364" sldId="256"/>
            <ac:spMk id="77" creationId="{5F17272C-0B4C-B808-90E1-41EF29D9065A}"/>
          </ac:spMkLst>
        </pc:spChg>
        <pc:spChg chg="mod">
          <ac:chgData name="Kancharla Prabhuram" userId="b22d910e8253cc78" providerId="LiveId" clId="{0B3D85D0-A75E-402E-BB70-8306757E3F4F}" dt="2022-08-17T20:40:52.421" v="606" actId="1076"/>
          <ac:spMkLst>
            <pc:docMk/>
            <pc:sldMk cId="2896739364" sldId="256"/>
            <ac:spMk id="78" creationId="{8FD9D87C-7F83-951A-D1C2-0C9237A4AFF9}"/>
          </ac:spMkLst>
        </pc:spChg>
        <pc:grpChg chg="add mod">
          <ac:chgData name="Kancharla Prabhuram" userId="b22d910e8253cc78" providerId="LiveId" clId="{0B3D85D0-A75E-402E-BB70-8306757E3F4F}" dt="2022-08-17T20:39:00.362" v="580" actId="1076"/>
          <ac:grpSpMkLst>
            <pc:docMk/>
            <pc:sldMk cId="2896739364" sldId="256"/>
            <ac:grpSpMk id="5" creationId="{10926DA7-05B1-26EF-321E-12E8441FB655}"/>
          </ac:grpSpMkLst>
        </pc:grpChg>
        <pc:grpChg chg="add del mod">
          <ac:chgData name="Kancharla Prabhuram" userId="b22d910e8253cc78" providerId="LiveId" clId="{0B3D85D0-A75E-402E-BB70-8306757E3F4F}" dt="2022-08-17T20:38:11.960" v="572" actId="478"/>
          <ac:grpSpMkLst>
            <pc:docMk/>
            <pc:sldMk cId="2896739364" sldId="256"/>
            <ac:grpSpMk id="6" creationId="{441EEBDA-F24E-9BE9-EBE5-8CC246658B6F}"/>
          </ac:grpSpMkLst>
        </pc:grpChg>
        <pc:grpChg chg="add mod">
          <ac:chgData name="Kancharla Prabhuram" userId="b22d910e8253cc78" providerId="LiveId" clId="{0B3D85D0-A75E-402E-BB70-8306757E3F4F}" dt="2022-08-17T20:37:25.523" v="552"/>
          <ac:grpSpMkLst>
            <pc:docMk/>
            <pc:sldMk cId="2896739364" sldId="256"/>
            <ac:grpSpMk id="14" creationId="{C1BBB833-6BFA-074A-6D85-A539BE7A30FE}"/>
          </ac:grpSpMkLst>
        </pc:grpChg>
        <pc:grpChg chg="add del mod">
          <ac:chgData name="Kancharla Prabhuram" userId="b22d910e8253cc78" providerId="LiveId" clId="{0B3D85D0-A75E-402E-BB70-8306757E3F4F}" dt="2022-08-17T20:38:10.691" v="571" actId="478"/>
          <ac:grpSpMkLst>
            <pc:docMk/>
            <pc:sldMk cId="2896739364" sldId="256"/>
            <ac:grpSpMk id="27" creationId="{4EA13F81-79C7-02E9-B261-0A87ED9CED0F}"/>
          </ac:grpSpMkLst>
        </pc:grpChg>
        <pc:grpChg chg="add mod">
          <ac:chgData name="Kancharla Prabhuram" userId="b22d910e8253cc78" providerId="LiveId" clId="{0B3D85D0-A75E-402E-BB70-8306757E3F4F}" dt="2022-08-17T20:38:08.874" v="570"/>
          <ac:grpSpMkLst>
            <pc:docMk/>
            <pc:sldMk cId="2896739364" sldId="256"/>
            <ac:grpSpMk id="35" creationId="{91CE80C4-FA4C-ACEA-31AD-3FB874DD87F6}"/>
          </ac:grpSpMkLst>
        </pc:grpChg>
        <pc:grpChg chg="add mod">
          <ac:chgData name="Kancharla Prabhuram" userId="b22d910e8253cc78" providerId="LiveId" clId="{0B3D85D0-A75E-402E-BB70-8306757E3F4F}" dt="2022-08-17T20:38:35.355" v="576" actId="1076"/>
          <ac:grpSpMkLst>
            <pc:docMk/>
            <pc:sldMk cId="2896739364" sldId="256"/>
            <ac:grpSpMk id="43" creationId="{DE941DE6-606C-90B6-EADD-31CEDBA1B30B}"/>
          </ac:grpSpMkLst>
        </pc:grpChg>
        <pc:grpChg chg="add mod">
          <ac:chgData name="Kancharla Prabhuram" userId="b22d910e8253cc78" providerId="LiveId" clId="{0B3D85D0-A75E-402E-BB70-8306757E3F4F}" dt="2022-08-17T20:39:06.330" v="581" actId="1076"/>
          <ac:grpSpMkLst>
            <pc:docMk/>
            <pc:sldMk cId="2896739364" sldId="256"/>
            <ac:grpSpMk id="47" creationId="{829B2B96-F2DF-774D-B685-1EABBBD5B075}"/>
          </ac:grpSpMkLst>
        </pc:grpChg>
        <pc:grpChg chg="mod">
          <ac:chgData name="Kancharla Prabhuram" userId="b22d910e8253cc78" providerId="LiveId" clId="{0B3D85D0-A75E-402E-BB70-8306757E3F4F}" dt="2022-08-17T20:38:54.592" v="577"/>
          <ac:grpSpMkLst>
            <pc:docMk/>
            <pc:sldMk cId="2896739364" sldId="256"/>
            <ac:grpSpMk id="48" creationId="{9EDCE0EA-774E-59EC-9FB3-E09D12789F0F}"/>
          </ac:grpSpMkLst>
        </pc:grpChg>
        <pc:grpChg chg="add mod">
          <ac:chgData name="Kancharla Prabhuram" userId="b22d910e8253cc78" providerId="LiveId" clId="{0B3D85D0-A75E-402E-BB70-8306757E3F4F}" dt="2022-08-17T20:39:25.462" v="584" actId="1076"/>
          <ac:grpSpMkLst>
            <pc:docMk/>
            <pc:sldMk cId="2896739364" sldId="256"/>
            <ac:grpSpMk id="52" creationId="{9BE040D4-F0CB-242A-D9E4-A9D11B3F00C1}"/>
          </ac:grpSpMkLst>
        </pc:grpChg>
        <pc:grpChg chg="add del mod">
          <ac:chgData name="Kancharla Prabhuram" userId="b22d910e8253cc78" providerId="LiveId" clId="{0B3D85D0-A75E-402E-BB70-8306757E3F4F}" dt="2022-08-17T20:39:30.625" v="586"/>
          <ac:grpSpMkLst>
            <pc:docMk/>
            <pc:sldMk cId="2896739364" sldId="256"/>
            <ac:grpSpMk id="55" creationId="{A86B8756-C002-AD1A-D8E5-7B8BA90BDF1B}"/>
          </ac:grpSpMkLst>
        </pc:grpChg>
        <pc:grpChg chg="add del mod">
          <ac:chgData name="Kancharla Prabhuram" userId="b22d910e8253cc78" providerId="LiveId" clId="{0B3D85D0-A75E-402E-BB70-8306757E3F4F}" dt="2022-08-17T20:39:42.447" v="588"/>
          <ac:grpSpMkLst>
            <pc:docMk/>
            <pc:sldMk cId="2896739364" sldId="256"/>
            <ac:grpSpMk id="58" creationId="{E1FEAC9D-9F06-2B32-F3D1-798F002A1F10}"/>
          </ac:grpSpMkLst>
        </pc:grpChg>
        <pc:grpChg chg="add mod">
          <ac:chgData name="Kancharla Prabhuram" userId="b22d910e8253cc78" providerId="LiveId" clId="{0B3D85D0-A75E-402E-BB70-8306757E3F4F}" dt="2022-08-17T20:39:54.688" v="592" actId="14100"/>
          <ac:grpSpMkLst>
            <pc:docMk/>
            <pc:sldMk cId="2896739364" sldId="256"/>
            <ac:grpSpMk id="61" creationId="{20AFD7B2-9595-4A21-BA20-DC4D96136B2B}"/>
          </ac:grpSpMkLst>
        </pc:grpChg>
        <pc:grpChg chg="add del mod">
          <ac:chgData name="Kancharla Prabhuram" userId="b22d910e8253cc78" providerId="LiveId" clId="{0B3D85D0-A75E-402E-BB70-8306757E3F4F}" dt="2022-08-17T20:40:20.713" v="596"/>
          <ac:grpSpMkLst>
            <pc:docMk/>
            <pc:sldMk cId="2896739364" sldId="256"/>
            <ac:grpSpMk id="64" creationId="{71E79AD7-84B1-F52F-072F-08B1887154FB}"/>
          </ac:grpSpMkLst>
        </pc:grpChg>
        <pc:grpChg chg="add del mod">
          <ac:chgData name="Kancharla Prabhuram" userId="b22d910e8253cc78" providerId="LiveId" clId="{0B3D85D0-A75E-402E-BB70-8306757E3F4F}" dt="2022-08-17T20:40:23.436" v="598"/>
          <ac:grpSpMkLst>
            <pc:docMk/>
            <pc:sldMk cId="2896739364" sldId="256"/>
            <ac:grpSpMk id="67" creationId="{526E4460-BAFA-0DB2-BC64-F4115DE2A069}"/>
          </ac:grpSpMkLst>
        </pc:grpChg>
        <pc:grpChg chg="add mod">
          <ac:chgData name="Kancharla Prabhuram" userId="b22d910e8253cc78" providerId="LiveId" clId="{0B3D85D0-A75E-402E-BB70-8306757E3F4F}" dt="2022-08-17T20:40:57.450" v="607" actId="14100"/>
          <ac:grpSpMkLst>
            <pc:docMk/>
            <pc:sldMk cId="2896739364" sldId="256"/>
            <ac:grpSpMk id="70" creationId="{F72E79EB-C1D8-B212-DA2A-93EA1D90E411}"/>
          </ac:grpSpMkLst>
        </pc:grpChg>
        <pc:grpChg chg="add del mod">
          <ac:chgData name="Kancharla Prabhuram" userId="b22d910e8253cc78" providerId="LiveId" clId="{0B3D85D0-A75E-402E-BB70-8306757E3F4F}" dt="2022-08-17T20:40:59.304" v="608" actId="478"/>
          <ac:grpSpMkLst>
            <pc:docMk/>
            <pc:sldMk cId="2896739364" sldId="256"/>
            <ac:grpSpMk id="73" creationId="{BE82D653-E910-9096-A339-A42FF466710A}"/>
          </ac:grpSpMkLst>
        </pc:grpChg>
        <pc:grpChg chg="add mod">
          <ac:chgData name="Kancharla Prabhuram" userId="b22d910e8253cc78" providerId="LiveId" clId="{0B3D85D0-A75E-402E-BB70-8306757E3F4F}" dt="2022-08-17T20:40:52.421" v="606" actId="1076"/>
          <ac:grpSpMkLst>
            <pc:docMk/>
            <pc:sldMk cId="2896739364" sldId="256"/>
            <ac:grpSpMk id="76" creationId="{8DE542A6-1EC3-6A4D-1E67-055DEF47A063}"/>
          </ac:grpSpMkLst>
        </pc:grpChg>
        <pc:picChg chg="add mod">
          <ac:chgData name="Kancharla Prabhuram" userId="b22d910e8253cc78" providerId="LiveId" clId="{0B3D85D0-A75E-402E-BB70-8306757E3F4F}" dt="2022-08-17T20:33:02.650" v="209" actId="164"/>
          <ac:picMkLst>
            <pc:docMk/>
            <pc:sldMk cId="2896739364" sldId="256"/>
            <ac:picMk id="3" creationId="{1AD40DD5-E3A0-BB52-246E-69F44F5BAD4C}"/>
          </ac:picMkLst>
        </pc:picChg>
        <pc:cxnChg chg="mod">
          <ac:chgData name="Kancharla Prabhuram" userId="b22d910e8253cc78" providerId="LiveId" clId="{0B3D85D0-A75E-402E-BB70-8306757E3F4F}" dt="2022-08-17T20:37:10.952" v="550"/>
          <ac:cxnSpMkLst>
            <pc:docMk/>
            <pc:sldMk cId="2896739364" sldId="256"/>
            <ac:cxnSpMk id="7" creationId="{DAEDD53D-187B-0846-935C-3B28D8EAFF28}"/>
          </ac:cxnSpMkLst>
        </pc:cxnChg>
        <pc:cxnChg chg="mod">
          <ac:chgData name="Kancharla Prabhuram" userId="b22d910e8253cc78" providerId="LiveId" clId="{0B3D85D0-A75E-402E-BB70-8306757E3F4F}" dt="2022-08-17T20:37:10.952" v="550"/>
          <ac:cxnSpMkLst>
            <pc:docMk/>
            <pc:sldMk cId="2896739364" sldId="256"/>
            <ac:cxnSpMk id="8" creationId="{2E7F855D-8908-322D-3218-94637058FF45}"/>
          </ac:cxnSpMkLst>
        </pc:cxnChg>
        <pc:cxnChg chg="mod">
          <ac:chgData name="Kancharla Prabhuram" userId="b22d910e8253cc78" providerId="LiveId" clId="{0B3D85D0-A75E-402E-BB70-8306757E3F4F}" dt="2022-08-17T20:37:10.952" v="550"/>
          <ac:cxnSpMkLst>
            <pc:docMk/>
            <pc:sldMk cId="2896739364" sldId="256"/>
            <ac:cxnSpMk id="9" creationId="{06B4FF72-7802-7BB8-32B7-F1B104007E60}"/>
          </ac:cxnSpMkLst>
        </pc:cxnChg>
        <pc:cxnChg chg="mod">
          <ac:chgData name="Kancharla Prabhuram" userId="b22d910e8253cc78" providerId="LiveId" clId="{0B3D85D0-A75E-402E-BB70-8306757E3F4F}" dt="2022-08-17T20:37:10.952" v="550"/>
          <ac:cxnSpMkLst>
            <pc:docMk/>
            <pc:sldMk cId="2896739364" sldId="256"/>
            <ac:cxnSpMk id="10" creationId="{BA64031A-83A5-BE06-A90B-5F9E748B3154}"/>
          </ac:cxnSpMkLst>
        </pc:cxnChg>
        <pc:cxnChg chg="mod">
          <ac:chgData name="Kancharla Prabhuram" userId="b22d910e8253cc78" providerId="LiveId" clId="{0B3D85D0-A75E-402E-BB70-8306757E3F4F}" dt="2022-08-17T20:37:10.952" v="550"/>
          <ac:cxnSpMkLst>
            <pc:docMk/>
            <pc:sldMk cId="2896739364" sldId="256"/>
            <ac:cxnSpMk id="11" creationId="{4B7C3C4C-D9EB-6586-2678-FE8A6511DFCF}"/>
          </ac:cxnSpMkLst>
        </pc:cxnChg>
        <pc:cxnChg chg="mod">
          <ac:chgData name="Kancharla Prabhuram" userId="b22d910e8253cc78" providerId="LiveId" clId="{0B3D85D0-A75E-402E-BB70-8306757E3F4F}" dt="2022-08-17T20:37:10.952" v="550"/>
          <ac:cxnSpMkLst>
            <pc:docMk/>
            <pc:sldMk cId="2896739364" sldId="256"/>
            <ac:cxnSpMk id="12" creationId="{D5D3B689-0078-0605-D2EC-89B09BDEF464}"/>
          </ac:cxnSpMkLst>
        </pc:cxnChg>
        <pc:cxnChg chg="mod">
          <ac:chgData name="Kancharla Prabhuram" userId="b22d910e8253cc78" providerId="LiveId" clId="{0B3D85D0-A75E-402E-BB70-8306757E3F4F}" dt="2022-08-17T20:37:10.952" v="550"/>
          <ac:cxnSpMkLst>
            <pc:docMk/>
            <pc:sldMk cId="2896739364" sldId="256"/>
            <ac:cxnSpMk id="13" creationId="{8D690EBE-D65D-10E3-2C39-E495774D4584}"/>
          </ac:cxnSpMkLst>
        </pc:cxnChg>
        <pc:cxnChg chg="mod">
          <ac:chgData name="Kancharla Prabhuram" userId="b22d910e8253cc78" providerId="LiveId" clId="{0B3D85D0-A75E-402E-BB70-8306757E3F4F}" dt="2022-08-17T20:37:30.535" v="553"/>
          <ac:cxnSpMkLst>
            <pc:docMk/>
            <pc:sldMk cId="2896739364" sldId="256"/>
            <ac:cxnSpMk id="28" creationId="{C22866DD-60D2-7C0A-758A-434BCA4955D1}"/>
          </ac:cxnSpMkLst>
        </pc:cxnChg>
        <pc:cxnChg chg="mod">
          <ac:chgData name="Kancharla Prabhuram" userId="b22d910e8253cc78" providerId="LiveId" clId="{0B3D85D0-A75E-402E-BB70-8306757E3F4F}" dt="2022-08-17T20:37:30.535" v="553"/>
          <ac:cxnSpMkLst>
            <pc:docMk/>
            <pc:sldMk cId="2896739364" sldId="256"/>
            <ac:cxnSpMk id="29" creationId="{1C48FBF4-6034-7AF8-320C-5ECB2A1E9DCE}"/>
          </ac:cxnSpMkLst>
        </pc:cxnChg>
        <pc:cxnChg chg="mod">
          <ac:chgData name="Kancharla Prabhuram" userId="b22d910e8253cc78" providerId="LiveId" clId="{0B3D85D0-A75E-402E-BB70-8306757E3F4F}" dt="2022-08-17T20:37:30.535" v="553"/>
          <ac:cxnSpMkLst>
            <pc:docMk/>
            <pc:sldMk cId="2896739364" sldId="256"/>
            <ac:cxnSpMk id="30" creationId="{808062F2-B74E-F822-4BC2-B8614E6E30F6}"/>
          </ac:cxnSpMkLst>
        </pc:cxnChg>
        <pc:cxnChg chg="mod">
          <ac:chgData name="Kancharla Prabhuram" userId="b22d910e8253cc78" providerId="LiveId" clId="{0B3D85D0-A75E-402E-BB70-8306757E3F4F}" dt="2022-08-17T20:37:30.535" v="553"/>
          <ac:cxnSpMkLst>
            <pc:docMk/>
            <pc:sldMk cId="2896739364" sldId="256"/>
            <ac:cxnSpMk id="31" creationId="{4245EDE8-FB41-4A88-7617-EFC9DDF590F5}"/>
          </ac:cxnSpMkLst>
        </pc:cxnChg>
        <pc:cxnChg chg="mod">
          <ac:chgData name="Kancharla Prabhuram" userId="b22d910e8253cc78" providerId="LiveId" clId="{0B3D85D0-A75E-402E-BB70-8306757E3F4F}" dt="2022-08-17T20:37:30.535" v="553"/>
          <ac:cxnSpMkLst>
            <pc:docMk/>
            <pc:sldMk cId="2896739364" sldId="256"/>
            <ac:cxnSpMk id="32" creationId="{EE15869B-3AB3-2482-6F4E-911A0A332DE8}"/>
          </ac:cxnSpMkLst>
        </pc:cxnChg>
        <pc:cxnChg chg="mod">
          <ac:chgData name="Kancharla Prabhuram" userId="b22d910e8253cc78" providerId="LiveId" clId="{0B3D85D0-A75E-402E-BB70-8306757E3F4F}" dt="2022-08-17T20:37:30.535" v="553"/>
          <ac:cxnSpMkLst>
            <pc:docMk/>
            <pc:sldMk cId="2896739364" sldId="256"/>
            <ac:cxnSpMk id="33" creationId="{5E464F79-5DF6-BE16-53CF-81E070B244C9}"/>
          </ac:cxnSpMkLst>
        </pc:cxnChg>
        <pc:cxnChg chg="mod">
          <ac:chgData name="Kancharla Prabhuram" userId="b22d910e8253cc78" providerId="LiveId" clId="{0B3D85D0-A75E-402E-BB70-8306757E3F4F}" dt="2022-08-17T20:37:30.535" v="553"/>
          <ac:cxnSpMkLst>
            <pc:docMk/>
            <pc:sldMk cId="2896739364" sldId="256"/>
            <ac:cxnSpMk id="34" creationId="{8BC83B28-02A4-9BE6-3DBD-8C65DD7BB7DE}"/>
          </ac:cxnSpMkLst>
        </pc:cxnChg>
        <pc:cxnChg chg="mod">
          <ac:chgData name="Kancharla Prabhuram" userId="b22d910e8253cc78" providerId="LiveId" clId="{0B3D85D0-A75E-402E-BB70-8306757E3F4F}" dt="2022-08-17T20:38:08.874" v="570"/>
          <ac:cxnSpMkLst>
            <pc:docMk/>
            <pc:sldMk cId="2896739364" sldId="256"/>
            <ac:cxnSpMk id="36" creationId="{A8081707-C29F-A89C-AEF9-A31520C8FA12}"/>
          </ac:cxnSpMkLst>
        </pc:cxnChg>
        <pc:cxnChg chg="mod">
          <ac:chgData name="Kancharla Prabhuram" userId="b22d910e8253cc78" providerId="LiveId" clId="{0B3D85D0-A75E-402E-BB70-8306757E3F4F}" dt="2022-08-17T20:38:08.874" v="570"/>
          <ac:cxnSpMkLst>
            <pc:docMk/>
            <pc:sldMk cId="2896739364" sldId="256"/>
            <ac:cxnSpMk id="37" creationId="{CFBEA4E9-1C22-0133-A1FA-1387635BCDB0}"/>
          </ac:cxnSpMkLst>
        </pc:cxnChg>
        <pc:cxnChg chg="mod">
          <ac:chgData name="Kancharla Prabhuram" userId="b22d910e8253cc78" providerId="LiveId" clId="{0B3D85D0-A75E-402E-BB70-8306757E3F4F}" dt="2022-08-17T20:38:08.874" v="570"/>
          <ac:cxnSpMkLst>
            <pc:docMk/>
            <pc:sldMk cId="2896739364" sldId="256"/>
            <ac:cxnSpMk id="38" creationId="{8C1A50B6-17D1-98F2-C322-AEFBBBF122C9}"/>
          </ac:cxnSpMkLst>
        </pc:cxnChg>
        <pc:cxnChg chg="mod">
          <ac:chgData name="Kancharla Prabhuram" userId="b22d910e8253cc78" providerId="LiveId" clId="{0B3D85D0-A75E-402E-BB70-8306757E3F4F}" dt="2022-08-17T20:38:08.874" v="570"/>
          <ac:cxnSpMkLst>
            <pc:docMk/>
            <pc:sldMk cId="2896739364" sldId="256"/>
            <ac:cxnSpMk id="39" creationId="{1FEDF3F0-A71E-22C8-FB98-EEB8E551CA18}"/>
          </ac:cxnSpMkLst>
        </pc:cxnChg>
        <pc:cxnChg chg="mod">
          <ac:chgData name="Kancharla Prabhuram" userId="b22d910e8253cc78" providerId="LiveId" clId="{0B3D85D0-A75E-402E-BB70-8306757E3F4F}" dt="2022-08-17T20:38:08.874" v="570"/>
          <ac:cxnSpMkLst>
            <pc:docMk/>
            <pc:sldMk cId="2896739364" sldId="256"/>
            <ac:cxnSpMk id="40" creationId="{11F16D13-BE58-056F-85CC-F667BDBE74CE}"/>
          </ac:cxnSpMkLst>
        </pc:cxnChg>
        <pc:cxnChg chg="mod">
          <ac:chgData name="Kancharla Prabhuram" userId="b22d910e8253cc78" providerId="LiveId" clId="{0B3D85D0-A75E-402E-BB70-8306757E3F4F}" dt="2022-08-17T20:38:08.874" v="570"/>
          <ac:cxnSpMkLst>
            <pc:docMk/>
            <pc:sldMk cId="2896739364" sldId="256"/>
            <ac:cxnSpMk id="41" creationId="{228F26C4-AE30-A22B-DE2F-CFB48D4052EF}"/>
          </ac:cxnSpMkLst>
        </pc:cxnChg>
        <pc:cxnChg chg="mod">
          <ac:chgData name="Kancharla Prabhuram" userId="b22d910e8253cc78" providerId="LiveId" clId="{0B3D85D0-A75E-402E-BB70-8306757E3F4F}" dt="2022-08-17T20:38:08.874" v="570"/>
          <ac:cxnSpMkLst>
            <pc:docMk/>
            <pc:sldMk cId="2896739364" sldId="256"/>
            <ac:cxnSpMk id="42" creationId="{CD483A1B-BDDD-AB8A-39E1-CDE27EB8322F}"/>
          </ac:cxnSpMkLst>
        </pc:cxnChg>
      </pc:sldChg>
      <pc:sldChg chg="addSp modSp add del mod setBg modAnim">
        <pc:chgData name="Kancharla Prabhuram" userId="b22d910e8253cc78" providerId="LiveId" clId="{0B3D85D0-A75E-402E-BB70-8306757E3F4F}" dt="2022-08-17T20:23:02.832" v="69" actId="14429"/>
        <pc:sldMkLst>
          <pc:docMk/>
          <pc:sldMk cId="3240021733" sldId="1090"/>
        </pc:sldMkLst>
        <pc:spChg chg="add mod">
          <ac:chgData name="Kancharla Prabhuram" userId="b22d910e8253cc78" providerId="LiveId" clId="{0B3D85D0-A75E-402E-BB70-8306757E3F4F}" dt="2022-08-17T20:21:51.546" v="44" actId="1036"/>
          <ac:spMkLst>
            <pc:docMk/>
            <pc:sldMk cId="3240021733" sldId="1090"/>
            <ac:spMk id="2" creationId="{1F32D844-17B3-1A13-B951-C4700AAFBFCF}"/>
          </ac:spMkLst>
        </pc:spChg>
        <pc:spChg chg="add mod">
          <ac:chgData name="Kancharla Prabhuram" userId="b22d910e8253cc78" providerId="LiveId" clId="{0B3D85D0-A75E-402E-BB70-8306757E3F4F}" dt="2022-08-17T20:22:12.438" v="51" actId="14100"/>
          <ac:spMkLst>
            <pc:docMk/>
            <pc:sldMk cId="3240021733" sldId="1090"/>
            <ac:spMk id="3" creationId="{D9ED44FC-32F0-6FC4-94E9-160FF8842A97}"/>
          </ac:spMkLst>
        </pc:spChg>
        <pc:spChg chg="mod modVis">
          <ac:chgData name="Kancharla Prabhuram" userId="b22d910e8253cc78" providerId="LiveId" clId="{0B3D85D0-A75E-402E-BB70-8306757E3F4F}" dt="2022-08-17T20:22:57.052" v="66" actId="14429"/>
          <ac:spMkLst>
            <pc:docMk/>
            <pc:sldMk cId="3240021733" sldId="1090"/>
            <ac:spMk id="4" creationId="{A3C2B004-5DCE-4167-8FEA-BB3EA05B1733}"/>
          </ac:spMkLst>
        </pc:spChg>
        <pc:spChg chg="mod modVis">
          <ac:chgData name="Kancharla Prabhuram" userId="b22d910e8253cc78" providerId="LiveId" clId="{0B3D85D0-A75E-402E-BB70-8306757E3F4F}" dt="2022-08-17T20:22:49.477" v="63" actId="14429"/>
          <ac:spMkLst>
            <pc:docMk/>
            <pc:sldMk cId="3240021733" sldId="1090"/>
            <ac:spMk id="5" creationId="{2E76DAE6-C4AE-4956-A223-8DD68512DAC9}"/>
          </ac:spMkLst>
        </pc:spChg>
        <pc:spChg chg="mod modVis">
          <ac:chgData name="Kancharla Prabhuram" userId="b22d910e8253cc78" providerId="LiveId" clId="{0B3D85D0-A75E-402E-BB70-8306757E3F4F}" dt="2022-08-17T20:22:48.716" v="62" actId="14429"/>
          <ac:spMkLst>
            <pc:docMk/>
            <pc:sldMk cId="3240021733" sldId="1090"/>
            <ac:spMk id="6" creationId="{D0180D68-17B8-49FF-B4EF-B9CF757E15E0}"/>
          </ac:spMkLst>
        </pc:spChg>
        <pc:spChg chg="add mod">
          <ac:chgData name="Kancharla Prabhuram" userId="b22d910e8253cc78" providerId="LiveId" clId="{0B3D85D0-A75E-402E-BB70-8306757E3F4F}" dt="2022-08-17T20:21:59.140" v="47" actId="1076"/>
          <ac:spMkLst>
            <pc:docMk/>
            <pc:sldMk cId="3240021733" sldId="1090"/>
            <ac:spMk id="45" creationId="{A5240CFA-4960-E1C1-2BA6-823EA345AEA1}"/>
          </ac:spMkLst>
        </pc:spChg>
        <pc:spChg chg="add mod ord">
          <ac:chgData name="Kancharla Prabhuram" userId="b22d910e8253cc78" providerId="LiveId" clId="{0B3D85D0-A75E-402E-BB70-8306757E3F4F}" dt="2022-08-17T20:22:54.705" v="64" actId="167"/>
          <ac:spMkLst>
            <pc:docMk/>
            <pc:sldMk cId="3240021733" sldId="1090"/>
            <ac:spMk id="46" creationId="{5C29209C-5B36-2120-B5DE-A1204A917A7F}"/>
          </ac:spMkLst>
        </pc:spChg>
        <pc:spChg chg="mod">
          <ac:chgData name="Kancharla Prabhuram" userId="b22d910e8253cc78" providerId="LiveId" clId="{0B3D85D0-A75E-402E-BB70-8306757E3F4F}" dt="2022-08-17T20:20:48.754" v="35" actId="404"/>
          <ac:spMkLst>
            <pc:docMk/>
            <pc:sldMk cId="3240021733" sldId="1090"/>
            <ac:spMk id="47" creationId="{87655CEE-BED8-4389-B3E2-93FA7162F535}"/>
          </ac:spMkLst>
        </pc:spChg>
        <pc:grpChg chg="mod modVis">
          <ac:chgData name="Kancharla Prabhuram" userId="b22d910e8253cc78" providerId="LiveId" clId="{0B3D85D0-A75E-402E-BB70-8306757E3F4F}" dt="2022-08-17T20:23:02.832" v="69" actId="14429"/>
          <ac:grpSpMkLst>
            <pc:docMk/>
            <pc:sldMk cId="3240021733" sldId="1090"/>
            <ac:grpSpMk id="41" creationId="{6B8F6050-89CB-4D15-91F4-6C4E40038665}"/>
          </ac:grpSpMkLst>
        </pc:grpChg>
        <pc:grpChg chg="mod modVis">
          <ac:chgData name="Kancharla Prabhuram" userId="b22d910e8253cc78" providerId="LiveId" clId="{0B3D85D0-A75E-402E-BB70-8306757E3F4F}" dt="2022-08-17T20:22:58.034" v="67" actId="14429"/>
          <ac:grpSpMkLst>
            <pc:docMk/>
            <pc:sldMk cId="3240021733" sldId="1090"/>
            <ac:grpSpMk id="42" creationId="{E952D0CE-E151-42B2-8CE1-993744AC9EEA}"/>
          </ac:grpSpMkLst>
        </pc:grpChg>
        <pc:grpChg chg="mod modVis">
          <ac:chgData name="Kancharla Prabhuram" userId="b22d910e8253cc78" providerId="LiveId" clId="{0B3D85D0-A75E-402E-BB70-8306757E3F4F}" dt="2022-08-17T20:22:56.061" v="65" actId="14429"/>
          <ac:grpSpMkLst>
            <pc:docMk/>
            <pc:sldMk cId="3240021733" sldId="1090"/>
            <ac:grpSpMk id="43" creationId="{D65535BA-AF71-44DB-9BBF-F24E8F60658D}"/>
          </ac:grpSpMkLst>
        </pc:grpChg>
        <pc:grpChg chg="mod modVis">
          <ac:chgData name="Kancharla Prabhuram" userId="b22d910e8253cc78" providerId="LiveId" clId="{0B3D85D0-A75E-402E-BB70-8306757E3F4F}" dt="2022-08-17T20:23:01.044" v="68" actId="14429"/>
          <ac:grpSpMkLst>
            <pc:docMk/>
            <pc:sldMk cId="3240021733" sldId="1090"/>
            <ac:grpSpMk id="44" creationId="{4BCFADF6-8A5D-4D41-BEA5-79439B06145C}"/>
          </ac:grpSpMkLst>
        </pc:grpChg>
      </pc:sldChg>
      <pc:sldChg chg="del">
        <pc:chgData name="Kancharla Prabhuram" userId="b22d910e8253cc78" providerId="LiveId" clId="{0B3D85D0-A75E-402E-BB70-8306757E3F4F}" dt="2022-08-17T20:28:52.956" v="156" actId="47"/>
        <pc:sldMkLst>
          <pc:docMk/>
          <pc:sldMk cId="3124235176" sldId="1232"/>
        </pc:sldMkLst>
      </pc:sldChg>
      <pc:sldChg chg="addSp delSp modSp add del mod ord setBg delAnim modAnim">
        <pc:chgData name="Kancharla Prabhuram" userId="b22d910e8253cc78" providerId="LiveId" clId="{0B3D85D0-A75E-402E-BB70-8306757E3F4F}" dt="2022-08-17T20:28:44.060" v="155" actId="2085"/>
        <pc:sldMkLst>
          <pc:docMk/>
          <pc:sldMk cId="1174261435" sldId="1669"/>
        </pc:sldMkLst>
        <pc:spChg chg="add mod">
          <ac:chgData name="Kancharla Prabhuram" userId="b22d910e8253cc78" providerId="LiveId" clId="{0B3D85D0-A75E-402E-BB70-8306757E3F4F}" dt="2022-08-17T20:28:44.060" v="155" actId="2085"/>
          <ac:spMkLst>
            <pc:docMk/>
            <pc:sldMk cId="1174261435" sldId="1669"/>
            <ac:spMk id="10" creationId="{99CC54A2-419D-BDA4-F774-825A4FD2B4D8}"/>
          </ac:spMkLst>
        </pc:spChg>
        <pc:spChg chg="mod">
          <ac:chgData name="Kancharla Prabhuram" userId="b22d910e8253cc78" providerId="LiveId" clId="{0B3D85D0-A75E-402E-BB70-8306757E3F4F}" dt="2022-08-17T20:28:15.986" v="150" actId="1076"/>
          <ac:spMkLst>
            <pc:docMk/>
            <pc:sldMk cId="1174261435" sldId="1669"/>
            <ac:spMk id="808" creationId="{3D71EFAC-D1D3-4AAD-91FE-FC675E1FBA04}"/>
          </ac:spMkLst>
        </pc:spChg>
        <pc:spChg chg="mod">
          <ac:chgData name="Kancharla Prabhuram" userId="b22d910e8253cc78" providerId="LiveId" clId="{0B3D85D0-A75E-402E-BB70-8306757E3F4F}" dt="2022-08-17T20:28:11.225" v="149" actId="1076"/>
          <ac:spMkLst>
            <pc:docMk/>
            <pc:sldMk cId="1174261435" sldId="1669"/>
            <ac:spMk id="809" creationId="{874A2210-4909-4257-805C-E7845B6F8D9E}"/>
          </ac:spMkLst>
        </pc:spChg>
        <pc:spChg chg="mod">
          <ac:chgData name="Kancharla Prabhuram" userId="b22d910e8253cc78" providerId="LiveId" clId="{0B3D85D0-A75E-402E-BB70-8306757E3F4F}" dt="2022-08-17T20:28:04.278" v="148" actId="20577"/>
          <ac:spMkLst>
            <pc:docMk/>
            <pc:sldMk cId="1174261435" sldId="1669"/>
            <ac:spMk id="810" creationId="{4B8B8837-CCA1-41DE-9B01-EAECDE739383}"/>
          </ac:spMkLst>
        </pc:spChg>
        <pc:spChg chg="del mod">
          <ac:chgData name="Kancharla Prabhuram" userId="b22d910e8253cc78" providerId="LiveId" clId="{0B3D85D0-A75E-402E-BB70-8306757E3F4F}" dt="2022-08-17T20:27:32.130" v="129" actId="478"/>
          <ac:spMkLst>
            <pc:docMk/>
            <pc:sldMk cId="1174261435" sldId="1669"/>
            <ac:spMk id="812" creationId="{AC52DA1A-4F94-4A16-9B38-23FDE9DE7B37}"/>
          </ac:spMkLst>
        </pc:spChg>
        <pc:grpChg chg="add mod">
          <ac:chgData name="Kancharla Prabhuram" userId="b22d910e8253cc78" providerId="LiveId" clId="{0B3D85D0-A75E-402E-BB70-8306757E3F4F}" dt="2022-08-17T20:27:27.288" v="127" actId="1076"/>
          <ac:grpSpMkLst>
            <pc:docMk/>
            <pc:sldMk cId="1174261435" sldId="1669"/>
            <ac:grpSpMk id="2" creationId="{00196423-A234-E437-A9B9-3DBE16B96BE6}"/>
          </ac:grpSpMkLst>
        </pc:grpChg>
        <pc:cxnChg chg="mod">
          <ac:chgData name="Kancharla Prabhuram" userId="b22d910e8253cc78" providerId="LiveId" clId="{0B3D85D0-A75E-402E-BB70-8306757E3F4F}" dt="2022-08-17T20:27:22.284" v="126"/>
          <ac:cxnSpMkLst>
            <pc:docMk/>
            <pc:sldMk cId="1174261435" sldId="1669"/>
            <ac:cxnSpMk id="3" creationId="{C85941FC-F97C-9EED-27BD-E0497CA033D7}"/>
          </ac:cxnSpMkLst>
        </pc:cxnChg>
        <pc:cxnChg chg="mod">
          <ac:chgData name="Kancharla Prabhuram" userId="b22d910e8253cc78" providerId="LiveId" clId="{0B3D85D0-A75E-402E-BB70-8306757E3F4F}" dt="2022-08-17T20:27:22.284" v="126"/>
          <ac:cxnSpMkLst>
            <pc:docMk/>
            <pc:sldMk cId="1174261435" sldId="1669"/>
            <ac:cxnSpMk id="4" creationId="{D9723BC5-F774-E43C-0012-0B0A629057CD}"/>
          </ac:cxnSpMkLst>
        </pc:cxnChg>
        <pc:cxnChg chg="mod">
          <ac:chgData name="Kancharla Prabhuram" userId="b22d910e8253cc78" providerId="LiveId" clId="{0B3D85D0-A75E-402E-BB70-8306757E3F4F}" dt="2022-08-17T20:27:22.284" v="126"/>
          <ac:cxnSpMkLst>
            <pc:docMk/>
            <pc:sldMk cId="1174261435" sldId="1669"/>
            <ac:cxnSpMk id="5" creationId="{9ECD8678-3869-F265-9CF4-2BDBA81C9E3F}"/>
          </ac:cxnSpMkLst>
        </pc:cxnChg>
        <pc:cxnChg chg="mod">
          <ac:chgData name="Kancharla Prabhuram" userId="b22d910e8253cc78" providerId="LiveId" clId="{0B3D85D0-A75E-402E-BB70-8306757E3F4F}" dt="2022-08-17T20:27:22.284" v="126"/>
          <ac:cxnSpMkLst>
            <pc:docMk/>
            <pc:sldMk cId="1174261435" sldId="1669"/>
            <ac:cxnSpMk id="6" creationId="{DBABF1B9-DC0A-4483-2315-EEF7F242ECE7}"/>
          </ac:cxnSpMkLst>
        </pc:cxnChg>
        <pc:cxnChg chg="mod">
          <ac:chgData name="Kancharla Prabhuram" userId="b22d910e8253cc78" providerId="LiveId" clId="{0B3D85D0-A75E-402E-BB70-8306757E3F4F}" dt="2022-08-17T20:27:22.284" v="126"/>
          <ac:cxnSpMkLst>
            <pc:docMk/>
            <pc:sldMk cId="1174261435" sldId="1669"/>
            <ac:cxnSpMk id="7" creationId="{F6977C1C-893B-DF52-F9B2-F4EF782A8396}"/>
          </ac:cxnSpMkLst>
        </pc:cxnChg>
        <pc:cxnChg chg="mod">
          <ac:chgData name="Kancharla Prabhuram" userId="b22d910e8253cc78" providerId="LiveId" clId="{0B3D85D0-A75E-402E-BB70-8306757E3F4F}" dt="2022-08-17T20:27:22.284" v="126"/>
          <ac:cxnSpMkLst>
            <pc:docMk/>
            <pc:sldMk cId="1174261435" sldId="1669"/>
            <ac:cxnSpMk id="8" creationId="{230EF68D-96D7-6D68-0327-1DB9EE4B7E8C}"/>
          </ac:cxnSpMkLst>
        </pc:cxnChg>
        <pc:cxnChg chg="mod">
          <ac:chgData name="Kancharla Prabhuram" userId="b22d910e8253cc78" providerId="LiveId" clId="{0B3D85D0-A75E-402E-BB70-8306757E3F4F}" dt="2022-08-17T20:27:22.284" v="126"/>
          <ac:cxnSpMkLst>
            <pc:docMk/>
            <pc:sldMk cId="1174261435" sldId="1669"/>
            <ac:cxnSpMk id="9" creationId="{279DB7BA-B2C8-2F8B-4693-BCCCD13B2E36}"/>
          </ac:cxnSpMkLst>
        </pc:cxnChg>
      </pc:sldChg>
      <pc:sldChg chg="addSp delSp modSp">
        <pc:chgData name="Kancharla Prabhuram" userId="b22d910e8253cc78" providerId="LiveId" clId="{0B3D85D0-A75E-402E-BB70-8306757E3F4F}" dt="2022-08-17T20:25:00.181" v="79" actId="1076"/>
        <pc:sldMkLst>
          <pc:docMk/>
          <pc:sldMk cId="481364027" sldId="1767"/>
        </pc:sldMkLst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21" creationId="{CACA080C-CF1C-5073-B6D5-42B9FDDDE752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22" creationId="{026A1331-30A4-A8E7-195C-4D749150564A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23" creationId="{1BF45A95-C67C-B1A2-D06E-1082407AD1A6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24" creationId="{33B60625-7484-62D5-8684-0216D18E7634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25" creationId="{4C42594C-350E-7A03-20F6-EBAC56A5E1A8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26" creationId="{944EAA8C-F0E4-6641-5672-C4A5CFB92A76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27" creationId="{6534483A-EAFA-D882-263A-4826AF0EECE8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28" creationId="{87C73160-B1C2-C9D0-E651-14596388CE5E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29" creationId="{E66C5197-6B88-CD3C-2E6B-A035A98D7ED7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30" creationId="{5F781B8D-0745-41EE-AC12-F277820568A4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31" creationId="{FEE22E73-FD23-9FFC-879E-32822974CC7B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32" creationId="{BACAD770-A6E3-0F45-2707-5C70E6A50DEE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33" creationId="{6CEA7DA3-C01A-E156-DFCA-A38926D547DA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34" creationId="{FBF64A6C-B478-68C8-E58E-8EE826C37342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35" creationId="{EF79FC4D-5543-328A-6AEC-CDF550F6EFCD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36" creationId="{F7CE5254-7CD8-AEC2-D60C-3E7CECC2F6F4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37" creationId="{7B7D2194-B95F-7CB7-204B-4407140C548B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38" creationId="{59D174DF-29A7-1678-D66A-BA74B64F1443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39" creationId="{76C7BD65-7271-2BF1-49FB-50ADE14ABFE7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40" creationId="{5E2B80C6-B8BB-0174-4D5F-B0F844879753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41" creationId="{72ED5ED8-9354-6DA9-0FBF-642E59420393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42" creationId="{1001694D-7120-61C8-FC54-746E76B09622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43" creationId="{FE234763-F9A4-7E48-8F97-E6102FA1F6A6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44" creationId="{7C38908B-9703-AD24-08CA-447BEA24D604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45" creationId="{18A05C54-2F4B-6472-FC24-75089E7ECDB3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46" creationId="{8037215D-6706-DEBE-08E3-611538107C74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47" creationId="{88354BD4-4E6D-7C98-2142-0648BC8A4B62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48" creationId="{B136742C-3F28-1D76-FC26-D5E0F742B3C2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49" creationId="{86B63535-2167-E58F-5DBE-C6374C1C46F6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50" creationId="{1F819DDB-B137-F60D-4A0E-9B8A16886740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51" creationId="{C2C30967-D238-E1FC-16D4-F69AA36EFBE1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52" creationId="{5DAFC4C6-A541-8DB4-08D1-B57A68B858A5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53" creationId="{BC4207AD-83E6-7C72-498B-E631C0E4C3B7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54" creationId="{490F629D-8017-2D2C-D72A-B4D0764CFAD2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55" creationId="{83E37F57-5B0F-7DAB-CC6E-29780A5A9BCB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56" creationId="{2DFE20A2-2D7F-33CA-3619-3B600BA43E24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57" creationId="{D2F43750-EC98-606E-AA22-6D0F62B0F469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58" creationId="{28E91C8A-CD34-E5B1-50B7-DE00E3C3CCCF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59" creationId="{8EFC8354-D5B8-1E73-3847-7E34742214A4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60" creationId="{B7BDDB45-31F8-9877-1783-4044558306CA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61" creationId="{916873A5-F4FB-C802-06BA-97AB88C1D477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62" creationId="{E17F15B7-CB34-8B07-A915-785885A2E568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63" creationId="{C0126402-178D-DE55-40B6-70DF457ABE1E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64" creationId="{3572683D-8CF3-F5F3-ED55-6FA212C81D7F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65" creationId="{5F9A38C2-6F88-54E3-5BBC-600535A5BE8B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66" creationId="{A052F025-9E2F-3C83-076D-BCEE311B580F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67" creationId="{F674F8FD-3A18-0ECC-9D70-B38706792E2D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68" creationId="{33C84160-983B-2499-3C6E-26E7F622E48A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69" creationId="{794BEEBB-D3FE-1E14-C674-FDFEDDD725CF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70" creationId="{E65115A3-A6F9-E3CA-BFB8-0A7395E001D2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71" creationId="{18ACF82E-A735-D3FD-7C92-7171239658EA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72" creationId="{B61DF482-04E6-A5BB-7761-E1FECD980D0D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73" creationId="{EB1AD268-9F06-0B02-1BA2-CD77D0597009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74" creationId="{3CBE5BB1-0364-0C6B-8443-7FC8F3269581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75" creationId="{2271D544-9269-99A8-3203-81C6D5E1FC5C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76" creationId="{2F783DE0-BB90-D25A-64AA-E8E55E6C59B8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77" creationId="{C44CFBA0-BAD9-D28F-C5EF-83981A503B2A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78" creationId="{7E9ECC37-4F80-7974-5D9C-32F3AD1C9163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79" creationId="{A685942E-1393-6CDE-67E8-C6988734D0DB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80" creationId="{1EB60B56-BD81-AABB-DC31-9D97FB5D78EF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81" creationId="{7E1185A0-CDA1-B928-7C46-994B0B416152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82" creationId="{C2C64CF5-D9EE-5CA6-8503-9C603F8828D6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83" creationId="{EEBA7C80-BFD4-4973-6B0C-9E238735460D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84" creationId="{B6868F43-AB72-E100-A3D5-D288D996773A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85" creationId="{8BD85638-0843-83AC-E444-A1E2BE525F10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86" creationId="{E86405C1-D7EA-7D7E-4D5F-42D6416F1485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87" creationId="{C8BD152A-759F-BF8C-4AF9-FF0F53A38646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88" creationId="{FB98BB51-76A2-E1C4-A7E1-3A0760C5DFC4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89" creationId="{A099E893-D2FF-D9B5-4479-D3689EE45F9F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90" creationId="{FF24CE2B-1952-A319-1547-519C9C84D95A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91" creationId="{F74F4B97-4800-F30A-9EE2-EC4188CA36D1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92" creationId="{D90A21B9-80D3-FDDF-1056-1EB9CFCC406C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93" creationId="{77E44F0B-F8D6-E18C-3102-35BA04219632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94" creationId="{ABAF4AD5-8942-CDBF-73FA-5FFED3DB1119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95" creationId="{68E2D424-8617-65A2-D91A-183C3130E007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96" creationId="{42723B1C-0BBC-E231-2DCC-D5701F3906D5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97" creationId="{1E7F9783-AE8B-AD40-7F35-9C0474382A68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98" creationId="{23432CB4-DF70-6EF6-B36D-D9C6D1BAEE76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399" creationId="{0845F518-0860-A6E6-606E-67D5B4A25269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400" creationId="{E6A66EF0-4A75-B521-3695-8AAA58975F69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401" creationId="{F28D5EBD-8A0D-DFF3-90E6-4A18181BB0CA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402" creationId="{92DA16C8-CA68-4D3D-917F-CC1E5DEEB68E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403" creationId="{76D5CEF7-3FFF-243C-D1FB-5B1F687AF9F0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404" creationId="{86096FCB-8CE9-7816-0D0D-80B84B45F61B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405" creationId="{837B382A-5F53-0C94-F04F-BCB6F7BBD631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406" creationId="{143F4D73-0CFB-605E-85E1-D4A608C1EB2B}"/>
          </ac:spMkLst>
        </pc:spChg>
        <pc:spChg chg="mod">
          <ac:chgData name="Kancharla Prabhuram" userId="b22d910e8253cc78" providerId="LiveId" clId="{0B3D85D0-A75E-402E-BB70-8306757E3F4F}" dt="2022-08-17T20:25:00.181" v="79" actId="1076"/>
          <ac:spMkLst>
            <pc:docMk/>
            <pc:sldMk cId="481364027" sldId="1767"/>
            <ac:spMk id="407" creationId="{EF426211-5BCC-6292-5323-1C192B5F5D2B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26" creationId="{A18E4F72-7C18-205E-0B70-24394B7F1CE1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27" creationId="{F13E2CE1-471E-39DE-85EC-96678A7DB984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30" creationId="{330489DF-6F9B-A8D8-D7AB-12EC3E1B2C46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31" creationId="{2CB2C99F-6937-C6F0-B8E7-01DFEDA752C3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32" creationId="{24E63A42-8FC7-9D76-A746-085A9CC0EFD3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33" creationId="{67211598-65FD-E6E6-70AC-6CFA145ECFB7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34" creationId="{BAC3D28A-9C64-560B-501A-1B904D2F9B89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35" creationId="{723632D8-777E-D89D-8EAA-997B8A761615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36" creationId="{E1FCAAAE-B423-5A0B-BA30-3C0F186E1B30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37" creationId="{952FB86D-BF9F-A44B-9268-490AFB10108D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38" creationId="{0BEE9154-C87B-9B33-3686-AA005D5BFB4C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39" creationId="{E88D8B73-A65D-7FEA-EAE4-F91E2B489A35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40" creationId="{2660B962-BA93-8C67-E3E5-550010D09894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41" creationId="{464BE5FA-0DE1-B90D-4D60-7598C6DAF41C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42" creationId="{B06FECEC-C8B2-0ED9-B17F-7BE09A00F153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43" creationId="{16F8C8AB-2C60-7089-11E9-82C76CA760F5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44" creationId="{B48EF900-DCF9-AE12-F0AC-99E47BEAA537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45" creationId="{82F3DA9D-B057-9447-9132-B3CD781034BE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46" creationId="{8A05ABD7-B8F9-36F3-82A2-4E810DA3138D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47" creationId="{72897DB9-49CD-2999-6FCC-676E1F34BE20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48" creationId="{2F84C2FB-AE17-7A29-4E55-F0449EC26DDC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49" creationId="{B334BC8B-9201-A825-AD0D-3E3CD5F09AA8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50" creationId="{846EDE4D-DE04-3526-3B0F-B95A011EDE62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51" creationId="{DF2B6A1B-3FF9-C97E-9976-9482F2937CCC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52" creationId="{4F1C29FA-B1D0-7CDE-F0F8-3A6BB0BF3474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53" creationId="{3F8DE571-5E6C-5724-9B1E-820994739323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54" creationId="{C2094C98-E687-1ECA-3EBF-D2F5BC4EA35D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55" creationId="{59A01F67-12C2-40FD-FAE8-2EB730263961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56" creationId="{05E4896F-2394-FB19-BC5C-9ECA8778B0EC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57" creationId="{E339810F-4782-B8E4-A742-023F4AB2ADCD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58" creationId="{A9A30324-B4DC-EF5C-A895-19AD9C1BB817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59" creationId="{8E51B363-0CE7-DDF4-84B6-38E8C485BBE0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60" creationId="{BA16855D-0423-526F-54F0-4C0FC25769EC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61" creationId="{25FBE769-764B-1B6C-5910-63E9E6596AED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62" creationId="{0FE4DDAE-B747-90AC-9D2E-2088199A08DA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63" creationId="{B616FB6F-7343-DE24-326D-211ED17215FC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64" creationId="{1A69DAD0-9D16-C297-6411-C494760AB4AC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65" creationId="{CB1D5C55-3689-1FED-9E5E-D8944769843E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66" creationId="{99ACD8A2-3A38-2670-35EF-12D1CCAE6BA7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67" creationId="{61A6B4F7-0828-74AF-8E63-AAADA67B98A2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68" creationId="{EB825A90-E485-321E-F007-DE4E5558D283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69" creationId="{F76EA4DF-33F5-4CAC-8A85-F2E69D576B73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70" creationId="{43EDCD2A-D380-983A-82D2-BBE74F74ED9A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71" creationId="{DA7F8D52-DC10-A39B-1F1C-147882158A02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72" creationId="{481CBF79-B683-A24D-FB5C-6B6DA55A8676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73" creationId="{D34F7221-716C-4762-133B-ED31190281AD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74" creationId="{91DA4FD3-BFF0-BFD6-3902-C7386D9F4B57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75" creationId="{78DA79EF-1AD3-D0DA-C788-A8A707FBF69D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76" creationId="{7D69ABDE-D47C-1068-2441-16166AF7C8FA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77" creationId="{230ADFA1-A9D5-8746-74C3-2BF1F5005030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78" creationId="{88AA6BB6-A4D7-846A-BDFF-1259FF968806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79" creationId="{FDE1756F-4494-1F21-F65C-F2354179BC4E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80" creationId="{5BB66C74-62F8-766C-E5BC-4D60771698C8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81" creationId="{81D70CFD-CB7F-FC71-5D79-969E53F38BD5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82" creationId="{D57D9168-8A9A-238A-9C9B-72691F4A38CC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83" creationId="{0E754CD4-4E58-64E8-F410-A6162E32EC25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84" creationId="{66670AF2-1A68-E108-4789-50753A740971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85" creationId="{ADC7A49C-1988-DA7A-EFB6-CAC01335CD7E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86" creationId="{F9E9A70C-6F9F-98B5-EA82-E9FCCF624B70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87" creationId="{7C2BB8B9-870A-F016-E80F-0DFABD86AEC2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88" creationId="{5983C9E8-3E7F-A48B-24CB-88CBA609C88E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89" creationId="{4EBD21A4-FE7C-8443-6768-A32191FC5996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90" creationId="{70036A84-6084-0C07-F1F1-47F96323688C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91" creationId="{A82A12A6-A70C-851E-2BC8-8F550D24B24D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92" creationId="{046FF67C-16AA-7D70-5800-82E548D05E93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93" creationId="{E51EECFA-1DD7-69BF-E90D-906CCD4663C0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94" creationId="{717597AD-BE2F-539B-0862-09BF6212773A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95" creationId="{08826FD8-A7E7-7D5E-3B7F-EDE97275D276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96" creationId="{03CD6B88-8DDF-46D2-05FE-7FA2C931141A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97" creationId="{69314D70-F429-0911-26F8-AF9DACE36DE1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98" creationId="{5A77EDC6-4084-E815-30D7-4361A8535847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699" creationId="{4477A05F-685E-AAE2-53F8-11EE5FCDDC03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700" creationId="{FD524988-7544-4DA7-50E8-55DA388548AD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701" creationId="{16EC44BE-D2E8-D688-9D5A-7E670B887875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702" creationId="{4AB4BC6A-285D-9B2A-C8B1-81CA73CD76F2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703" creationId="{E607EDFF-C73E-8647-5274-24D796C26096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704" creationId="{E6990F43-20BC-7F54-CA93-CFBB2466BB2B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705" creationId="{721C3C37-F749-2228-788C-F5C66B717EDC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706" creationId="{E8747BC5-2ECB-A9D4-21DA-40BBE26F06BF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707" creationId="{6F96A8BF-55CF-696A-C331-9B4EF0B20455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708" creationId="{07DBFFA7-C081-0D90-F5C8-0BCE7D7FDD2E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709" creationId="{14CDB14A-6D8F-1C66-A8B7-D5C153372E15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710" creationId="{92E76047-04CA-5CFC-DF63-0510FEE21266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711" creationId="{E20EF204-FA4A-630C-F462-D54656A683CD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712" creationId="{6E6CF01D-52C0-F019-329E-7ED375C92AAD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713" creationId="{A8447B9A-CDF5-CB46-4BE3-2D523176D169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714" creationId="{7BAEB748-1D4A-AB2B-BA4C-C3064AA19D65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715" creationId="{E84F4438-DBB9-E3BB-2B95-85791AD443AE}"/>
          </ac:spMkLst>
        </pc:spChg>
        <pc:spChg chg="mod">
          <ac:chgData name="Kancharla Prabhuram" userId="b22d910e8253cc78" providerId="LiveId" clId="{0B3D85D0-A75E-402E-BB70-8306757E3F4F}" dt="2022-08-17T20:24:59.363" v="77" actId="14100"/>
          <ac:spMkLst>
            <pc:docMk/>
            <pc:sldMk cId="481364027" sldId="1767"/>
            <ac:spMk id="716" creationId="{3807A31A-30C2-17EC-954A-E0AF6375529E}"/>
          </ac:spMkLst>
        </pc:spChg>
        <pc:grpChg chg="mod">
          <ac:chgData name="Kancharla Prabhuram" userId="b22d910e8253cc78" providerId="LiveId" clId="{0B3D85D0-A75E-402E-BB70-8306757E3F4F}" dt="2022-08-17T20:25:00.181" v="79" actId="1076"/>
          <ac:grpSpMkLst>
            <pc:docMk/>
            <pc:sldMk cId="481364027" sldId="1767"/>
            <ac:grpSpMk id="320" creationId="{D66280F6-A80B-C15B-4235-EC72520F8657}"/>
          </ac:grpSpMkLst>
        </pc:grpChg>
        <pc:grpChg chg="add del mod">
          <ac:chgData name="Kancharla Prabhuram" userId="b22d910e8253cc78" providerId="LiveId" clId="{0B3D85D0-A75E-402E-BB70-8306757E3F4F}" dt="2022-08-17T20:24:59.742" v="78"/>
          <ac:grpSpMkLst>
            <pc:docMk/>
            <pc:sldMk cId="481364027" sldId="1767"/>
            <ac:grpSpMk id="625" creationId="{1E648178-7DFF-4EAE-EBC9-D10F1DC1CC97}"/>
          </ac:grpSpMkLst>
        </pc:grpChg>
        <pc:grpChg chg="mod">
          <ac:chgData name="Kancharla Prabhuram" userId="b22d910e8253cc78" providerId="LiveId" clId="{0B3D85D0-A75E-402E-BB70-8306757E3F4F}" dt="2022-08-17T20:24:59.363" v="77" actId="14100"/>
          <ac:grpSpMkLst>
            <pc:docMk/>
            <pc:sldMk cId="481364027" sldId="1767"/>
            <ac:grpSpMk id="628" creationId="{24B40696-56A5-36F0-EB82-53AB127F9AA0}"/>
          </ac:grpSpMkLst>
        </pc:grpChg>
        <pc:grpChg chg="mod">
          <ac:chgData name="Kancharla Prabhuram" userId="b22d910e8253cc78" providerId="LiveId" clId="{0B3D85D0-A75E-402E-BB70-8306757E3F4F}" dt="2022-08-17T20:24:59.363" v="77" actId="14100"/>
          <ac:grpSpMkLst>
            <pc:docMk/>
            <pc:sldMk cId="481364027" sldId="1767"/>
            <ac:grpSpMk id="629" creationId="{A2E603CE-DC3A-034C-ADAA-F16C42BF9451}"/>
          </ac:grpSpMkLst>
        </pc:grpChg>
      </pc:sldChg>
      <pc:sldChg chg="addSp modSp add del mod setBg">
        <pc:chgData name="Kancharla Prabhuram" userId="b22d910e8253cc78" providerId="LiveId" clId="{0B3D85D0-A75E-402E-BB70-8306757E3F4F}" dt="2022-08-17T20:34:40.788" v="215" actId="47"/>
        <pc:sldMkLst>
          <pc:docMk/>
          <pc:sldMk cId="483064500" sldId="1780"/>
        </pc:sldMkLst>
        <pc:spChg chg="mod">
          <ac:chgData name="Kancharla Prabhuram" userId="b22d910e8253cc78" providerId="LiveId" clId="{0B3D85D0-A75E-402E-BB70-8306757E3F4F}" dt="2022-08-17T20:34:06.149" v="213"/>
          <ac:spMkLst>
            <pc:docMk/>
            <pc:sldMk cId="483064500" sldId="1780"/>
            <ac:spMk id="11" creationId="{B5926575-0511-D131-E7A2-FC652FE6D552}"/>
          </ac:spMkLst>
        </pc:spChg>
        <pc:grpChg chg="add mod">
          <ac:chgData name="Kancharla Prabhuram" userId="b22d910e8253cc78" providerId="LiveId" clId="{0B3D85D0-A75E-402E-BB70-8306757E3F4F}" dt="2022-08-17T20:34:08.949" v="214" actId="1076"/>
          <ac:grpSpMkLst>
            <pc:docMk/>
            <pc:sldMk cId="483064500" sldId="1780"/>
            <ac:grpSpMk id="2" creationId="{06B8CFAA-DC42-5E71-99C1-F797E02FFB65}"/>
          </ac:grpSpMkLst>
        </pc:grpChg>
        <pc:picChg chg="mod">
          <ac:chgData name="Kancharla Prabhuram" userId="b22d910e8253cc78" providerId="LiveId" clId="{0B3D85D0-A75E-402E-BB70-8306757E3F4F}" dt="2022-08-17T20:34:06.149" v="213"/>
          <ac:picMkLst>
            <pc:docMk/>
            <pc:sldMk cId="483064500" sldId="1780"/>
            <ac:picMk id="7" creationId="{13859C32-C9D0-4A0E-1131-B6BD07CF8B0D}"/>
          </ac:picMkLst>
        </pc:picChg>
      </pc:sldChg>
      <pc:sldChg chg="ord">
        <pc:chgData name="Kancharla Prabhuram" userId="b22d910e8253cc78" providerId="LiveId" clId="{0B3D85D0-A75E-402E-BB70-8306757E3F4F}" dt="2022-08-17T20:23:19.912" v="71"/>
        <pc:sldMkLst>
          <pc:docMk/>
          <pc:sldMk cId="15448173" sldId="2118"/>
        </pc:sldMkLst>
      </pc:sldChg>
      <pc:sldChg chg="addSp delSp mod">
        <pc:chgData name="Kancharla Prabhuram" userId="b22d910e8253cc78" providerId="LiveId" clId="{0B3D85D0-A75E-402E-BB70-8306757E3F4F}" dt="2022-08-17T20:37:04.324" v="543" actId="21"/>
        <pc:sldMkLst>
          <pc:docMk/>
          <pc:sldMk cId="2521092541" sldId="2119"/>
        </pc:sldMkLst>
        <pc:grpChg chg="add del">
          <ac:chgData name="Kancharla Prabhuram" userId="b22d910e8253cc78" providerId="LiveId" clId="{0B3D85D0-A75E-402E-BB70-8306757E3F4F}" dt="2022-08-17T20:37:04.324" v="543" actId="21"/>
          <ac:grpSpMkLst>
            <pc:docMk/>
            <pc:sldMk cId="2521092541" sldId="2119"/>
            <ac:grpSpMk id="758" creationId="{F179280F-20B8-BD44-606C-59BF1D6B3552}"/>
          </ac:grpSpMkLst>
        </pc:grpChg>
      </pc:sldChg>
      <pc:sldChg chg="addSp modSp add mod ord">
        <pc:chgData name="Kancharla Prabhuram" userId="b22d910e8253cc78" providerId="LiveId" clId="{0B3D85D0-A75E-402E-BB70-8306757E3F4F}" dt="2022-08-17T20:31:26.225" v="195" actId="20577"/>
        <pc:sldMkLst>
          <pc:docMk/>
          <pc:sldMk cId="1237278309" sldId="2120"/>
        </pc:sldMkLst>
        <pc:spChg chg="add mod">
          <ac:chgData name="Kancharla Prabhuram" userId="b22d910e8253cc78" providerId="LiveId" clId="{0B3D85D0-A75E-402E-BB70-8306757E3F4F}" dt="2022-08-17T20:31:26.225" v="195" actId="20577"/>
          <ac:spMkLst>
            <pc:docMk/>
            <pc:sldMk cId="1237278309" sldId="2120"/>
            <ac:spMk id="2" creationId="{118782B4-F48B-2467-A1FF-0D81B82771B1}"/>
          </ac:spMkLst>
        </pc:spChg>
        <pc:picChg chg="add mod">
          <ac:chgData name="Kancharla Prabhuram" userId="b22d910e8253cc78" providerId="LiveId" clId="{0B3D85D0-A75E-402E-BB70-8306757E3F4F}" dt="2022-08-17T20:17:31.439" v="9" actId="1076"/>
          <ac:picMkLst>
            <pc:docMk/>
            <pc:sldMk cId="1237278309" sldId="2120"/>
            <ac:picMk id="2050" creationId="{202CC248-D1D9-6AA3-9C90-DADA1D7D492D}"/>
          </ac:picMkLst>
        </pc:picChg>
      </pc:sldChg>
      <pc:sldChg chg="del">
        <pc:chgData name="Kancharla Prabhuram" userId="b22d910e8253cc78" providerId="LiveId" clId="{0B3D85D0-A75E-402E-BB70-8306757E3F4F}" dt="2022-08-17T20:16:54.231" v="1" actId="47"/>
        <pc:sldMkLst>
          <pc:docMk/>
          <pc:sldMk cId="2448596551" sldId="2120"/>
        </pc:sldMkLst>
      </pc:sldChg>
      <pc:sldChg chg="add del">
        <pc:chgData name="Kancharla Prabhuram" userId="b22d910e8253cc78" providerId="LiveId" clId="{0B3D85D0-A75E-402E-BB70-8306757E3F4F}" dt="2022-08-17T20:17:06.925" v="4"/>
        <pc:sldMkLst>
          <pc:docMk/>
          <pc:sldMk cId="3660018129" sldId="2121"/>
        </pc:sldMkLst>
      </pc:sldChg>
      <pc:sldMasterChg chg="del delSldLayout">
        <pc:chgData name="Kancharla Prabhuram" userId="b22d910e8253cc78" providerId="LiveId" clId="{0B3D85D0-A75E-402E-BB70-8306757E3F4F}" dt="2022-08-17T20:28:52.956" v="156" actId="47"/>
        <pc:sldMasterMkLst>
          <pc:docMk/>
          <pc:sldMasterMk cId="3232483153" sldId="2147483693"/>
        </pc:sldMasterMkLst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1354782328" sldId="2147483694"/>
          </pc:sldLayoutMkLst>
        </pc:sldLayoutChg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3631681920" sldId="2147483696"/>
          </pc:sldLayoutMkLst>
        </pc:sldLayoutChg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1759692450" sldId="2147483697"/>
          </pc:sldLayoutMkLst>
        </pc:sldLayoutChg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4239325268" sldId="2147483698"/>
          </pc:sldLayoutMkLst>
        </pc:sldLayoutChg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1541173630" sldId="2147483699"/>
          </pc:sldLayoutMkLst>
        </pc:sldLayoutChg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2001393672" sldId="2147483700"/>
          </pc:sldLayoutMkLst>
        </pc:sldLayoutChg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924670005" sldId="2147483701"/>
          </pc:sldLayoutMkLst>
        </pc:sldLayoutChg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324541816" sldId="2147483702"/>
          </pc:sldLayoutMkLst>
        </pc:sldLayoutChg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127086061" sldId="2147483703"/>
          </pc:sldLayoutMkLst>
        </pc:sldLayoutChg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3962717943" sldId="2147483704"/>
          </pc:sldLayoutMkLst>
        </pc:sldLayoutChg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2712445184" sldId="2147483705"/>
          </pc:sldLayoutMkLst>
        </pc:sldLayoutChg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966917185" sldId="2147483706"/>
          </pc:sldLayoutMkLst>
        </pc:sldLayoutChg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2744711983" sldId="2147483707"/>
          </pc:sldLayoutMkLst>
        </pc:sldLayoutChg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4233976395" sldId="2147483708"/>
          </pc:sldLayoutMkLst>
        </pc:sldLayoutChg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3012332317" sldId="2147483709"/>
          </pc:sldLayoutMkLst>
        </pc:sldLayoutChg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1680153112" sldId="2147483710"/>
          </pc:sldLayoutMkLst>
        </pc:sldLayoutChg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33216357" sldId="2147483711"/>
          </pc:sldLayoutMkLst>
        </pc:sldLayoutChg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2820248202" sldId="2147483712"/>
          </pc:sldLayoutMkLst>
        </pc:sldLayoutChg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3570743613" sldId="2147483713"/>
          </pc:sldLayoutMkLst>
        </pc:sldLayoutChg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3203711749" sldId="2147483714"/>
          </pc:sldLayoutMkLst>
        </pc:sldLayoutChg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1412333178" sldId="2147483715"/>
          </pc:sldLayoutMkLst>
        </pc:sldLayoutChg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1967977617" sldId="2147483716"/>
          </pc:sldLayoutMkLst>
        </pc:sldLayoutChg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1566297253" sldId="2147483717"/>
          </pc:sldLayoutMkLst>
        </pc:sldLayoutChg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3419535198" sldId="2147483718"/>
          </pc:sldLayoutMkLst>
        </pc:sldLayoutChg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118527910" sldId="2147483719"/>
          </pc:sldLayoutMkLst>
        </pc:sldLayoutChg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1985002641" sldId="2147483720"/>
          </pc:sldLayoutMkLst>
        </pc:sldLayoutChg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926568754" sldId="2147483721"/>
          </pc:sldLayoutMkLst>
        </pc:sldLayoutChg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4190902561" sldId="2147483722"/>
          </pc:sldLayoutMkLst>
        </pc:sldLayoutChg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2507429278" sldId="2147483723"/>
          </pc:sldLayoutMkLst>
        </pc:sldLayoutChg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1346554497" sldId="2147483724"/>
          </pc:sldLayoutMkLst>
        </pc:sldLayoutChg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3231532176" sldId="2147483725"/>
          </pc:sldLayoutMkLst>
        </pc:sldLayoutChg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3928646026" sldId="2147483726"/>
          </pc:sldLayoutMkLst>
        </pc:sldLayoutChg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3567588810" sldId="2147483727"/>
          </pc:sldLayoutMkLst>
        </pc:sldLayoutChg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2237129528" sldId="2147483728"/>
          </pc:sldLayoutMkLst>
        </pc:sldLayoutChg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1627268231" sldId="2147483729"/>
          </pc:sldLayoutMkLst>
        </pc:sldLayoutChg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1730567921" sldId="2147483730"/>
          </pc:sldLayoutMkLst>
        </pc:sldLayoutChg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2072750077" sldId="2147483731"/>
          </pc:sldLayoutMkLst>
        </pc:sldLayoutChg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2369735841" sldId="2147483732"/>
          </pc:sldLayoutMkLst>
        </pc:sldLayoutChg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1249222939" sldId="2147483733"/>
          </pc:sldLayoutMkLst>
        </pc:sldLayoutChg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4290538359" sldId="2147483734"/>
          </pc:sldLayoutMkLst>
        </pc:sldLayoutChg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473944570" sldId="2147483735"/>
          </pc:sldLayoutMkLst>
        </pc:sldLayoutChg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1352117937" sldId="2147483736"/>
          </pc:sldLayoutMkLst>
        </pc:sldLayoutChg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3203808257" sldId="2147483737"/>
          </pc:sldLayoutMkLst>
        </pc:sldLayoutChg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1551099594" sldId="2147483738"/>
          </pc:sldLayoutMkLst>
        </pc:sldLayoutChg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911309852" sldId="2147483739"/>
          </pc:sldLayoutMkLst>
        </pc:sldLayoutChg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4238294671" sldId="2147483740"/>
          </pc:sldLayoutMkLst>
        </pc:sldLayoutChg>
        <pc:sldLayoutChg chg="del">
          <pc:chgData name="Kancharla Prabhuram" userId="b22d910e8253cc78" providerId="LiveId" clId="{0B3D85D0-A75E-402E-BB70-8306757E3F4F}" dt="2022-08-17T20:28:52.956" v="156" actId="47"/>
          <pc:sldLayoutMkLst>
            <pc:docMk/>
            <pc:sldMasterMk cId="3232483153" sldId="2147483693"/>
            <pc:sldLayoutMk cId="1545839928" sldId="214748374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twitter.com/" TargetMode="Externa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twitter.com/" TargetMode="Externa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twitter.com/" TargetMode="Externa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twitter.com/" TargetMode="Externa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twitter.com/" TargetMode="Externa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twitter.com/" TargetMode="Externa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twitter.com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twitter.com/" TargetMode="Externa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twitter.com/" TargetMode="Externa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twitter.com/" TargetMode="Externa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twitter.com/" TargetMode="Externa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twitter.com/" TargetMode="Externa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twitter.com/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twitter.com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twitter.com/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5941864" y="-5484724"/>
            <a:ext cx="491719" cy="114611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6078711" y="744711"/>
            <a:ext cx="491719" cy="11734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120026" y="152363"/>
            <a:ext cx="238296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120026" y="227882"/>
            <a:ext cx="101742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120026" y="303402"/>
            <a:ext cx="18133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164697" y="6458689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0BA415-90EF-494A-98BB-E4776AE09ABA}"/>
              </a:ext>
            </a:extLst>
          </p:cNvPr>
          <p:cNvSpPr/>
          <p:nvPr userDrawn="1"/>
        </p:nvSpPr>
        <p:spPr>
          <a:xfrm>
            <a:off x="727028" y="227883"/>
            <a:ext cx="1610876" cy="5878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63060-CCE9-4A96-A067-6AC27B7E80B1}"/>
              </a:ext>
            </a:extLst>
          </p:cNvPr>
          <p:cNvSpPr txBox="1"/>
          <p:nvPr userDrawn="1"/>
        </p:nvSpPr>
        <p:spPr>
          <a:xfrm>
            <a:off x="901650" y="375603"/>
            <a:ext cx="1261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323664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5941864" y="-5484724"/>
            <a:ext cx="491719" cy="114611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6078711" y="744711"/>
            <a:ext cx="491719" cy="11734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11792505" y="152363"/>
            <a:ext cx="238296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11792504" y="227882"/>
            <a:ext cx="101742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11792505" y="303402"/>
            <a:ext cx="18133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11837176" y="6458689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0BA415-90EF-494A-98BB-E4776AE09ABA}"/>
              </a:ext>
            </a:extLst>
          </p:cNvPr>
          <p:cNvSpPr/>
          <p:nvPr userDrawn="1"/>
        </p:nvSpPr>
        <p:spPr>
          <a:xfrm>
            <a:off x="9912533" y="227883"/>
            <a:ext cx="1610876" cy="5878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63060-CCE9-4A96-A067-6AC27B7E80B1}"/>
              </a:ext>
            </a:extLst>
          </p:cNvPr>
          <p:cNvSpPr txBox="1"/>
          <p:nvPr userDrawn="1"/>
        </p:nvSpPr>
        <p:spPr>
          <a:xfrm>
            <a:off x="10087155" y="375603"/>
            <a:ext cx="1261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411318C-4794-4780-B048-65BF2EFB21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48000" y="0"/>
            <a:ext cx="6096001" cy="6858000"/>
          </a:xfrm>
          <a:custGeom>
            <a:avLst/>
            <a:gdLst>
              <a:gd name="connsiteX0" fmla="*/ 0 w 12193589"/>
              <a:gd name="connsiteY0" fmla="*/ 0 h 13716000"/>
              <a:gd name="connsiteX1" fmla="*/ 12193589 w 12193589"/>
              <a:gd name="connsiteY1" fmla="*/ 0 h 13716000"/>
              <a:gd name="connsiteX2" fmla="*/ 12193589 w 12193589"/>
              <a:gd name="connsiteY2" fmla="*/ 13716000 h 13716000"/>
              <a:gd name="connsiteX3" fmla="*/ 0 w 12193589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9" h="13716000">
                <a:moveTo>
                  <a:pt x="0" y="0"/>
                </a:moveTo>
                <a:lnTo>
                  <a:pt x="12193589" y="0"/>
                </a:lnTo>
                <a:lnTo>
                  <a:pt x="12193589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62986-BE9C-4DF7-95D3-186FF46BE1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06893" y="1839686"/>
            <a:ext cx="3178215" cy="3178629"/>
          </a:xfrm>
          <a:custGeom>
            <a:avLst/>
            <a:gdLst>
              <a:gd name="connsiteX0" fmla="*/ 2180666 w 6357257"/>
              <a:gd name="connsiteY0" fmla="*/ 0 h 6357257"/>
              <a:gd name="connsiteX1" fmla="*/ 4176591 w 6357257"/>
              <a:gd name="connsiteY1" fmla="*/ 0 h 6357257"/>
              <a:gd name="connsiteX2" fmla="*/ 6357257 w 6357257"/>
              <a:gd name="connsiteY2" fmla="*/ 2180666 h 6357257"/>
              <a:gd name="connsiteX3" fmla="*/ 6357257 w 6357257"/>
              <a:gd name="connsiteY3" fmla="*/ 4176591 h 6357257"/>
              <a:gd name="connsiteX4" fmla="*/ 4176591 w 6357257"/>
              <a:gd name="connsiteY4" fmla="*/ 6357257 h 6357257"/>
              <a:gd name="connsiteX5" fmla="*/ 2180666 w 6357257"/>
              <a:gd name="connsiteY5" fmla="*/ 6357257 h 6357257"/>
              <a:gd name="connsiteX6" fmla="*/ 0 w 6357257"/>
              <a:gd name="connsiteY6" fmla="*/ 4176591 h 6357257"/>
              <a:gd name="connsiteX7" fmla="*/ 0 w 6357257"/>
              <a:gd name="connsiteY7" fmla="*/ 2180666 h 6357257"/>
              <a:gd name="connsiteX8" fmla="*/ 2180666 w 6357257"/>
              <a:gd name="connsiteY8" fmla="*/ 0 h 635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257" h="6357257">
                <a:moveTo>
                  <a:pt x="2180666" y="0"/>
                </a:moveTo>
                <a:lnTo>
                  <a:pt x="4176591" y="0"/>
                </a:lnTo>
                <a:cubicBezTo>
                  <a:pt x="5380940" y="0"/>
                  <a:pt x="6357257" y="976317"/>
                  <a:pt x="6357257" y="2180666"/>
                </a:cubicBezTo>
                <a:lnTo>
                  <a:pt x="6357257" y="4176591"/>
                </a:lnTo>
                <a:cubicBezTo>
                  <a:pt x="6357257" y="5380940"/>
                  <a:pt x="5380940" y="6357257"/>
                  <a:pt x="4176591" y="6357257"/>
                </a:cubicBezTo>
                <a:lnTo>
                  <a:pt x="2180666" y="6357257"/>
                </a:lnTo>
                <a:cubicBezTo>
                  <a:pt x="976317" y="6357257"/>
                  <a:pt x="0" y="5380940"/>
                  <a:pt x="0" y="4176591"/>
                </a:cubicBezTo>
                <a:lnTo>
                  <a:pt x="0" y="2180666"/>
                </a:lnTo>
                <a:cubicBezTo>
                  <a:pt x="0" y="976317"/>
                  <a:pt x="976317" y="0"/>
                  <a:pt x="2180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5941864" y="-5484724"/>
            <a:ext cx="491719" cy="114611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6078711" y="744711"/>
            <a:ext cx="491719" cy="11734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11792505" y="152363"/>
            <a:ext cx="238296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11792504" y="227882"/>
            <a:ext cx="101742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11792505" y="303402"/>
            <a:ext cx="18133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11837176" y="6458689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0BA415-90EF-494A-98BB-E4776AE09ABA}"/>
              </a:ext>
            </a:extLst>
          </p:cNvPr>
          <p:cNvSpPr/>
          <p:nvPr userDrawn="1"/>
        </p:nvSpPr>
        <p:spPr>
          <a:xfrm>
            <a:off x="9912533" y="227883"/>
            <a:ext cx="1610876" cy="5878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63060-CCE9-4A96-A067-6AC27B7E80B1}"/>
              </a:ext>
            </a:extLst>
          </p:cNvPr>
          <p:cNvSpPr txBox="1"/>
          <p:nvPr userDrawn="1"/>
        </p:nvSpPr>
        <p:spPr>
          <a:xfrm>
            <a:off x="10087155" y="375603"/>
            <a:ext cx="1261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411318C-4794-4780-B048-65BF2EFB21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6096001" cy="6858000"/>
          </a:xfrm>
          <a:custGeom>
            <a:avLst/>
            <a:gdLst>
              <a:gd name="connsiteX0" fmla="*/ 0 w 12193589"/>
              <a:gd name="connsiteY0" fmla="*/ 0 h 13716000"/>
              <a:gd name="connsiteX1" fmla="*/ 12193589 w 12193589"/>
              <a:gd name="connsiteY1" fmla="*/ 0 h 13716000"/>
              <a:gd name="connsiteX2" fmla="*/ 12193589 w 12193589"/>
              <a:gd name="connsiteY2" fmla="*/ 13716000 h 13716000"/>
              <a:gd name="connsiteX3" fmla="*/ 0 w 12193589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9" h="13716000">
                <a:moveTo>
                  <a:pt x="0" y="0"/>
                </a:moveTo>
                <a:lnTo>
                  <a:pt x="12193589" y="0"/>
                </a:lnTo>
                <a:lnTo>
                  <a:pt x="12193589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62986-BE9C-4DF7-95D3-186FF46BE1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06893" y="1839686"/>
            <a:ext cx="3178215" cy="3178629"/>
          </a:xfrm>
          <a:custGeom>
            <a:avLst/>
            <a:gdLst>
              <a:gd name="connsiteX0" fmla="*/ 2180666 w 6357257"/>
              <a:gd name="connsiteY0" fmla="*/ 0 h 6357257"/>
              <a:gd name="connsiteX1" fmla="*/ 4176591 w 6357257"/>
              <a:gd name="connsiteY1" fmla="*/ 0 h 6357257"/>
              <a:gd name="connsiteX2" fmla="*/ 6357257 w 6357257"/>
              <a:gd name="connsiteY2" fmla="*/ 2180666 h 6357257"/>
              <a:gd name="connsiteX3" fmla="*/ 6357257 w 6357257"/>
              <a:gd name="connsiteY3" fmla="*/ 4176591 h 6357257"/>
              <a:gd name="connsiteX4" fmla="*/ 4176591 w 6357257"/>
              <a:gd name="connsiteY4" fmla="*/ 6357257 h 6357257"/>
              <a:gd name="connsiteX5" fmla="*/ 2180666 w 6357257"/>
              <a:gd name="connsiteY5" fmla="*/ 6357257 h 6357257"/>
              <a:gd name="connsiteX6" fmla="*/ 0 w 6357257"/>
              <a:gd name="connsiteY6" fmla="*/ 4176591 h 6357257"/>
              <a:gd name="connsiteX7" fmla="*/ 0 w 6357257"/>
              <a:gd name="connsiteY7" fmla="*/ 2180666 h 6357257"/>
              <a:gd name="connsiteX8" fmla="*/ 2180666 w 6357257"/>
              <a:gd name="connsiteY8" fmla="*/ 0 h 635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257" h="6357257">
                <a:moveTo>
                  <a:pt x="2180666" y="0"/>
                </a:moveTo>
                <a:lnTo>
                  <a:pt x="4176591" y="0"/>
                </a:lnTo>
                <a:cubicBezTo>
                  <a:pt x="5380940" y="0"/>
                  <a:pt x="6357257" y="976317"/>
                  <a:pt x="6357257" y="2180666"/>
                </a:cubicBezTo>
                <a:lnTo>
                  <a:pt x="6357257" y="4176591"/>
                </a:lnTo>
                <a:cubicBezTo>
                  <a:pt x="6357257" y="5380940"/>
                  <a:pt x="5380940" y="6357257"/>
                  <a:pt x="4176591" y="6357257"/>
                </a:cubicBezTo>
                <a:lnTo>
                  <a:pt x="2180666" y="6357257"/>
                </a:lnTo>
                <a:cubicBezTo>
                  <a:pt x="976317" y="6357257"/>
                  <a:pt x="0" y="5380940"/>
                  <a:pt x="0" y="4176591"/>
                </a:cubicBezTo>
                <a:lnTo>
                  <a:pt x="0" y="2180666"/>
                </a:lnTo>
                <a:cubicBezTo>
                  <a:pt x="0" y="976317"/>
                  <a:pt x="976317" y="0"/>
                  <a:pt x="2180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8">
            <a:extLst>
              <a:ext uri="{FF2B5EF4-FFF2-40B4-BE49-F238E27FC236}">
                <a16:creationId xmlns:a16="http://schemas.microsoft.com/office/drawing/2014/main" id="{6884AB12-9032-475A-82B0-6E1C4050A8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34213" y="665692"/>
            <a:ext cx="5523574" cy="5526617"/>
          </a:xfrm>
          <a:custGeom>
            <a:avLst/>
            <a:gdLst>
              <a:gd name="connsiteX0" fmla="*/ 2834837 w 5669673"/>
              <a:gd name="connsiteY0" fmla="*/ 0 h 5672056"/>
              <a:gd name="connsiteX1" fmla="*/ 4522327 w 5669673"/>
              <a:gd name="connsiteY1" fmla="*/ 698944 h 5672056"/>
              <a:gd name="connsiteX2" fmla="*/ 4971023 w 5669673"/>
              <a:gd name="connsiteY2" fmla="*/ 1147830 h 5672056"/>
              <a:gd name="connsiteX3" fmla="*/ 4971023 w 5669673"/>
              <a:gd name="connsiteY3" fmla="*/ 4524228 h 5672056"/>
              <a:gd name="connsiteX4" fmla="*/ 4522327 w 5669673"/>
              <a:gd name="connsiteY4" fmla="*/ 4973113 h 5672056"/>
              <a:gd name="connsiteX5" fmla="*/ 1147346 w 5669673"/>
              <a:gd name="connsiteY5" fmla="*/ 4973113 h 5672056"/>
              <a:gd name="connsiteX6" fmla="*/ 698650 w 5669673"/>
              <a:gd name="connsiteY6" fmla="*/ 4524228 h 5672056"/>
              <a:gd name="connsiteX7" fmla="*/ 698650 w 5669673"/>
              <a:gd name="connsiteY7" fmla="*/ 1147830 h 5672056"/>
              <a:gd name="connsiteX8" fmla="*/ 1147346 w 5669673"/>
              <a:gd name="connsiteY8" fmla="*/ 698944 h 5672056"/>
              <a:gd name="connsiteX9" fmla="*/ 2834837 w 5669673"/>
              <a:gd name="connsiteY9" fmla="*/ 0 h 567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9673" h="5672056">
                <a:moveTo>
                  <a:pt x="2834837" y="0"/>
                </a:moveTo>
                <a:cubicBezTo>
                  <a:pt x="3445698" y="0"/>
                  <a:pt x="4056560" y="232981"/>
                  <a:pt x="4522327" y="698944"/>
                </a:cubicBezTo>
                <a:cubicBezTo>
                  <a:pt x="4971023" y="1147830"/>
                  <a:pt x="4971023" y="1147830"/>
                  <a:pt x="4971023" y="1147830"/>
                </a:cubicBezTo>
                <a:cubicBezTo>
                  <a:pt x="5902557" y="2079754"/>
                  <a:pt x="5902557" y="3592303"/>
                  <a:pt x="4971023" y="4524228"/>
                </a:cubicBezTo>
                <a:cubicBezTo>
                  <a:pt x="4522327" y="4973113"/>
                  <a:pt x="4522327" y="4973113"/>
                  <a:pt x="4522327" y="4973113"/>
                </a:cubicBezTo>
                <a:cubicBezTo>
                  <a:pt x="3590793" y="5905038"/>
                  <a:pt x="2078880" y="5905038"/>
                  <a:pt x="1147346" y="4973113"/>
                </a:cubicBezTo>
                <a:cubicBezTo>
                  <a:pt x="698650" y="4524228"/>
                  <a:pt x="698650" y="4524228"/>
                  <a:pt x="698650" y="4524228"/>
                </a:cubicBezTo>
                <a:cubicBezTo>
                  <a:pt x="-232884" y="3592303"/>
                  <a:pt x="-232884" y="2079754"/>
                  <a:pt x="698650" y="1147830"/>
                </a:cubicBezTo>
                <a:cubicBezTo>
                  <a:pt x="1147346" y="698944"/>
                  <a:pt x="1147346" y="698944"/>
                  <a:pt x="1147346" y="698944"/>
                </a:cubicBezTo>
                <a:cubicBezTo>
                  <a:pt x="1613113" y="232981"/>
                  <a:pt x="2223975" y="0"/>
                  <a:pt x="2834837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120026" y="152363"/>
            <a:ext cx="238296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120026" y="227882"/>
            <a:ext cx="101742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120026" y="303402"/>
            <a:ext cx="18133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164697" y="6458689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C0BA415-90EF-494A-98BB-E4776AE09ABA}"/>
              </a:ext>
            </a:extLst>
          </p:cNvPr>
          <p:cNvSpPr/>
          <p:nvPr userDrawn="1"/>
        </p:nvSpPr>
        <p:spPr>
          <a:xfrm>
            <a:off x="727028" y="227883"/>
            <a:ext cx="1610876" cy="587829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63060-CCE9-4A96-A067-6AC27B7E80B1}"/>
              </a:ext>
            </a:extLst>
          </p:cNvPr>
          <p:cNvSpPr txBox="1"/>
          <p:nvPr userDrawn="1"/>
        </p:nvSpPr>
        <p:spPr>
          <a:xfrm>
            <a:off x="901650" y="375603"/>
            <a:ext cx="1261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62986-BE9C-4DF7-95D3-186FF46BE1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V="1">
            <a:off x="4506893" y="1839686"/>
            <a:ext cx="3178215" cy="3178629"/>
          </a:xfrm>
          <a:custGeom>
            <a:avLst/>
            <a:gdLst>
              <a:gd name="connsiteX0" fmla="*/ 2180666 w 6357257"/>
              <a:gd name="connsiteY0" fmla="*/ 0 h 6357257"/>
              <a:gd name="connsiteX1" fmla="*/ 4176591 w 6357257"/>
              <a:gd name="connsiteY1" fmla="*/ 0 h 6357257"/>
              <a:gd name="connsiteX2" fmla="*/ 6357257 w 6357257"/>
              <a:gd name="connsiteY2" fmla="*/ 2180666 h 6357257"/>
              <a:gd name="connsiteX3" fmla="*/ 6357257 w 6357257"/>
              <a:gd name="connsiteY3" fmla="*/ 4176591 h 6357257"/>
              <a:gd name="connsiteX4" fmla="*/ 4176591 w 6357257"/>
              <a:gd name="connsiteY4" fmla="*/ 6357257 h 6357257"/>
              <a:gd name="connsiteX5" fmla="*/ 2180666 w 6357257"/>
              <a:gd name="connsiteY5" fmla="*/ 6357257 h 6357257"/>
              <a:gd name="connsiteX6" fmla="*/ 0 w 6357257"/>
              <a:gd name="connsiteY6" fmla="*/ 4176591 h 6357257"/>
              <a:gd name="connsiteX7" fmla="*/ 0 w 6357257"/>
              <a:gd name="connsiteY7" fmla="*/ 2180666 h 6357257"/>
              <a:gd name="connsiteX8" fmla="*/ 2180666 w 6357257"/>
              <a:gd name="connsiteY8" fmla="*/ 0 h 635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257" h="6357257">
                <a:moveTo>
                  <a:pt x="2180666" y="0"/>
                </a:moveTo>
                <a:lnTo>
                  <a:pt x="4176591" y="0"/>
                </a:lnTo>
                <a:cubicBezTo>
                  <a:pt x="5380940" y="0"/>
                  <a:pt x="6357257" y="976317"/>
                  <a:pt x="6357257" y="2180666"/>
                </a:cubicBezTo>
                <a:lnTo>
                  <a:pt x="6357257" y="4176591"/>
                </a:lnTo>
                <a:cubicBezTo>
                  <a:pt x="6357257" y="5380940"/>
                  <a:pt x="5380940" y="6357257"/>
                  <a:pt x="4176591" y="6357257"/>
                </a:cubicBezTo>
                <a:lnTo>
                  <a:pt x="2180666" y="6357257"/>
                </a:lnTo>
                <a:cubicBezTo>
                  <a:pt x="976317" y="6357257"/>
                  <a:pt x="0" y="5380940"/>
                  <a:pt x="0" y="4176591"/>
                </a:cubicBezTo>
                <a:lnTo>
                  <a:pt x="0" y="2180666"/>
                </a:lnTo>
                <a:cubicBezTo>
                  <a:pt x="0" y="976317"/>
                  <a:pt x="976317" y="0"/>
                  <a:pt x="2180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42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385071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64697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20026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20026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20026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69896" y="655395"/>
            <a:ext cx="338555" cy="912401"/>
            <a:chOff x="139809" y="1310790"/>
            <a:chExt cx="677200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139809" y="1946192"/>
              <a:ext cx="67719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139809" y="1310790"/>
              <a:ext cx="67719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139811" y="2581593"/>
              <a:ext cx="67719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49165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EA7C05D-F1DC-463F-989D-14FCC661B2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5479" y="887538"/>
            <a:ext cx="1673783" cy="1674705"/>
          </a:xfrm>
          <a:custGeom>
            <a:avLst/>
            <a:gdLst>
              <a:gd name="connsiteX0" fmla="*/ 1674001 w 3348002"/>
              <a:gd name="connsiteY0" fmla="*/ 0 h 3349409"/>
              <a:gd name="connsiteX1" fmla="*/ 2670482 w 3348002"/>
              <a:gd name="connsiteY1" fmla="*/ 412733 h 3349409"/>
              <a:gd name="connsiteX2" fmla="*/ 2935442 w 3348002"/>
              <a:gd name="connsiteY2" fmla="*/ 677805 h 3349409"/>
              <a:gd name="connsiteX3" fmla="*/ 2935442 w 3348002"/>
              <a:gd name="connsiteY3" fmla="*/ 2671604 h 3349409"/>
              <a:gd name="connsiteX4" fmla="*/ 2670482 w 3348002"/>
              <a:gd name="connsiteY4" fmla="*/ 2936676 h 3349409"/>
              <a:gd name="connsiteX5" fmla="*/ 677520 w 3348002"/>
              <a:gd name="connsiteY5" fmla="*/ 2936676 h 3349409"/>
              <a:gd name="connsiteX6" fmla="*/ 412560 w 3348002"/>
              <a:gd name="connsiteY6" fmla="*/ 2671604 h 3349409"/>
              <a:gd name="connsiteX7" fmla="*/ 412560 w 3348002"/>
              <a:gd name="connsiteY7" fmla="*/ 677805 h 3349409"/>
              <a:gd name="connsiteX8" fmla="*/ 677520 w 3348002"/>
              <a:gd name="connsiteY8" fmla="*/ 412733 h 3349409"/>
              <a:gd name="connsiteX9" fmla="*/ 1674001 w 3348002"/>
              <a:gd name="connsiteY9" fmla="*/ 0 h 334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48002" h="3349409">
                <a:moveTo>
                  <a:pt x="1674001" y="0"/>
                </a:moveTo>
                <a:cubicBezTo>
                  <a:pt x="2034722" y="0"/>
                  <a:pt x="2395442" y="137578"/>
                  <a:pt x="2670482" y="412733"/>
                </a:cubicBezTo>
                <a:cubicBezTo>
                  <a:pt x="2935442" y="677805"/>
                  <a:pt x="2935442" y="677805"/>
                  <a:pt x="2935442" y="677805"/>
                </a:cubicBezTo>
                <a:cubicBezTo>
                  <a:pt x="3485523" y="1228117"/>
                  <a:pt x="3485523" y="2121293"/>
                  <a:pt x="2935442" y="2671604"/>
                </a:cubicBezTo>
                <a:cubicBezTo>
                  <a:pt x="2670482" y="2936676"/>
                  <a:pt x="2670482" y="2936676"/>
                  <a:pt x="2670482" y="2936676"/>
                </a:cubicBezTo>
                <a:cubicBezTo>
                  <a:pt x="2120402" y="3486987"/>
                  <a:pt x="1227600" y="3486987"/>
                  <a:pt x="677520" y="2936676"/>
                </a:cubicBezTo>
                <a:cubicBezTo>
                  <a:pt x="412560" y="2671604"/>
                  <a:pt x="412560" y="2671604"/>
                  <a:pt x="412560" y="2671604"/>
                </a:cubicBezTo>
                <a:cubicBezTo>
                  <a:pt x="-137521" y="2121293"/>
                  <a:pt x="-137521" y="1228117"/>
                  <a:pt x="412560" y="677805"/>
                </a:cubicBezTo>
                <a:cubicBezTo>
                  <a:pt x="677520" y="412733"/>
                  <a:pt x="677520" y="412733"/>
                  <a:pt x="677520" y="412733"/>
                </a:cubicBezTo>
                <a:cubicBezTo>
                  <a:pt x="952560" y="137578"/>
                  <a:pt x="1313281" y="0"/>
                  <a:pt x="167400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DD218A9-C81F-4FF9-AF7E-D26C0FC978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39362" y="2591648"/>
            <a:ext cx="1673784" cy="1674705"/>
          </a:xfrm>
          <a:custGeom>
            <a:avLst/>
            <a:gdLst>
              <a:gd name="connsiteX0" fmla="*/ 1674001 w 3348003"/>
              <a:gd name="connsiteY0" fmla="*/ 0 h 3349409"/>
              <a:gd name="connsiteX1" fmla="*/ 2670482 w 3348003"/>
              <a:gd name="connsiteY1" fmla="*/ 412734 h 3349409"/>
              <a:gd name="connsiteX2" fmla="*/ 2935443 w 3348003"/>
              <a:gd name="connsiteY2" fmla="*/ 677805 h 3349409"/>
              <a:gd name="connsiteX3" fmla="*/ 2935443 w 3348003"/>
              <a:gd name="connsiteY3" fmla="*/ 2671604 h 3349409"/>
              <a:gd name="connsiteX4" fmla="*/ 2670482 w 3348003"/>
              <a:gd name="connsiteY4" fmla="*/ 2936676 h 3349409"/>
              <a:gd name="connsiteX5" fmla="*/ 677520 w 3348003"/>
              <a:gd name="connsiteY5" fmla="*/ 2936676 h 3349409"/>
              <a:gd name="connsiteX6" fmla="*/ 412560 w 3348003"/>
              <a:gd name="connsiteY6" fmla="*/ 2671604 h 3349409"/>
              <a:gd name="connsiteX7" fmla="*/ 412560 w 3348003"/>
              <a:gd name="connsiteY7" fmla="*/ 677805 h 3349409"/>
              <a:gd name="connsiteX8" fmla="*/ 677520 w 3348003"/>
              <a:gd name="connsiteY8" fmla="*/ 412734 h 3349409"/>
              <a:gd name="connsiteX9" fmla="*/ 1674001 w 3348003"/>
              <a:gd name="connsiteY9" fmla="*/ 0 h 334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48003" h="3349409">
                <a:moveTo>
                  <a:pt x="1674001" y="0"/>
                </a:moveTo>
                <a:cubicBezTo>
                  <a:pt x="2034721" y="0"/>
                  <a:pt x="2395441" y="137578"/>
                  <a:pt x="2670482" y="412734"/>
                </a:cubicBezTo>
                <a:cubicBezTo>
                  <a:pt x="2935443" y="677805"/>
                  <a:pt x="2935443" y="677805"/>
                  <a:pt x="2935443" y="677805"/>
                </a:cubicBezTo>
                <a:cubicBezTo>
                  <a:pt x="3485523" y="1228117"/>
                  <a:pt x="3485523" y="2121293"/>
                  <a:pt x="2935443" y="2671604"/>
                </a:cubicBezTo>
                <a:cubicBezTo>
                  <a:pt x="2670482" y="2936676"/>
                  <a:pt x="2670482" y="2936676"/>
                  <a:pt x="2670482" y="2936676"/>
                </a:cubicBezTo>
                <a:cubicBezTo>
                  <a:pt x="2120401" y="3486987"/>
                  <a:pt x="1227601" y="3486987"/>
                  <a:pt x="677520" y="2936676"/>
                </a:cubicBezTo>
                <a:cubicBezTo>
                  <a:pt x="412560" y="2671604"/>
                  <a:pt x="412560" y="2671604"/>
                  <a:pt x="412560" y="2671604"/>
                </a:cubicBezTo>
                <a:cubicBezTo>
                  <a:pt x="-137521" y="2121293"/>
                  <a:pt x="-137521" y="1228117"/>
                  <a:pt x="412560" y="677805"/>
                </a:cubicBezTo>
                <a:cubicBezTo>
                  <a:pt x="677520" y="412734"/>
                  <a:pt x="677520" y="412734"/>
                  <a:pt x="677520" y="412734"/>
                </a:cubicBezTo>
                <a:cubicBezTo>
                  <a:pt x="952561" y="137578"/>
                  <a:pt x="1313281" y="0"/>
                  <a:pt x="167400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8B8A224-37B6-49F3-9AEA-36A5E3325D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03529" y="4619207"/>
            <a:ext cx="1673784" cy="1674705"/>
          </a:xfrm>
          <a:custGeom>
            <a:avLst/>
            <a:gdLst>
              <a:gd name="connsiteX0" fmla="*/ 1674001 w 3348003"/>
              <a:gd name="connsiteY0" fmla="*/ 0 h 3349409"/>
              <a:gd name="connsiteX1" fmla="*/ 2670482 w 3348003"/>
              <a:gd name="connsiteY1" fmla="*/ 412734 h 3349409"/>
              <a:gd name="connsiteX2" fmla="*/ 2935443 w 3348003"/>
              <a:gd name="connsiteY2" fmla="*/ 677805 h 3349409"/>
              <a:gd name="connsiteX3" fmla="*/ 2935443 w 3348003"/>
              <a:gd name="connsiteY3" fmla="*/ 2671604 h 3349409"/>
              <a:gd name="connsiteX4" fmla="*/ 2670482 w 3348003"/>
              <a:gd name="connsiteY4" fmla="*/ 2936675 h 3349409"/>
              <a:gd name="connsiteX5" fmla="*/ 677520 w 3348003"/>
              <a:gd name="connsiteY5" fmla="*/ 2936675 h 3349409"/>
              <a:gd name="connsiteX6" fmla="*/ 412560 w 3348003"/>
              <a:gd name="connsiteY6" fmla="*/ 2671604 h 3349409"/>
              <a:gd name="connsiteX7" fmla="*/ 412560 w 3348003"/>
              <a:gd name="connsiteY7" fmla="*/ 677805 h 3349409"/>
              <a:gd name="connsiteX8" fmla="*/ 677520 w 3348003"/>
              <a:gd name="connsiteY8" fmla="*/ 412734 h 3349409"/>
              <a:gd name="connsiteX9" fmla="*/ 1674001 w 3348003"/>
              <a:gd name="connsiteY9" fmla="*/ 0 h 334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48003" h="3349409">
                <a:moveTo>
                  <a:pt x="1674001" y="0"/>
                </a:moveTo>
                <a:cubicBezTo>
                  <a:pt x="2034721" y="0"/>
                  <a:pt x="2395442" y="137578"/>
                  <a:pt x="2670482" y="412734"/>
                </a:cubicBezTo>
                <a:cubicBezTo>
                  <a:pt x="2935443" y="677805"/>
                  <a:pt x="2935443" y="677805"/>
                  <a:pt x="2935443" y="677805"/>
                </a:cubicBezTo>
                <a:cubicBezTo>
                  <a:pt x="3485523" y="1228117"/>
                  <a:pt x="3485523" y="2121293"/>
                  <a:pt x="2935443" y="2671604"/>
                </a:cubicBezTo>
                <a:cubicBezTo>
                  <a:pt x="2670482" y="2936675"/>
                  <a:pt x="2670482" y="2936675"/>
                  <a:pt x="2670482" y="2936675"/>
                </a:cubicBezTo>
                <a:cubicBezTo>
                  <a:pt x="2120401" y="3486987"/>
                  <a:pt x="1227601" y="3486987"/>
                  <a:pt x="677520" y="2936675"/>
                </a:cubicBezTo>
                <a:cubicBezTo>
                  <a:pt x="412560" y="2671604"/>
                  <a:pt x="412560" y="2671604"/>
                  <a:pt x="412560" y="2671604"/>
                </a:cubicBezTo>
                <a:cubicBezTo>
                  <a:pt x="-137521" y="2121293"/>
                  <a:pt x="-137521" y="1228117"/>
                  <a:pt x="412560" y="677805"/>
                </a:cubicBezTo>
                <a:cubicBezTo>
                  <a:pt x="677520" y="412734"/>
                  <a:pt x="677520" y="412734"/>
                  <a:pt x="677520" y="412734"/>
                </a:cubicBezTo>
                <a:cubicBezTo>
                  <a:pt x="952561" y="137578"/>
                  <a:pt x="1313281" y="0"/>
                  <a:pt x="167400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35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385071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64697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20026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20026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20026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69896" y="655395"/>
            <a:ext cx="338555" cy="912401"/>
            <a:chOff x="139809" y="1310790"/>
            <a:chExt cx="677200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139809" y="1946192"/>
              <a:ext cx="67719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139809" y="1310790"/>
              <a:ext cx="67719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139811" y="2581593"/>
              <a:ext cx="67719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49165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92C0904-053A-4790-ABF2-C6278A0C342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78767" y="2010986"/>
            <a:ext cx="2834467" cy="2836028"/>
          </a:xfrm>
          <a:custGeom>
            <a:avLst/>
            <a:gdLst>
              <a:gd name="connsiteX0" fmla="*/ 2834837 w 5669673"/>
              <a:gd name="connsiteY0" fmla="*/ 0 h 5672056"/>
              <a:gd name="connsiteX1" fmla="*/ 4522327 w 5669673"/>
              <a:gd name="connsiteY1" fmla="*/ 698944 h 5672056"/>
              <a:gd name="connsiteX2" fmla="*/ 4971023 w 5669673"/>
              <a:gd name="connsiteY2" fmla="*/ 1147830 h 5672056"/>
              <a:gd name="connsiteX3" fmla="*/ 4971023 w 5669673"/>
              <a:gd name="connsiteY3" fmla="*/ 4524228 h 5672056"/>
              <a:gd name="connsiteX4" fmla="*/ 4522327 w 5669673"/>
              <a:gd name="connsiteY4" fmla="*/ 4973113 h 5672056"/>
              <a:gd name="connsiteX5" fmla="*/ 1147346 w 5669673"/>
              <a:gd name="connsiteY5" fmla="*/ 4973113 h 5672056"/>
              <a:gd name="connsiteX6" fmla="*/ 698650 w 5669673"/>
              <a:gd name="connsiteY6" fmla="*/ 4524228 h 5672056"/>
              <a:gd name="connsiteX7" fmla="*/ 698650 w 5669673"/>
              <a:gd name="connsiteY7" fmla="*/ 1147830 h 5672056"/>
              <a:gd name="connsiteX8" fmla="*/ 1147346 w 5669673"/>
              <a:gd name="connsiteY8" fmla="*/ 698944 h 5672056"/>
              <a:gd name="connsiteX9" fmla="*/ 2834837 w 5669673"/>
              <a:gd name="connsiteY9" fmla="*/ 0 h 567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9673" h="5672056">
                <a:moveTo>
                  <a:pt x="2834837" y="0"/>
                </a:moveTo>
                <a:cubicBezTo>
                  <a:pt x="3445698" y="0"/>
                  <a:pt x="4056560" y="232981"/>
                  <a:pt x="4522327" y="698944"/>
                </a:cubicBezTo>
                <a:cubicBezTo>
                  <a:pt x="4971023" y="1147830"/>
                  <a:pt x="4971023" y="1147830"/>
                  <a:pt x="4971023" y="1147830"/>
                </a:cubicBezTo>
                <a:cubicBezTo>
                  <a:pt x="5902557" y="2079754"/>
                  <a:pt x="5902557" y="3592303"/>
                  <a:pt x="4971023" y="4524228"/>
                </a:cubicBezTo>
                <a:cubicBezTo>
                  <a:pt x="4522327" y="4973113"/>
                  <a:pt x="4522327" y="4973113"/>
                  <a:pt x="4522327" y="4973113"/>
                </a:cubicBezTo>
                <a:cubicBezTo>
                  <a:pt x="3590793" y="5905038"/>
                  <a:pt x="2078880" y="5905038"/>
                  <a:pt x="1147346" y="4973113"/>
                </a:cubicBezTo>
                <a:cubicBezTo>
                  <a:pt x="698650" y="4524228"/>
                  <a:pt x="698650" y="4524228"/>
                  <a:pt x="698650" y="4524228"/>
                </a:cubicBezTo>
                <a:cubicBezTo>
                  <a:pt x="-232884" y="3592303"/>
                  <a:pt x="-232884" y="2079754"/>
                  <a:pt x="698650" y="1147830"/>
                </a:cubicBezTo>
                <a:cubicBezTo>
                  <a:pt x="1147346" y="698944"/>
                  <a:pt x="1147346" y="698944"/>
                  <a:pt x="1147346" y="698944"/>
                </a:cubicBezTo>
                <a:cubicBezTo>
                  <a:pt x="1613113" y="232981"/>
                  <a:pt x="2223975" y="0"/>
                  <a:pt x="2834837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9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385071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64697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20026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20026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20026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69896" y="655395"/>
            <a:ext cx="338555" cy="912401"/>
            <a:chOff x="139809" y="1310790"/>
            <a:chExt cx="677200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139809" y="1946192"/>
              <a:ext cx="67719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139809" y="1310790"/>
              <a:ext cx="67719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139811" y="2581593"/>
              <a:ext cx="67719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49165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CDACA323-AFE1-42D8-BB53-A9B65C9B26C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87232" y="1137054"/>
            <a:ext cx="4599623" cy="4600222"/>
          </a:xfrm>
          <a:custGeom>
            <a:avLst/>
            <a:gdLst>
              <a:gd name="connsiteX0" fmla="*/ 0 w 6912429"/>
              <a:gd name="connsiteY0" fmla="*/ 0 h 6912429"/>
              <a:gd name="connsiteX1" fmla="*/ 6912429 w 6912429"/>
              <a:gd name="connsiteY1" fmla="*/ 0 h 6912429"/>
              <a:gd name="connsiteX2" fmla="*/ 6912429 w 6912429"/>
              <a:gd name="connsiteY2" fmla="*/ 6912429 h 6912429"/>
              <a:gd name="connsiteX3" fmla="*/ 0 w 6912429"/>
              <a:gd name="connsiteY3" fmla="*/ 6912429 h 691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2429" h="6912429">
                <a:moveTo>
                  <a:pt x="0" y="0"/>
                </a:moveTo>
                <a:lnTo>
                  <a:pt x="6912429" y="0"/>
                </a:lnTo>
                <a:lnTo>
                  <a:pt x="6912429" y="6912429"/>
                </a:lnTo>
                <a:lnTo>
                  <a:pt x="0" y="691242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78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385071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64697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20026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20026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20026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69896" y="655395"/>
            <a:ext cx="338555" cy="912401"/>
            <a:chOff x="139809" y="1310790"/>
            <a:chExt cx="677200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139809" y="1946192"/>
              <a:ext cx="67719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139809" y="1310790"/>
              <a:ext cx="67719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139811" y="2581593"/>
              <a:ext cx="67719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49165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7A63888-FAB6-42D9-963F-0298E9A2CB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92512" y="0"/>
            <a:ext cx="2116996" cy="2190710"/>
          </a:xfrm>
          <a:custGeom>
            <a:avLst/>
            <a:gdLst>
              <a:gd name="connsiteX0" fmla="*/ 0 w 4234543"/>
              <a:gd name="connsiteY0" fmla="*/ 0 h 4381419"/>
              <a:gd name="connsiteX1" fmla="*/ 4234543 w 4234543"/>
              <a:gd name="connsiteY1" fmla="*/ 0 h 4381419"/>
              <a:gd name="connsiteX2" fmla="*/ 4234543 w 4234543"/>
              <a:gd name="connsiteY2" fmla="*/ 4381419 h 4381419"/>
              <a:gd name="connsiteX3" fmla="*/ 0 w 4234543"/>
              <a:gd name="connsiteY3" fmla="*/ 4381419 h 438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543" h="4381419">
                <a:moveTo>
                  <a:pt x="0" y="0"/>
                </a:moveTo>
                <a:lnTo>
                  <a:pt x="4234543" y="0"/>
                </a:lnTo>
                <a:lnTo>
                  <a:pt x="4234543" y="4381419"/>
                </a:lnTo>
                <a:lnTo>
                  <a:pt x="0" y="43814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EDFA15A-AE97-4FAA-8F65-2E9DED702B0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78442" y="3176814"/>
            <a:ext cx="2116996" cy="3681186"/>
          </a:xfrm>
          <a:custGeom>
            <a:avLst/>
            <a:gdLst>
              <a:gd name="connsiteX0" fmla="*/ 0 w 4234543"/>
              <a:gd name="connsiteY0" fmla="*/ 0 h 7362371"/>
              <a:gd name="connsiteX1" fmla="*/ 4234543 w 4234543"/>
              <a:gd name="connsiteY1" fmla="*/ 0 h 7362371"/>
              <a:gd name="connsiteX2" fmla="*/ 4234543 w 4234543"/>
              <a:gd name="connsiteY2" fmla="*/ 7362371 h 7362371"/>
              <a:gd name="connsiteX3" fmla="*/ 0 w 4234543"/>
              <a:gd name="connsiteY3" fmla="*/ 7362371 h 736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543" h="7362371">
                <a:moveTo>
                  <a:pt x="0" y="0"/>
                </a:moveTo>
                <a:lnTo>
                  <a:pt x="4234543" y="0"/>
                </a:lnTo>
                <a:lnTo>
                  <a:pt x="4234543" y="7362371"/>
                </a:lnTo>
                <a:lnTo>
                  <a:pt x="0" y="736237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0C89C061-DCFD-43BB-9BCA-A6DF206F57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2512" y="5811158"/>
            <a:ext cx="2116996" cy="1046843"/>
          </a:xfrm>
          <a:custGeom>
            <a:avLst/>
            <a:gdLst>
              <a:gd name="connsiteX0" fmla="*/ 0 w 4234543"/>
              <a:gd name="connsiteY0" fmla="*/ 0 h 2093685"/>
              <a:gd name="connsiteX1" fmla="*/ 4234543 w 4234543"/>
              <a:gd name="connsiteY1" fmla="*/ 0 h 2093685"/>
              <a:gd name="connsiteX2" fmla="*/ 4234543 w 4234543"/>
              <a:gd name="connsiteY2" fmla="*/ 2093685 h 2093685"/>
              <a:gd name="connsiteX3" fmla="*/ 0 w 4234543"/>
              <a:gd name="connsiteY3" fmla="*/ 2093685 h 209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543" h="2093685">
                <a:moveTo>
                  <a:pt x="0" y="0"/>
                </a:moveTo>
                <a:lnTo>
                  <a:pt x="4234543" y="0"/>
                </a:lnTo>
                <a:lnTo>
                  <a:pt x="4234543" y="2093685"/>
                </a:lnTo>
                <a:lnTo>
                  <a:pt x="0" y="209368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3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4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385071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64697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20026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20026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20026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69896" y="655395"/>
            <a:ext cx="338555" cy="912401"/>
            <a:chOff x="139809" y="1310790"/>
            <a:chExt cx="677200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139809" y="1946192"/>
              <a:ext cx="67719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139809" y="1310790"/>
              <a:ext cx="67719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139811" y="2581593"/>
              <a:ext cx="67719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49165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D82F200-A714-424A-A435-53D0BB730B9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78196" y="2493769"/>
            <a:ext cx="1876687" cy="1877719"/>
          </a:xfrm>
          <a:custGeom>
            <a:avLst/>
            <a:gdLst>
              <a:gd name="connsiteX0" fmla="*/ 1876931 w 3753862"/>
              <a:gd name="connsiteY0" fmla="*/ 0 h 3755437"/>
              <a:gd name="connsiteX1" fmla="*/ 2994210 w 3753862"/>
              <a:gd name="connsiteY1" fmla="*/ 462766 h 3755437"/>
              <a:gd name="connsiteX2" fmla="*/ 3291290 w 3753862"/>
              <a:gd name="connsiteY2" fmla="*/ 759971 h 3755437"/>
              <a:gd name="connsiteX3" fmla="*/ 3291290 w 3753862"/>
              <a:gd name="connsiteY3" fmla="*/ 2995466 h 3755437"/>
              <a:gd name="connsiteX4" fmla="*/ 2994210 w 3753862"/>
              <a:gd name="connsiteY4" fmla="*/ 3292671 h 3755437"/>
              <a:gd name="connsiteX5" fmla="*/ 759653 w 3753862"/>
              <a:gd name="connsiteY5" fmla="*/ 3292671 h 3755437"/>
              <a:gd name="connsiteX6" fmla="*/ 462573 w 3753862"/>
              <a:gd name="connsiteY6" fmla="*/ 2995466 h 3755437"/>
              <a:gd name="connsiteX7" fmla="*/ 462573 w 3753862"/>
              <a:gd name="connsiteY7" fmla="*/ 759971 h 3755437"/>
              <a:gd name="connsiteX8" fmla="*/ 759653 w 3753862"/>
              <a:gd name="connsiteY8" fmla="*/ 462766 h 3755437"/>
              <a:gd name="connsiteX9" fmla="*/ 1876931 w 3753862"/>
              <a:gd name="connsiteY9" fmla="*/ 0 h 375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3862" h="3755437">
                <a:moveTo>
                  <a:pt x="1876931" y="0"/>
                </a:moveTo>
                <a:cubicBezTo>
                  <a:pt x="2281380" y="0"/>
                  <a:pt x="2685828" y="154255"/>
                  <a:pt x="2994210" y="462766"/>
                </a:cubicBezTo>
                <a:cubicBezTo>
                  <a:pt x="3291290" y="759971"/>
                  <a:pt x="3291290" y="759971"/>
                  <a:pt x="3291290" y="759971"/>
                </a:cubicBezTo>
                <a:cubicBezTo>
                  <a:pt x="3908053" y="1376994"/>
                  <a:pt x="3908053" y="2378444"/>
                  <a:pt x="3291290" y="2995466"/>
                </a:cubicBezTo>
                <a:cubicBezTo>
                  <a:pt x="2994210" y="3292671"/>
                  <a:pt x="2994210" y="3292671"/>
                  <a:pt x="2994210" y="3292671"/>
                </a:cubicBezTo>
                <a:cubicBezTo>
                  <a:pt x="2377446" y="3909693"/>
                  <a:pt x="1376416" y="3909693"/>
                  <a:pt x="759653" y="3292671"/>
                </a:cubicBezTo>
                <a:cubicBezTo>
                  <a:pt x="462573" y="2995466"/>
                  <a:pt x="462573" y="2995466"/>
                  <a:pt x="462573" y="2995466"/>
                </a:cubicBezTo>
                <a:cubicBezTo>
                  <a:pt x="-154191" y="2378444"/>
                  <a:pt x="-154191" y="1376994"/>
                  <a:pt x="462573" y="759971"/>
                </a:cubicBezTo>
                <a:cubicBezTo>
                  <a:pt x="759653" y="462766"/>
                  <a:pt x="759653" y="462766"/>
                  <a:pt x="759653" y="462766"/>
                </a:cubicBezTo>
                <a:cubicBezTo>
                  <a:pt x="1068034" y="154255"/>
                  <a:pt x="1472483" y="0"/>
                  <a:pt x="18769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D584025-6492-4000-BC15-63CFC4EB30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991949" y="2493769"/>
            <a:ext cx="1876687" cy="1877719"/>
          </a:xfrm>
          <a:custGeom>
            <a:avLst/>
            <a:gdLst>
              <a:gd name="connsiteX0" fmla="*/ 1876931 w 3753862"/>
              <a:gd name="connsiteY0" fmla="*/ 0 h 3755437"/>
              <a:gd name="connsiteX1" fmla="*/ 2994209 w 3753862"/>
              <a:gd name="connsiteY1" fmla="*/ 462766 h 3755437"/>
              <a:gd name="connsiteX2" fmla="*/ 3291289 w 3753862"/>
              <a:gd name="connsiteY2" fmla="*/ 759971 h 3755437"/>
              <a:gd name="connsiteX3" fmla="*/ 3291289 w 3753862"/>
              <a:gd name="connsiteY3" fmla="*/ 2995466 h 3755437"/>
              <a:gd name="connsiteX4" fmla="*/ 2994209 w 3753862"/>
              <a:gd name="connsiteY4" fmla="*/ 3292671 h 3755437"/>
              <a:gd name="connsiteX5" fmla="*/ 759652 w 3753862"/>
              <a:gd name="connsiteY5" fmla="*/ 3292671 h 3755437"/>
              <a:gd name="connsiteX6" fmla="*/ 462573 w 3753862"/>
              <a:gd name="connsiteY6" fmla="*/ 2995466 h 3755437"/>
              <a:gd name="connsiteX7" fmla="*/ 462573 w 3753862"/>
              <a:gd name="connsiteY7" fmla="*/ 759971 h 3755437"/>
              <a:gd name="connsiteX8" fmla="*/ 759652 w 3753862"/>
              <a:gd name="connsiteY8" fmla="*/ 462766 h 3755437"/>
              <a:gd name="connsiteX9" fmla="*/ 1876931 w 3753862"/>
              <a:gd name="connsiteY9" fmla="*/ 0 h 375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3862" h="3755437">
                <a:moveTo>
                  <a:pt x="1876931" y="0"/>
                </a:moveTo>
                <a:cubicBezTo>
                  <a:pt x="2281379" y="0"/>
                  <a:pt x="2685827" y="154255"/>
                  <a:pt x="2994209" y="462766"/>
                </a:cubicBezTo>
                <a:cubicBezTo>
                  <a:pt x="3291289" y="759971"/>
                  <a:pt x="3291289" y="759971"/>
                  <a:pt x="3291289" y="759971"/>
                </a:cubicBezTo>
                <a:cubicBezTo>
                  <a:pt x="3908053" y="1376994"/>
                  <a:pt x="3908053" y="2378444"/>
                  <a:pt x="3291289" y="2995466"/>
                </a:cubicBezTo>
                <a:cubicBezTo>
                  <a:pt x="2994209" y="3292671"/>
                  <a:pt x="2994209" y="3292671"/>
                  <a:pt x="2994209" y="3292671"/>
                </a:cubicBezTo>
                <a:cubicBezTo>
                  <a:pt x="2377446" y="3909693"/>
                  <a:pt x="1376416" y="3909693"/>
                  <a:pt x="759652" y="3292671"/>
                </a:cubicBezTo>
                <a:cubicBezTo>
                  <a:pt x="462573" y="2995466"/>
                  <a:pt x="462573" y="2995466"/>
                  <a:pt x="462573" y="2995466"/>
                </a:cubicBezTo>
                <a:cubicBezTo>
                  <a:pt x="-154191" y="2378444"/>
                  <a:pt x="-154191" y="1376994"/>
                  <a:pt x="462573" y="759971"/>
                </a:cubicBezTo>
                <a:cubicBezTo>
                  <a:pt x="759652" y="462766"/>
                  <a:pt x="759652" y="462766"/>
                  <a:pt x="759652" y="462766"/>
                </a:cubicBezTo>
                <a:cubicBezTo>
                  <a:pt x="1068034" y="154255"/>
                  <a:pt x="1472483" y="0"/>
                  <a:pt x="18769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90430CB-5603-4A45-8F4C-2566B0ADD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05701" y="2493769"/>
            <a:ext cx="1876686" cy="1877719"/>
          </a:xfrm>
          <a:custGeom>
            <a:avLst/>
            <a:gdLst>
              <a:gd name="connsiteX0" fmla="*/ 1876931 w 3753861"/>
              <a:gd name="connsiteY0" fmla="*/ 0 h 3755437"/>
              <a:gd name="connsiteX1" fmla="*/ 2994210 w 3753861"/>
              <a:gd name="connsiteY1" fmla="*/ 462766 h 3755437"/>
              <a:gd name="connsiteX2" fmla="*/ 3291290 w 3753861"/>
              <a:gd name="connsiteY2" fmla="*/ 759971 h 3755437"/>
              <a:gd name="connsiteX3" fmla="*/ 3291290 w 3753861"/>
              <a:gd name="connsiteY3" fmla="*/ 2995466 h 3755437"/>
              <a:gd name="connsiteX4" fmla="*/ 2994210 w 3753861"/>
              <a:gd name="connsiteY4" fmla="*/ 3292671 h 3755437"/>
              <a:gd name="connsiteX5" fmla="*/ 759652 w 3753861"/>
              <a:gd name="connsiteY5" fmla="*/ 3292671 h 3755437"/>
              <a:gd name="connsiteX6" fmla="*/ 462573 w 3753861"/>
              <a:gd name="connsiteY6" fmla="*/ 2995466 h 3755437"/>
              <a:gd name="connsiteX7" fmla="*/ 462573 w 3753861"/>
              <a:gd name="connsiteY7" fmla="*/ 759971 h 3755437"/>
              <a:gd name="connsiteX8" fmla="*/ 759652 w 3753861"/>
              <a:gd name="connsiteY8" fmla="*/ 462766 h 3755437"/>
              <a:gd name="connsiteX9" fmla="*/ 1876931 w 3753861"/>
              <a:gd name="connsiteY9" fmla="*/ 0 h 375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3861" h="3755437">
                <a:moveTo>
                  <a:pt x="1876931" y="0"/>
                </a:moveTo>
                <a:cubicBezTo>
                  <a:pt x="2281380" y="0"/>
                  <a:pt x="2685828" y="154255"/>
                  <a:pt x="2994210" y="462766"/>
                </a:cubicBezTo>
                <a:cubicBezTo>
                  <a:pt x="3291290" y="759971"/>
                  <a:pt x="3291290" y="759971"/>
                  <a:pt x="3291290" y="759971"/>
                </a:cubicBezTo>
                <a:cubicBezTo>
                  <a:pt x="3908052" y="1376994"/>
                  <a:pt x="3908052" y="2378444"/>
                  <a:pt x="3291290" y="2995466"/>
                </a:cubicBezTo>
                <a:cubicBezTo>
                  <a:pt x="2994210" y="3292671"/>
                  <a:pt x="2994210" y="3292671"/>
                  <a:pt x="2994210" y="3292671"/>
                </a:cubicBezTo>
                <a:cubicBezTo>
                  <a:pt x="2377446" y="3909693"/>
                  <a:pt x="1376416" y="3909693"/>
                  <a:pt x="759652" y="3292671"/>
                </a:cubicBezTo>
                <a:cubicBezTo>
                  <a:pt x="462573" y="2995466"/>
                  <a:pt x="462573" y="2995466"/>
                  <a:pt x="462573" y="2995466"/>
                </a:cubicBezTo>
                <a:cubicBezTo>
                  <a:pt x="-154191" y="2378444"/>
                  <a:pt x="-154191" y="1376994"/>
                  <a:pt x="462573" y="759971"/>
                </a:cubicBezTo>
                <a:cubicBezTo>
                  <a:pt x="759652" y="462766"/>
                  <a:pt x="759652" y="462766"/>
                  <a:pt x="759652" y="462766"/>
                </a:cubicBezTo>
                <a:cubicBezTo>
                  <a:pt x="1068034" y="154255"/>
                  <a:pt x="1472483" y="0"/>
                  <a:pt x="18769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6D2D97A9-1C9B-4398-B77F-DFCF56A992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19453" y="2493769"/>
            <a:ext cx="1876687" cy="1877719"/>
          </a:xfrm>
          <a:custGeom>
            <a:avLst/>
            <a:gdLst>
              <a:gd name="connsiteX0" fmla="*/ 1876931 w 3753862"/>
              <a:gd name="connsiteY0" fmla="*/ 0 h 3755437"/>
              <a:gd name="connsiteX1" fmla="*/ 2994209 w 3753862"/>
              <a:gd name="connsiteY1" fmla="*/ 462766 h 3755437"/>
              <a:gd name="connsiteX2" fmla="*/ 3291289 w 3753862"/>
              <a:gd name="connsiteY2" fmla="*/ 759971 h 3755437"/>
              <a:gd name="connsiteX3" fmla="*/ 3291289 w 3753862"/>
              <a:gd name="connsiteY3" fmla="*/ 2995466 h 3755437"/>
              <a:gd name="connsiteX4" fmla="*/ 2994209 w 3753862"/>
              <a:gd name="connsiteY4" fmla="*/ 3292671 h 3755437"/>
              <a:gd name="connsiteX5" fmla="*/ 759651 w 3753862"/>
              <a:gd name="connsiteY5" fmla="*/ 3292671 h 3755437"/>
              <a:gd name="connsiteX6" fmla="*/ 462571 w 3753862"/>
              <a:gd name="connsiteY6" fmla="*/ 2995466 h 3755437"/>
              <a:gd name="connsiteX7" fmla="*/ 462571 w 3753862"/>
              <a:gd name="connsiteY7" fmla="*/ 759971 h 3755437"/>
              <a:gd name="connsiteX8" fmla="*/ 759651 w 3753862"/>
              <a:gd name="connsiteY8" fmla="*/ 462766 h 3755437"/>
              <a:gd name="connsiteX9" fmla="*/ 1876931 w 3753862"/>
              <a:gd name="connsiteY9" fmla="*/ 0 h 375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3862" h="3755437">
                <a:moveTo>
                  <a:pt x="1876931" y="0"/>
                </a:moveTo>
                <a:cubicBezTo>
                  <a:pt x="2281379" y="0"/>
                  <a:pt x="2685827" y="154255"/>
                  <a:pt x="2994209" y="462766"/>
                </a:cubicBezTo>
                <a:cubicBezTo>
                  <a:pt x="3291289" y="759971"/>
                  <a:pt x="3291289" y="759971"/>
                  <a:pt x="3291289" y="759971"/>
                </a:cubicBezTo>
                <a:cubicBezTo>
                  <a:pt x="3908053" y="1376994"/>
                  <a:pt x="3908053" y="2378444"/>
                  <a:pt x="3291289" y="2995466"/>
                </a:cubicBezTo>
                <a:cubicBezTo>
                  <a:pt x="2994209" y="3292671"/>
                  <a:pt x="2994209" y="3292671"/>
                  <a:pt x="2994209" y="3292671"/>
                </a:cubicBezTo>
                <a:cubicBezTo>
                  <a:pt x="2377445" y="3909693"/>
                  <a:pt x="1376415" y="3909693"/>
                  <a:pt x="759651" y="3292671"/>
                </a:cubicBezTo>
                <a:cubicBezTo>
                  <a:pt x="462571" y="2995466"/>
                  <a:pt x="462571" y="2995466"/>
                  <a:pt x="462571" y="2995466"/>
                </a:cubicBezTo>
                <a:cubicBezTo>
                  <a:pt x="-154191" y="2378444"/>
                  <a:pt x="-154191" y="1376994"/>
                  <a:pt x="462571" y="759971"/>
                </a:cubicBezTo>
                <a:cubicBezTo>
                  <a:pt x="759651" y="462766"/>
                  <a:pt x="759651" y="462766"/>
                  <a:pt x="759651" y="462766"/>
                </a:cubicBezTo>
                <a:cubicBezTo>
                  <a:pt x="1068033" y="154255"/>
                  <a:pt x="1472481" y="0"/>
                  <a:pt x="18769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9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11315275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1865043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1820371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1820371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1820371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11770241" y="655395"/>
            <a:ext cx="338555" cy="912401"/>
            <a:chOff x="139809" y="1310790"/>
            <a:chExt cx="677200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139809" y="1946192"/>
              <a:ext cx="67719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139809" y="1310790"/>
              <a:ext cx="67719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139811" y="2581593"/>
              <a:ext cx="67719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1170034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567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385071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64697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20026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20026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20026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69896" y="655395"/>
            <a:ext cx="338555" cy="912401"/>
            <a:chOff x="139809" y="1310790"/>
            <a:chExt cx="677200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139809" y="1946192"/>
              <a:ext cx="67719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139809" y="1310790"/>
              <a:ext cx="67719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139811" y="2581593"/>
              <a:ext cx="67719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10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5941864" y="-5484724"/>
            <a:ext cx="491719" cy="114611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6078711" y="744711"/>
            <a:ext cx="491719" cy="11734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120026" y="152363"/>
            <a:ext cx="238296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120026" y="227882"/>
            <a:ext cx="101742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120026" y="303402"/>
            <a:ext cx="18133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164697" y="6458689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EB50162-B53A-4D53-985F-D3169468460F}"/>
              </a:ext>
            </a:extLst>
          </p:cNvPr>
          <p:cNvSpPr/>
          <p:nvPr userDrawn="1"/>
        </p:nvSpPr>
        <p:spPr>
          <a:xfrm>
            <a:off x="727028" y="227883"/>
            <a:ext cx="1610876" cy="587829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5AA740-871A-4FDD-B5BE-77B04DD73008}"/>
              </a:ext>
            </a:extLst>
          </p:cNvPr>
          <p:cNvSpPr txBox="1"/>
          <p:nvPr userDrawn="1"/>
        </p:nvSpPr>
        <p:spPr>
          <a:xfrm>
            <a:off x="901650" y="375603"/>
            <a:ext cx="1261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1361945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2B16B6E-AD49-451B-83D4-272BF0A789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3408" y="1839686"/>
            <a:ext cx="3178215" cy="3178629"/>
          </a:xfrm>
          <a:custGeom>
            <a:avLst/>
            <a:gdLst>
              <a:gd name="connsiteX0" fmla="*/ 2180666 w 6357257"/>
              <a:gd name="connsiteY0" fmla="*/ 0 h 6357257"/>
              <a:gd name="connsiteX1" fmla="*/ 4176591 w 6357257"/>
              <a:gd name="connsiteY1" fmla="*/ 0 h 6357257"/>
              <a:gd name="connsiteX2" fmla="*/ 6357257 w 6357257"/>
              <a:gd name="connsiteY2" fmla="*/ 2180666 h 6357257"/>
              <a:gd name="connsiteX3" fmla="*/ 6357257 w 6357257"/>
              <a:gd name="connsiteY3" fmla="*/ 4176591 h 6357257"/>
              <a:gd name="connsiteX4" fmla="*/ 4176591 w 6357257"/>
              <a:gd name="connsiteY4" fmla="*/ 6357257 h 6357257"/>
              <a:gd name="connsiteX5" fmla="*/ 2180666 w 6357257"/>
              <a:gd name="connsiteY5" fmla="*/ 6357257 h 6357257"/>
              <a:gd name="connsiteX6" fmla="*/ 0 w 6357257"/>
              <a:gd name="connsiteY6" fmla="*/ 4176591 h 6357257"/>
              <a:gd name="connsiteX7" fmla="*/ 0 w 6357257"/>
              <a:gd name="connsiteY7" fmla="*/ 2180666 h 6357257"/>
              <a:gd name="connsiteX8" fmla="*/ 2180666 w 6357257"/>
              <a:gd name="connsiteY8" fmla="*/ 0 h 635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257" h="6357257">
                <a:moveTo>
                  <a:pt x="2180666" y="0"/>
                </a:moveTo>
                <a:lnTo>
                  <a:pt x="4176591" y="0"/>
                </a:lnTo>
                <a:cubicBezTo>
                  <a:pt x="5380940" y="0"/>
                  <a:pt x="6357257" y="976317"/>
                  <a:pt x="6357257" y="2180666"/>
                </a:cubicBezTo>
                <a:lnTo>
                  <a:pt x="6357257" y="4176591"/>
                </a:lnTo>
                <a:cubicBezTo>
                  <a:pt x="6357257" y="5380940"/>
                  <a:pt x="5380940" y="6357257"/>
                  <a:pt x="4176591" y="6357257"/>
                </a:cubicBezTo>
                <a:lnTo>
                  <a:pt x="2180666" y="6357257"/>
                </a:lnTo>
                <a:cubicBezTo>
                  <a:pt x="976317" y="6357257"/>
                  <a:pt x="0" y="5380940"/>
                  <a:pt x="0" y="4176591"/>
                </a:cubicBezTo>
                <a:lnTo>
                  <a:pt x="0" y="2180666"/>
                </a:lnTo>
                <a:cubicBezTo>
                  <a:pt x="0" y="976317"/>
                  <a:pt x="976317" y="0"/>
                  <a:pt x="2180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385071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64697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20026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20026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20026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69896" y="655395"/>
            <a:ext cx="338555" cy="912401"/>
            <a:chOff x="139809" y="1310790"/>
            <a:chExt cx="677200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139809" y="1946192"/>
              <a:ext cx="67719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139809" y="1310790"/>
              <a:ext cx="67719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139811" y="2581593"/>
              <a:ext cx="67719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36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11315275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1865043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1820371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1820371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1820371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11770241" y="655395"/>
            <a:ext cx="338555" cy="912401"/>
            <a:chOff x="139809" y="1310790"/>
            <a:chExt cx="677200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139809" y="1946192"/>
              <a:ext cx="67719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139809" y="1310790"/>
              <a:ext cx="67719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139811" y="2581593"/>
              <a:ext cx="67719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1170034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660E3C2-461C-4DBC-9149-27A6AA152E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61311" y="1564347"/>
            <a:ext cx="2669379" cy="3729307"/>
          </a:xfrm>
          <a:custGeom>
            <a:avLst/>
            <a:gdLst>
              <a:gd name="connsiteX0" fmla="*/ 1599758 w 5339453"/>
              <a:gd name="connsiteY0" fmla="*/ 0 h 7458613"/>
              <a:gd name="connsiteX1" fmla="*/ 3739695 w 5339453"/>
              <a:gd name="connsiteY1" fmla="*/ 2139936 h 7458613"/>
              <a:gd name="connsiteX2" fmla="*/ 5339453 w 5339453"/>
              <a:gd name="connsiteY2" fmla="*/ 3729307 h 7458613"/>
              <a:gd name="connsiteX3" fmla="*/ 3739695 w 5339453"/>
              <a:gd name="connsiteY3" fmla="*/ 5318676 h 7458613"/>
              <a:gd name="connsiteX4" fmla="*/ 1599758 w 5339453"/>
              <a:gd name="connsiteY4" fmla="*/ 7458613 h 7458613"/>
              <a:gd name="connsiteX5" fmla="*/ 0 w 5339453"/>
              <a:gd name="connsiteY5" fmla="*/ 5869243 h 7458613"/>
              <a:gd name="connsiteX6" fmla="*/ 2139937 w 5339453"/>
              <a:gd name="connsiteY6" fmla="*/ 3729307 h 7458613"/>
              <a:gd name="connsiteX7" fmla="*/ 1007640 w 5339453"/>
              <a:gd name="connsiteY7" fmla="*/ 2597010 h 7458613"/>
              <a:gd name="connsiteX8" fmla="*/ 0 w 5339453"/>
              <a:gd name="connsiteY8" fmla="*/ 1589370 h 745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9453" h="7458613">
                <a:moveTo>
                  <a:pt x="1599758" y="0"/>
                </a:moveTo>
                <a:lnTo>
                  <a:pt x="3739695" y="2139936"/>
                </a:lnTo>
                <a:lnTo>
                  <a:pt x="5339453" y="3729307"/>
                </a:lnTo>
                <a:lnTo>
                  <a:pt x="3739695" y="5318676"/>
                </a:lnTo>
                <a:lnTo>
                  <a:pt x="1599758" y="7458613"/>
                </a:lnTo>
                <a:lnTo>
                  <a:pt x="0" y="5869243"/>
                </a:lnTo>
                <a:lnTo>
                  <a:pt x="2139937" y="3729307"/>
                </a:lnTo>
                <a:lnTo>
                  <a:pt x="1007640" y="2597010"/>
                </a:lnTo>
                <a:lnTo>
                  <a:pt x="0" y="158937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4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11315275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1865043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1820371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1820371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1820371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11770241" y="655395"/>
            <a:ext cx="338555" cy="912401"/>
            <a:chOff x="139809" y="1310790"/>
            <a:chExt cx="677200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139809" y="1946192"/>
              <a:ext cx="67719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139809" y="1310790"/>
              <a:ext cx="67719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139811" y="2581593"/>
              <a:ext cx="67719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1170034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20">
            <a:extLst>
              <a:ext uri="{FF2B5EF4-FFF2-40B4-BE49-F238E27FC236}">
                <a16:creationId xmlns:a16="http://schemas.microsoft.com/office/drawing/2014/main" id="{10332EE7-7835-487A-8D6D-E08E118CE91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533977"/>
            <a:ext cx="7940095" cy="3790048"/>
          </a:xfrm>
          <a:custGeom>
            <a:avLst/>
            <a:gdLst>
              <a:gd name="connsiteX0" fmla="*/ 0 w 11863449"/>
              <a:gd name="connsiteY0" fmla="*/ 0 h 12207817"/>
              <a:gd name="connsiteX1" fmla="*/ 11863449 w 11863449"/>
              <a:gd name="connsiteY1" fmla="*/ 0 h 12207817"/>
              <a:gd name="connsiteX2" fmla="*/ 11863449 w 11863449"/>
              <a:gd name="connsiteY2" fmla="*/ 12207817 h 12207817"/>
              <a:gd name="connsiteX3" fmla="*/ 0 w 11863449"/>
              <a:gd name="connsiteY3" fmla="*/ 12207817 h 12207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3449" h="12207817">
                <a:moveTo>
                  <a:pt x="0" y="0"/>
                </a:moveTo>
                <a:lnTo>
                  <a:pt x="11863449" y="0"/>
                </a:lnTo>
                <a:lnTo>
                  <a:pt x="11863449" y="12207817"/>
                </a:lnTo>
                <a:lnTo>
                  <a:pt x="0" y="1220781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9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11315275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1865043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1820371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1820371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1820371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11770241" y="655395"/>
            <a:ext cx="338555" cy="912401"/>
            <a:chOff x="139809" y="1310790"/>
            <a:chExt cx="677200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139809" y="1946192"/>
              <a:ext cx="67719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139809" y="1310790"/>
              <a:ext cx="67719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139811" y="2581593"/>
              <a:ext cx="67719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1170034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B0F76354-D06E-4152-AB8B-A3C3D1D84C1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55465" y="427512"/>
            <a:ext cx="5930952" cy="6103909"/>
          </a:xfrm>
          <a:custGeom>
            <a:avLst/>
            <a:gdLst>
              <a:gd name="connsiteX0" fmla="*/ 0 w 11863449"/>
              <a:gd name="connsiteY0" fmla="*/ 0 h 12207817"/>
              <a:gd name="connsiteX1" fmla="*/ 11863449 w 11863449"/>
              <a:gd name="connsiteY1" fmla="*/ 0 h 12207817"/>
              <a:gd name="connsiteX2" fmla="*/ 11863449 w 11863449"/>
              <a:gd name="connsiteY2" fmla="*/ 12207817 h 12207817"/>
              <a:gd name="connsiteX3" fmla="*/ 0 w 11863449"/>
              <a:gd name="connsiteY3" fmla="*/ 12207817 h 12207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3449" h="12207817">
                <a:moveTo>
                  <a:pt x="0" y="0"/>
                </a:moveTo>
                <a:lnTo>
                  <a:pt x="11863449" y="0"/>
                </a:lnTo>
                <a:lnTo>
                  <a:pt x="11863449" y="12207817"/>
                </a:lnTo>
                <a:lnTo>
                  <a:pt x="0" y="1220781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9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385071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64697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20026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20026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20026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69896" y="655395"/>
            <a:ext cx="338555" cy="912401"/>
            <a:chOff x="139809" y="1310790"/>
            <a:chExt cx="677200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139809" y="1946192"/>
              <a:ext cx="67719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139809" y="1310790"/>
              <a:ext cx="67719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139811" y="2581593"/>
              <a:ext cx="67719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49165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366E0EA-E4A8-489F-B34D-4A3DA1089D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32131" y="1764217"/>
            <a:ext cx="3327737" cy="3329567"/>
          </a:xfrm>
          <a:custGeom>
            <a:avLst/>
            <a:gdLst>
              <a:gd name="connsiteX0" fmla="*/ 4425705 w 8851410"/>
              <a:gd name="connsiteY0" fmla="*/ 0 h 8855126"/>
              <a:gd name="connsiteX1" fmla="*/ 7060189 w 8851410"/>
              <a:gd name="connsiteY1" fmla="*/ 1091180 h 8855126"/>
              <a:gd name="connsiteX2" fmla="*/ 7760688 w 8851410"/>
              <a:gd name="connsiteY2" fmla="*/ 1791973 h 8855126"/>
              <a:gd name="connsiteX3" fmla="*/ 7760688 w 8851410"/>
              <a:gd name="connsiteY3" fmla="*/ 7063153 h 8855126"/>
              <a:gd name="connsiteX4" fmla="*/ 7060189 w 8851410"/>
              <a:gd name="connsiteY4" fmla="*/ 7763946 h 8855126"/>
              <a:gd name="connsiteX5" fmla="*/ 1791221 w 8851410"/>
              <a:gd name="connsiteY5" fmla="*/ 7763946 h 8855126"/>
              <a:gd name="connsiteX6" fmla="*/ 1090722 w 8851410"/>
              <a:gd name="connsiteY6" fmla="*/ 7063153 h 8855126"/>
              <a:gd name="connsiteX7" fmla="*/ 1090722 w 8851410"/>
              <a:gd name="connsiteY7" fmla="*/ 1791973 h 8855126"/>
              <a:gd name="connsiteX8" fmla="*/ 1791221 w 8851410"/>
              <a:gd name="connsiteY8" fmla="*/ 1091180 h 8855126"/>
              <a:gd name="connsiteX9" fmla="*/ 4425705 w 8851410"/>
              <a:gd name="connsiteY9" fmla="*/ 0 h 885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51410" h="8855126">
                <a:moveTo>
                  <a:pt x="4425705" y="0"/>
                </a:moveTo>
                <a:cubicBezTo>
                  <a:pt x="5379373" y="0"/>
                  <a:pt x="6333041" y="363727"/>
                  <a:pt x="7060189" y="1091180"/>
                </a:cubicBezTo>
                <a:cubicBezTo>
                  <a:pt x="7760688" y="1791973"/>
                  <a:pt x="7760688" y="1791973"/>
                  <a:pt x="7760688" y="1791973"/>
                </a:cubicBezTo>
                <a:cubicBezTo>
                  <a:pt x="9214984" y="3246880"/>
                  <a:pt x="9214984" y="5608247"/>
                  <a:pt x="7760688" y="7063153"/>
                </a:cubicBezTo>
                <a:cubicBezTo>
                  <a:pt x="7060189" y="7763946"/>
                  <a:pt x="7060189" y="7763946"/>
                  <a:pt x="7060189" y="7763946"/>
                </a:cubicBezTo>
                <a:cubicBezTo>
                  <a:pt x="5605893" y="9218853"/>
                  <a:pt x="3245517" y="9218853"/>
                  <a:pt x="1791221" y="7763946"/>
                </a:cubicBezTo>
                <a:cubicBezTo>
                  <a:pt x="1090722" y="7063153"/>
                  <a:pt x="1090722" y="7063153"/>
                  <a:pt x="1090722" y="7063153"/>
                </a:cubicBezTo>
                <a:cubicBezTo>
                  <a:pt x="-363574" y="5608247"/>
                  <a:pt x="-363574" y="3246880"/>
                  <a:pt x="1090722" y="1791973"/>
                </a:cubicBezTo>
                <a:cubicBezTo>
                  <a:pt x="1791221" y="1091180"/>
                  <a:pt x="1791221" y="1091180"/>
                  <a:pt x="1791221" y="1091180"/>
                </a:cubicBezTo>
                <a:cubicBezTo>
                  <a:pt x="2518369" y="363727"/>
                  <a:pt x="3472037" y="0"/>
                  <a:pt x="4425705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36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385071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64697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20026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20026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20026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69896" y="655395"/>
            <a:ext cx="338555" cy="912401"/>
            <a:chOff x="139809" y="1310790"/>
            <a:chExt cx="677200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139809" y="1946192"/>
              <a:ext cx="67719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139809" y="1310790"/>
              <a:ext cx="67719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139811" y="2581593"/>
              <a:ext cx="67719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49165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4A5C4B8-2A99-411B-991D-423AA8569AD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3273" y="1646041"/>
            <a:ext cx="3565454" cy="3565918"/>
          </a:xfrm>
          <a:custGeom>
            <a:avLst/>
            <a:gdLst>
              <a:gd name="connsiteX0" fmla="*/ 0 w 7131836"/>
              <a:gd name="connsiteY0" fmla="*/ 0 h 7131836"/>
              <a:gd name="connsiteX1" fmla="*/ 7131836 w 7131836"/>
              <a:gd name="connsiteY1" fmla="*/ 0 h 7131836"/>
              <a:gd name="connsiteX2" fmla="*/ 7131836 w 7131836"/>
              <a:gd name="connsiteY2" fmla="*/ 7131836 h 7131836"/>
              <a:gd name="connsiteX3" fmla="*/ 0 w 7131836"/>
              <a:gd name="connsiteY3" fmla="*/ 7131836 h 713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1836" h="7131836">
                <a:moveTo>
                  <a:pt x="0" y="0"/>
                </a:moveTo>
                <a:lnTo>
                  <a:pt x="7131836" y="0"/>
                </a:lnTo>
                <a:lnTo>
                  <a:pt x="7131836" y="7131836"/>
                </a:lnTo>
                <a:lnTo>
                  <a:pt x="0" y="7131836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7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4A5C4B8-2A99-411B-991D-423AA8569AD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5860" y="1736767"/>
            <a:ext cx="3360280" cy="3384468"/>
          </a:xfrm>
          <a:custGeom>
            <a:avLst/>
            <a:gdLst>
              <a:gd name="connsiteX0" fmla="*/ 0 w 7131836"/>
              <a:gd name="connsiteY0" fmla="*/ 0 h 7131836"/>
              <a:gd name="connsiteX1" fmla="*/ 7131836 w 7131836"/>
              <a:gd name="connsiteY1" fmla="*/ 0 h 7131836"/>
              <a:gd name="connsiteX2" fmla="*/ 7131836 w 7131836"/>
              <a:gd name="connsiteY2" fmla="*/ 7131836 h 7131836"/>
              <a:gd name="connsiteX3" fmla="*/ 0 w 7131836"/>
              <a:gd name="connsiteY3" fmla="*/ 7131836 h 713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1836" h="7131836">
                <a:moveTo>
                  <a:pt x="0" y="0"/>
                </a:moveTo>
                <a:lnTo>
                  <a:pt x="7131836" y="0"/>
                </a:lnTo>
                <a:lnTo>
                  <a:pt x="7131836" y="7131836"/>
                </a:lnTo>
                <a:lnTo>
                  <a:pt x="0" y="7131836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0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CF20DD-8F0C-446A-957D-3AED9A0D4F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99752" y="2003368"/>
            <a:ext cx="2983880" cy="2984269"/>
          </a:xfrm>
          <a:custGeom>
            <a:avLst/>
            <a:gdLst>
              <a:gd name="connsiteX0" fmla="*/ 0 w 5968538"/>
              <a:gd name="connsiteY0" fmla="*/ 0 h 5968538"/>
              <a:gd name="connsiteX1" fmla="*/ 5968538 w 5968538"/>
              <a:gd name="connsiteY1" fmla="*/ 0 h 5968538"/>
              <a:gd name="connsiteX2" fmla="*/ 5968538 w 5968538"/>
              <a:gd name="connsiteY2" fmla="*/ 5968538 h 5968538"/>
              <a:gd name="connsiteX3" fmla="*/ 0 w 5968538"/>
              <a:gd name="connsiteY3" fmla="*/ 5968538 h 5968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8538" h="5968538">
                <a:moveTo>
                  <a:pt x="0" y="0"/>
                </a:moveTo>
                <a:lnTo>
                  <a:pt x="5968538" y="0"/>
                </a:lnTo>
                <a:lnTo>
                  <a:pt x="5968538" y="5968538"/>
                </a:lnTo>
                <a:lnTo>
                  <a:pt x="0" y="5968538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D66FB4C-ADAA-4847-94E5-5DC5373A826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08367" y="2003368"/>
            <a:ext cx="2983881" cy="2984269"/>
          </a:xfrm>
          <a:custGeom>
            <a:avLst/>
            <a:gdLst>
              <a:gd name="connsiteX0" fmla="*/ 0 w 5968539"/>
              <a:gd name="connsiteY0" fmla="*/ 0 h 5968538"/>
              <a:gd name="connsiteX1" fmla="*/ 5968539 w 5968539"/>
              <a:gd name="connsiteY1" fmla="*/ 0 h 5968538"/>
              <a:gd name="connsiteX2" fmla="*/ 5968539 w 5968539"/>
              <a:gd name="connsiteY2" fmla="*/ 5968538 h 5968538"/>
              <a:gd name="connsiteX3" fmla="*/ 0 w 5968539"/>
              <a:gd name="connsiteY3" fmla="*/ 5968538 h 5968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8539" h="5968538">
                <a:moveTo>
                  <a:pt x="0" y="0"/>
                </a:moveTo>
                <a:lnTo>
                  <a:pt x="5968539" y="0"/>
                </a:lnTo>
                <a:lnTo>
                  <a:pt x="5968539" y="5968538"/>
                </a:lnTo>
                <a:lnTo>
                  <a:pt x="0" y="5968538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0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67E452C-19D1-41EF-8735-23A68B1970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8790" y="2219998"/>
            <a:ext cx="2417690" cy="2418005"/>
          </a:xfrm>
          <a:custGeom>
            <a:avLst/>
            <a:gdLst>
              <a:gd name="connsiteX0" fmla="*/ 0 w 4836009"/>
              <a:gd name="connsiteY0" fmla="*/ 0 h 4836009"/>
              <a:gd name="connsiteX1" fmla="*/ 4836009 w 4836009"/>
              <a:gd name="connsiteY1" fmla="*/ 0 h 4836009"/>
              <a:gd name="connsiteX2" fmla="*/ 4836009 w 4836009"/>
              <a:gd name="connsiteY2" fmla="*/ 4836009 h 4836009"/>
              <a:gd name="connsiteX3" fmla="*/ 0 w 4836009"/>
              <a:gd name="connsiteY3" fmla="*/ 4836009 h 4836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6009" h="4836009">
                <a:moveTo>
                  <a:pt x="0" y="0"/>
                </a:moveTo>
                <a:lnTo>
                  <a:pt x="4836009" y="0"/>
                </a:lnTo>
                <a:lnTo>
                  <a:pt x="4836009" y="4836009"/>
                </a:lnTo>
                <a:lnTo>
                  <a:pt x="0" y="48360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B210D6E-64B7-45A8-B852-CD8D74D09B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33298" y="1966108"/>
            <a:ext cx="2925405" cy="2925786"/>
          </a:xfrm>
          <a:custGeom>
            <a:avLst/>
            <a:gdLst>
              <a:gd name="connsiteX0" fmla="*/ 0 w 5851571"/>
              <a:gd name="connsiteY0" fmla="*/ 0 h 5851571"/>
              <a:gd name="connsiteX1" fmla="*/ 5851571 w 5851571"/>
              <a:gd name="connsiteY1" fmla="*/ 0 h 5851571"/>
              <a:gd name="connsiteX2" fmla="*/ 5851571 w 5851571"/>
              <a:gd name="connsiteY2" fmla="*/ 5851571 h 5851571"/>
              <a:gd name="connsiteX3" fmla="*/ 0 w 5851571"/>
              <a:gd name="connsiteY3" fmla="*/ 5851571 h 585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1571" h="5851571">
                <a:moveTo>
                  <a:pt x="0" y="0"/>
                </a:moveTo>
                <a:lnTo>
                  <a:pt x="5851571" y="0"/>
                </a:lnTo>
                <a:lnTo>
                  <a:pt x="5851571" y="5851571"/>
                </a:lnTo>
                <a:lnTo>
                  <a:pt x="0" y="585157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45E52FF-08AA-4E28-A1E7-F39F627535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15520" y="2219998"/>
            <a:ext cx="2417690" cy="2418005"/>
          </a:xfrm>
          <a:custGeom>
            <a:avLst/>
            <a:gdLst>
              <a:gd name="connsiteX0" fmla="*/ 0 w 4836010"/>
              <a:gd name="connsiteY0" fmla="*/ 0 h 4836009"/>
              <a:gd name="connsiteX1" fmla="*/ 4836010 w 4836010"/>
              <a:gd name="connsiteY1" fmla="*/ 0 h 4836009"/>
              <a:gd name="connsiteX2" fmla="*/ 4836010 w 4836010"/>
              <a:gd name="connsiteY2" fmla="*/ 4836009 h 4836009"/>
              <a:gd name="connsiteX3" fmla="*/ 0 w 4836010"/>
              <a:gd name="connsiteY3" fmla="*/ 4836009 h 4836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6010" h="4836009">
                <a:moveTo>
                  <a:pt x="0" y="0"/>
                </a:moveTo>
                <a:lnTo>
                  <a:pt x="4836010" y="0"/>
                </a:lnTo>
                <a:lnTo>
                  <a:pt x="4836010" y="4836009"/>
                </a:lnTo>
                <a:lnTo>
                  <a:pt x="0" y="48360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4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385071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64697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20026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20026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20026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69896" y="655395"/>
            <a:ext cx="338555" cy="912401"/>
            <a:chOff x="139809" y="1310790"/>
            <a:chExt cx="677200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139809" y="1946192"/>
              <a:ext cx="67719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139809" y="1310790"/>
              <a:ext cx="67719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139811" y="2581593"/>
              <a:ext cx="67719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49165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A701BC0-D77B-4CAE-8580-7534058C3AA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34511" y="1567338"/>
            <a:ext cx="1809479" cy="1809505"/>
          </a:xfrm>
          <a:custGeom>
            <a:avLst/>
            <a:gdLst>
              <a:gd name="connsiteX0" fmla="*/ 3619429 w 3619429"/>
              <a:gd name="connsiteY0" fmla="*/ 0 h 3619010"/>
              <a:gd name="connsiteX1" fmla="*/ 3619429 w 3619429"/>
              <a:gd name="connsiteY1" fmla="*/ 3619010 h 3619010"/>
              <a:gd name="connsiteX2" fmla="*/ 0 w 3619429"/>
              <a:gd name="connsiteY2" fmla="*/ 3619010 h 3619010"/>
              <a:gd name="connsiteX3" fmla="*/ 917060 w 3619429"/>
              <a:gd name="connsiteY3" fmla="*/ 1505980 h 3619010"/>
              <a:gd name="connsiteX4" fmla="*/ 1507235 w 3619429"/>
              <a:gd name="connsiteY4" fmla="*/ 916362 h 3619010"/>
              <a:gd name="connsiteX5" fmla="*/ 3619429 w 3619429"/>
              <a:gd name="connsiteY5" fmla="*/ 0 h 3619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9429" h="3619010">
                <a:moveTo>
                  <a:pt x="3619429" y="0"/>
                </a:moveTo>
                <a:lnTo>
                  <a:pt x="3619429" y="3619010"/>
                </a:lnTo>
                <a:lnTo>
                  <a:pt x="0" y="3619010"/>
                </a:lnTo>
                <a:cubicBezTo>
                  <a:pt x="25520" y="2851308"/>
                  <a:pt x="331207" y="2091415"/>
                  <a:pt x="917060" y="1505980"/>
                </a:cubicBezTo>
                <a:cubicBezTo>
                  <a:pt x="1507235" y="916362"/>
                  <a:pt x="1507235" y="916362"/>
                  <a:pt x="1507235" y="916362"/>
                </a:cubicBezTo>
                <a:cubicBezTo>
                  <a:pt x="2092530" y="331486"/>
                  <a:pt x="2852145" y="25939"/>
                  <a:pt x="3619429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FB6FEBA-DB51-4D69-9B4C-36616E7236B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48567" y="1567269"/>
            <a:ext cx="1811710" cy="1809575"/>
          </a:xfrm>
          <a:custGeom>
            <a:avLst/>
            <a:gdLst>
              <a:gd name="connsiteX0" fmla="*/ 0 w 3623892"/>
              <a:gd name="connsiteY0" fmla="*/ 0 h 3619150"/>
              <a:gd name="connsiteX1" fmla="*/ 2116795 w 3623892"/>
              <a:gd name="connsiteY1" fmla="*/ 916502 h 3619150"/>
              <a:gd name="connsiteX2" fmla="*/ 2706832 w 3623892"/>
              <a:gd name="connsiteY2" fmla="*/ 1506120 h 3619150"/>
              <a:gd name="connsiteX3" fmla="*/ 3623892 w 3623892"/>
              <a:gd name="connsiteY3" fmla="*/ 3619150 h 3619150"/>
              <a:gd name="connsiteX4" fmla="*/ 0 w 3623892"/>
              <a:gd name="connsiteY4" fmla="*/ 3619150 h 36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3892" h="3619150">
                <a:moveTo>
                  <a:pt x="0" y="0"/>
                </a:moveTo>
                <a:cubicBezTo>
                  <a:pt x="768958" y="24823"/>
                  <a:pt x="1530385" y="330370"/>
                  <a:pt x="2116795" y="916502"/>
                </a:cubicBezTo>
                <a:cubicBezTo>
                  <a:pt x="2706832" y="1506120"/>
                  <a:pt x="2706832" y="1506120"/>
                  <a:pt x="2706832" y="1506120"/>
                </a:cubicBezTo>
                <a:cubicBezTo>
                  <a:pt x="3292684" y="2091554"/>
                  <a:pt x="3598371" y="2851447"/>
                  <a:pt x="3623892" y="3619150"/>
                </a:cubicBezTo>
                <a:lnTo>
                  <a:pt x="0" y="36191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9129B9-5063-4716-A8DB-2516775ED0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48567" y="3481436"/>
            <a:ext cx="1811710" cy="1809436"/>
          </a:xfrm>
          <a:custGeom>
            <a:avLst/>
            <a:gdLst>
              <a:gd name="connsiteX0" fmla="*/ 0 w 3623892"/>
              <a:gd name="connsiteY0" fmla="*/ 0 h 3618871"/>
              <a:gd name="connsiteX1" fmla="*/ 3623892 w 3623892"/>
              <a:gd name="connsiteY1" fmla="*/ 0 h 3618871"/>
              <a:gd name="connsiteX2" fmla="*/ 2706832 w 3623892"/>
              <a:gd name="connsiteY2" fmla="*/ 2112891 h 3618871"/>
              <a:gd name="connsiteX3" fmla="*/ 2116795 w 3623892"/>
              <a:gd name="connsiteY3" fmla="*/ 2702509 h 3618871"/>
              <a:gd name="connsiteX4" fmla="*/ 0 w 3623892"/>
              <a:gd name="connsiteY4" fmla="*/ 3618871 h 361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3892" h="3618871">
                <a:moveTo>
                  <a:pt x="0" y="0"/>
                </a:moveTo>
                <a:lnTo>
                  <a:pt x="3623892" y="0"/>
                </a:lnTo>
                <a:cubicBezTo>
                  <a:pt x="3598371" y="767563"/>
                  <a:pt x="3292684" y="1527456"/>
                  <a:pt x="2706832" y="2112891"/>
                </a:cubicBezTo>
                <a:cubicBezTo>
                  <a:pt x="2116795" y="2702509"/>
                  <a:pt x="2116795" y="2702509"/>
                  <a:pt x="2116795" y="2702509"/>
                </a:cubicBezTo>
                <a:cubicBezTo>
                  <a:pt x="1530385" y="3288640"/>
                  <a:pt x="768958" y="3594048"/>
                  <a:pt x="0" y="3618871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9E1851D-605E-4620-A08E-5EEFA04BE2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34511" y="3481435"/>
            <a:ext cx="1809479" cy="1809366"/>
          </a:xfrm>
          <a:custGeom>
            <a:avLst/>
            <a:gdLst>
              <a:gd name="connsiteX0" fmla="*/ 0 w 3619429"/>
              <a:gd name="connsiteY0" fmla="*/ 0 h 3618732"/>
              <a:gd name="connsiteX1" fmla="*/ 3619429 w 3619429"/>
              <a:gd name="connsiteY1" fmla="*/ 0 h 3618732"/>
              <a:gd name="connsiteX2" fmla="*/ 3619429 w 3619429"/>
              <a:gd name="connsiteY2" fmla="*/ 3618732 h 3618732"/>
              <a:gd name="connsiteX3" fmla="*/ 1507235 w 3619429"/>
              <a:gd name="connsiteY3" fmla="*/ 2702509 h 3618732"/>
              <a:gd name="connsiteX4" fmla="*/ 917060 w 3619429"/>
              <a:gd name="connsiteY4" fmla="*/ 2112891 h 3618732"/>
              <a:gd name="connsiteX5" fmla="*/ 0 w 3619429"/>
              <a:gd name="connsiteY5" fmla="*/ 0 h 361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9429" h="3618732">
                <a:moveTo>
                  <a:pt x="0" y="0"/>
                </a:moveTo>
                <a:lnTo>
                  <a:pt x="3619429" y="0"/>
                </a:lnTo>
                <a:lnTo>
                  <a:pt x="3619429" y="3618732"/>
                </a:lnTo>
                <a:cubicBezTo>
                  <a:pt x="2852145" y="3592793"/>
                  <a:pt x="2092530" y="3287385"/>
                  <a:pt x="1507235" y="2702509"/>
                </a:cubicBezTo>
                <a:cubicBezTo>
                  <a:pt x="917060" y="2112891"/>
                  <a:pt x="917060" y="2112891"/>
                  <a:pt x="917060" y="2112891"/>
                </a:cubicBezTo>
                <a:cubicBezTo>
                  <a:pt x="331207" y="1527456"/>
                  <a:pt x="25520" y="767563"/>
                  <a:pt x="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5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5941864" y="-5484724"/>
            <a:ext cx="491719" cy="114611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6078711" y="744711"/>
            <a:ext cx="491719" cy="11734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120026" y="152363"/>
            <a:ext cx="238296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120026" y="227882"/>
            <a:ext cx="101742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120026" y="303402"/>
            <a:ext cx="18133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164697" y="6458689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36E49E-6A53-4F4D-9EED-FA6EEC2123E3}"/>
              </a:ext>
            </a:extLst>
          </p:cNvPr>
          <p:cNvSpPr txBox="1"/>
          <p:nvPr userDrawn="1"/>
        </p:nvSpPr>
        <p:spPr>
          <a:xfrm>
            <a:off x="5465184" y="115055"/>
            <a:ext cx="1261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26752972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B5593F2-E64A-40ED-944E-8AB64DD17CF1}"/>
              </a:ext>
            </a:extLst>
          </p:cNvPr>
          <p:cNvSpPr/>
          <p:nvPr userDrawn="1"/>
        </p:nvSpPr>
        <p:spPr>
          <a:xfrm rot="5400000">
            <a:off x="5850141" y="516141"/>
            <a:ext cx="491719" cy="12192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19BCE-E364-4BCD-908C-A01F28027962}"/>
              </a:ext>
            </a:extLst>
          </p:cNvPr>
          <p:cNvSpPr/>
          <p:nvPr userDrawn="1"/>
        </p:nvSpPr>
        <p:spPr>
          <a:xfrm rot="5400000">
            <a:off x="5850141" y="-5850141"/>
            <a:ext cx="491719" cy="12192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385071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64697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20026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20026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20026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69896" y="655395"/>
            <a:ext cx="338555" cy="912401"/>
            <a:chOff x="139809" y="1310790"/>
            <a:chExt cx="677200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139809" y="1946192"/>
              <a:ext cx="67719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139809" y="1310790"/>
              <a:ext cx="67719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139811" y="2581593"/>
              <a:ext cx="67719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49165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9C634A3-E97D-43E8-BF4A-61945DFF0111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7948395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99DF4-D239-4B46-A59E-3F2D266B8AC5}"/>
              </a:ext>
            </a:extLst>
          </p:cNvPr>
          <p:cNvSpPr/>
          <p:nvPr userDrawn="1"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4839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C7CE1-9B3B-8763-5473-81E1D7C0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A4C0-A2B4-438A-8AF3-013F4708E116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1E3104-5CF6-4304-3771-3A913744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7FC4F-FD57-803B-F4E7-1E1560EB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65BE-E567-4E8A-8002-55BD16E29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41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29ECCF-26E4-460B-B63D-0178A5C20500}"/>
              </a:ext>
            </a:extLst>
          </p:cNvPr>
          <p:cNvSpPr/>
          <p:nvPr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tx1">
              <a:lumMod val="90000"/>
              <a:lumOff val="10000"/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5112773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9199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289BE9-3518-4572-9F36-A58461E160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5202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95F91-8D51-4FF1-A532-B0BD4F0276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32999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AC8D104-8DBC-47C1-B410-760C3B7EC2C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0798" y="2960127"/>
            <a:ext cx="1368814" cy="937747"/>
          </a:xfrm>
          <a:custGeom>
            <a:avLst/>
            <a:gdLst>
              <a:gd name="connsiteX0" fmla="*/ 0 w 2737984"/>
              <a:gd name="connsiteY0" fmla="*/ 0 h 1875494"/>
              <a:gd name="connsiteX1" fmla="*/ 2737984 w 2737984"/>
              <a:gd name="connsiteY1" fmla="*/ 0 h 1875494"/>
              <a:gd name="connsiteX2" fmla="*/ 2737984 w 2737984"/>
              <a:gd name="connsiteY2" fmla="*/ 1875494 h 1875494"/>
              <a:gd name="connsiteX3" fmla="*/ 0 w 2737984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4" h="1875494">
                <a:moveTo>
                  <a:pt x="0" y="0"/>
                </a:moveTo>
                <a:lnTo>
                  <a:pt x="2737984" y="0"/>
                </a:lnTo>
                <a:lnTo>
                  <a:pt x="2737984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74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CDF241A1-3249-4A50-880D-BD32EE8458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5314259" cy="6858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3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960575" y="2512573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Picture Placeholder 75">
            <a:extLst>
              <a:ext uri="{FF2B5EF4-FFF2-40B4-BE49-F238E27FC236}">
                <a16:creationId xmlns:a16="http://schemas.microsoft.com/office/drawing/2014/main" id="{B73DCDD3-849B-48E9-9914-DC8C6C49302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-177423" y="2845786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4" name="Picture Placeholder 75">
            <a:extLst>
              <a:ext uri="{FF2B5EF4-FFF2-40B4-BE49-F238E27FC236}">
                <a16:creationId xmlns:a16="http://schemas.microsoft.com/office/drawing/2014/main" id="{8083A199-38E5-4ACB-BD72-CEC6E71018D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480191" y="4288872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7" name="Picture Placeholder 75">
            <a:extLst>
              <a:ext uri="{FF2B5EF4-FFF2-40B4-BE49-F238E27FC236}">
                <a16:creationId xmlns:a16="http://schemas.microsoft.com/office/drawing/2014/main" id="{30F15E57-04C6-4909-ACB4-7ACAA591DE3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-3446134" y="308710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Picture Placeholder 75">
            <a:extLst>
              <a:ext uri="{FF2B5EF4-FFF2-40B4-BE49-F238E27FC236}">
                <a16:creationId xmlns:a16="http://schemas.microsoft.com/office/drawing/2014/main" id="{86FBEEA4-D851-4A6C-878E-E42016D4A51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805022" y="455708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Picture Placeholder 75">
            <a:extLst>
              <a:ext uri="{FF2B5EF4-FFF2-40B4-BE49-F238E27FC236}">
                <a16:creationId xmlns:a16="http://schemas.microsoft.com/office/drawing/2014/main" id="{204CD476-3BC2-488C-9229-A7DD254475E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40192" y="599542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3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  <p:bldP spid="5" grpId="0" animBg="1"/>
      <p:bldP spid="6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451805" y="1941447"/>
            <a:ext cx="5288390" cy="2975107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accent3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279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75">
            <a:extLst>
              <a:ext uri="{FF2B5EF4-FFF2-40B4-BE49-F238E27FC236}">
                <a16:creationId xmlns:a16="http://schemas.microsoft.com/office/drawing/2014/main" id="{DE1F0CA1-994C-4B15-BD61-C1FC8BE244E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795324" y="-2019910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8" name="Picture Placeholder 75">
            <a:extLst>
              <a:ext uri="{FF2B5EF4-FFF2-40B4-BE49-F238E27FC236}">
                <a16:creationId xmlns:a16="http://schemas.microsoft.com/office/drawing/2014/main" id="{CCDC6E92-1B4E-4F2A-BD85-917834D7D1BF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398700" y="-594066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75">
            <a:extLst>
              <a:ext uri="{FF2B5EF4-FFF2-40B4-BE49-F238E27FC236}">
                <a16:creationId xmlns:a16="http://schemas.microsoft.com/office/drawing/2014/main" id="{60FE58BF-2882-4922-8BE2-DC5C806999A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1002077" y="83177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3" name="Picture Placeholder 75">
            <a:extLst>
              <a:ext uri="{FF2B5EF4-FFF2-40B4-BE49-F238E27FC236}">
                <a16:creationId xmlns:a16="http://schemas.microsoft.com/office/drawing/2014/main" id="{DFC0A416-BD43-4889-A746-153B68F952A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092594" y="-1470698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75">
            <a:extLst>
              <a:ext uri="{FF2B5EF4-FFF2-40B4-BE49-F238E27FC236}">
                <a16:creationId xmlns:a16="http://schemas.microsoft.com/office/drawing/2014/main" id="{0B4C680D-3D96-4F02-8FDE-6C344B4EA94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695970" y="-44854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75">
            <a:extLst>
              <a:ext uri="{FF2B5EF4-FFF2-40B4-BE49-F238E27FC236}">
                <a16:creationId xmlns:a16="http://schemas.microsoft.com/office/drawing/2014/main" id="{0136ECC1-14F7-404A-BB65-765B022634A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307095" y="1365493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75">
            <a:extLst>
              <a:ext uri="{FF2B5EF4-FFF2-40B4-BE49-F238E27FC236}">
                <a16:creationId xmlns:a16="http://schemas.microsoft.com/office/drawing/2014/main" id="{61F32264-5F7E-4A46-97AB-AABAB86F1EA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0911794" y="2784466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51309" y="-1058251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8" name="Picture Placeholder 75">
            <a:extLst>
              <a:ext uri="{FF2B5EF4-FFF2-40B4-BE49-F238E27FC236}">
                <a16:creationId xmlns:a16="http://schemas.microsoft.com/office/drawing/2014/main" id="{65B77482-57E1-46FD-913A-0092573AC5F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754685" y="367594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9" name="Picture Placeholder 75">
            <a:extLst>
              <a:ext uri="{FF2B5EF4-FFF2-40B4-BE49-F238E27FC236}">
                <a16:creationId xmlns:a16="http://schemas.microsoft.com/office/drawing/2014/main" id="{B37A391A-9563-4D8D-9F81-AF2A558906B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358062" y="179343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75">
            <a:extLst>
              <a:ext uri="{FF2B5EF4-FFF2-40B4-BE49-F238E27FC236}">
                <a16:creationId xmlns:a16="http://schemas.microsoft.com/office/drawing/2014/main" id="{905913FF-40D6-422E-AE96-62587D32CE1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969186" y="3203785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75">
            <a:extLst>
              <a:ext uri="{FF2B5EF4-FFF2-40B4-BE49-F238E27FC236}">
                <a16:creationId xmlns:a16="http://schemas.microsoft.com/office/drawing/2014/main" id="{139B3716-743D-4E4C-8E9E-28622348549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0573886" y="4622758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9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3" grpId="0" animBg="1"/>
      <p:bldP spid="14" grpId="0" animBg="1"/>
      <p:bldP spid="15" grpId="0" animBg="1"/>
      <p:bldP spid="16" grpId="0" animBg="1"/>
      <p:bldP spid="2" grpId="0" animBg="1"/>
      <p:bldP spid="8" grpId="0" animBg="1"/>
      <p:bldP spid="9" grpId="0" animBg="1"/>
      <p:bldP spid="10" grpId="0" animBg="1"/>
      <p:bldP spid="1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F5F7554-38B1-48BE-91E4-43BCAA8E8F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1625" y="495300"/>
            <a:ext cx="5604345" cy="5870981"/>
          </a:xfrm>
          <a:custGeom>
            <a:avLst/>
            <a:gdLst>
              <a:gd name="connsiteX0" fmla="*/ 0 w 11210150"/>
              <a:gd name="connsiteY0" fmla="*/ 0 h 11741961"/>
              <a:gd name="connsiteX1" fmla="*/ 11210150 w 11210150"/>
              <a:gd name="connsiteY1" fmla="*/ 0 h 11741961"/>
              <a:gd name="connsiteX2" fmla="*/ 11210150 w 11210150"/>
              <a:gd name="connsiteY2" fmla="*/ 11741961 h 11741961"/>
              <a:gd name="connsiteX3" fmla="*/ 0 w 11210150"/>
              <a:gd name="connsiteY3" fmla="*/ 11741961 h 1174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0150" h="11741961">
                <a:moveTo>
                  <a:pt x="0" y="0"/>
                </a:moveTo>
                <a:lnTo>
                  <a:pt x="11210150" y="0"/>
                </a:lnTo>
                <a:lnTo>
                  <a:pt x="11210150" y="11741961"/>
                </a:lnTo>
                <a:lnTo>
                  <a:pt x="0" y="1174196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581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75">
            <a:extLst>
              <a:ext uri="{FF2B5EF4-FFF2-40B4-BE49-F238E27FC236}">
                <a16:creationId xmlns:a16="http://schemas.microsoft.com/office/drawing/2014/main" id="{E663C24A-6D61-4CE5-B812-FEFFD014239B}"/>
              </a:ext>
            </a:extLst>
          </p:cNvPr>
          <p:cNvSpPr>
            <a:spLocks noGrp="1" noChangeAspect="1"/>
          </p:cNvSpPr>
          <p:nvPr>
            <p:ph type="pic" sz="quarter" idx="57"/>
          </p:nvPr>
        </p:nvSpPr>
        <p:spPr>
          <a:xfrm>
            <a:off x="-657118" y="-149065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9" name="Picture Placeholder 75">
            <a:extLst>
              <a:ext uri="{FF2B5EF4-FFF2-40B4-BE49-F238E27FC236}">
                <a16:creationId xmlns:a16="http://schemas.microsoft.com/office/drawing/2014/main" id="{FC0F3EFD-29EA-4CF3-945D-F2BDFE1089BA}"/>
              </a:ext>
            </a:extLst>
          </p:cNvPr>
          <p:cNvSpPr>
            <a:spLocks noGrp="1" noChangeAspect="1"/>
          </p:cNvSpPr>
          <p:nvPr>
            <p:ph type="pic" sz="quarter" idx="58"/>
          </p:nvPr>
        </p:nvSpPr>
        <p:spPr>
          <a:xfrm>
            <a:off x="-2891069" y="-23119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1" name="Picture Placeholder 75">
            <a:extLst>
              <a:ext uri="{FF2B5EF4-FFF2-40B4-BE49-F238E27FC236}">
                <a16:creationId xmlns:a16="http://schemas.microsoft.com/office/drawing/2014/main" id="{03EDB8AD-F804-43C3-A0D1-C12D7225E290}"/>
              </a:ext>
            </a:extLst>
          </p:cNvPr>
          <p:cNvSpPr>
            <a:spLocks noGrp="1" noChangeAspect="1"/>
          </p:cNvSpPr>
          <p:nvPr>
            <p:ph type="pic" sz="quarter" idx="50"/>
          </p:nvPr>
        </p:nvSpPr>
        <p:spPr>
          <a:xfrm>
            <a:off x="1728774" y="-113977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2" name="Picture Placeholder 75">
            <a:extLst>
              <a:ext uri="{FF2B5EF4-FFF2-40B4-BE49-F238E27FC236}">
                <a16:creationId xmlns:a16="http://schemas.microsoft.com/office/drawing/2014/main" id="{C5D21686-787F-4D1D-8E80-E2508F394D2B}"/>
              </a:ext>
            </a:extLst>
          </p:cNvPr>
          <p:cNvSpPr>
            <a:spLocks noGrp="1" noChangeAspect="1"/>
          </p:cNvSpPr>
          <p:nvPr>
            <p:ph type="pic" sz="quarter" idx="51"/>
          </p:nvPr>
        </p:nvSpPr>
        <p:spPr>
          <a:xfrm>
            <a:off x="-505177" y="11968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3" name="Picture Placeholder 75">
            <a:extLst>
              <a:ext uri="{FF2B5EF4-FFF2-40B4-BE49-F238E27FC236}">
                <a16:creationId xmlns:a16="http://schemas.microsoft.com/office/drawing/2014/main" id="{A4D6FD94-3DFB-4DD1-A3E1-05F00BC1540C}"/>
              </a:ext>
            </a:extLst>
          </p:cNvPr>
          <p:cNvSpPr>
            <a:spLocks noGrp="1" noChangeAspect="1"/>
          </p:cNvSpPr>
          <p:nvPr>
            <p:ph type="pic" sz="quarter" idx="52"/>
          </p:nvPr>
        </p:nvSpPr>
        <p:spPr>
          <a:xfrm>
            <a:off x="-2739128" y="137914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8" name="Picture Placeholder 75">
            <a:extLst>
              <a:ext uri="{FF2B5EF4-FFF2-40B4-BE49-F238E27FC236}">
                <a16:creationId xmlns:a16="http://schemas.microsoft.com/office/drawing/2014/main" id="{6CAD025C-A654-4C88-A249-7079110D412A}"/>
              </a:ext>
            </a:extLst>
          </p:cNvPr>
          <p:cNvSpPr>
            <a:spLocks noGrp="1" noChangeAspect="1"/>
          </p:cNvSpPr>
          <p:nvPr>
            <p:ph type="pic" sz="quarter" idx="43"/>
          </p:nvPr>
        </p:nvSpPr>
        <p:spPr>
          <a:xfrm>
            <a:off x="3949279" y="-68660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9" name="Picture Placeholder 75">
            <a:extLst>
              <a:ext uri="{FF2B5EF4-FFF2-40B4-BE49-F238E27FC236}">
                <a16:creationId xmlns:a16="http://schemas.microsoft.com/office/drawing/2014/main" id="{7D2A6AB2-B1B6-4E6E-A516-1624DC823BCE}"/>
              </a:ext>
            </a:extLst>
          </p:cNvPr>
          <p:cNvSpPr>
            <a:spLocks noGrp="1" noChangeAspect="1"/>
          </p:cNvSpPr>
          <p:nvPr>
            <p:ph type="pic" sz="quarter" idx="44"/>
          </p:nvPr>
        </p:nvSpPr>
        <p:spPr>
          <a:xfrm>
            <a:off x="1715328" y="57285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0" name="Picture Placeholder 75">
            <a:extLst>
              <a:ext uri="{FF2B5EF4-FFF2-40B4-BE49-F238E27FC236}">
                <a16:creationId xmlns:a16="http://schemas.microsoft.com/office/drawing/2014/main" id="{9DD0859E-1EE8-4927-8BB2-F5754D3BD7BB}"/>
              </a:ext>
            </a:extLst>
          </p:cNvPr>
          <p:cNvSpPr>
            <a:spLocks noGrp="1" noChangeAspect="1"/>
          </p:cNvSpPr>
          <p:nvPr>
            <p:ph type="pic" sz="quarter" idx="45"/>
          </p:nvPr>
        </p:nvSpPr>
        <p:spPr>
          <a:xfrm>
            <a:off x="-518622" y="183231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1" name="Picture Placeholder 75">
            <a:extLst>
              <a:ext uri="{FF2B5EF4-FFF2-40B4-BE49-F238E27FC236}">
                <a16:creationId xmlns:a16="http://schemas.microsoft.com/office/drawing/2014/main" id="{F9FC8C08-0383-4EC2-82BB-1133D3D229E0}"/>
              </a:ext>
            </a:extLst>
          </p:cNvPr>
          <p:cNvSpPr>
            <a:spLocks noGrp="1" noChangeAspect="1"/>
          </p:cNvSpPr>
          <p:nvPr>
            <p:ph type="pic" sz="quarter" idx="46"/>
          </p:nvPr>
        </p:nvSpPr>
        <p:spPr>
          <a:xfrm>
            <a:off x="-2752573" y="309176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6" name="Picture Placeholder 75">
            <a:extLst>
              <a:ext uri="{FF2B5EF4-FFF2-40B4-BE49-F238E27FC236}">
                <a16:creationId xmlns:a16="http://schemas.microsoft.com/office/drawing/2014/main" id="{607EBF97-CA98-44E9-938D-F451E62350C1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6942516" y="-68660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7" name="Picture Placeholder 75">
            <a:extLst>
              <a:ext uri="{FF2B5EF4-FFF2-40B4-BE49-F238E27FC236}">
                <a16:creationId xmlns:a16="http://schemas.microsoft.com/office/drawing/2014/main" id="{3D16D7ED-FD8B-4316-A459-2B2FB95393A8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4708566" y="57285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8" name="Picture Placeholder 75">
            <a:extLst>
              <a:ext uri="{FF2B5EF4-FFF2-40B4-BE49-F238E27FC236}">
                <a16:creationId xmlns:a16="http://schemas.microsoft.com/office/drawing/2014/main" id="{0CDD9022-DE91-4943-A173-2B143DF81A30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>
          <a:xfrm>
            <a:off x="2474615" y="183231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9" name="Picture Placeholder 75">
            <a:extLst>
              <a:ext uri="{FF2B5EF4-FFF2-40B4-BE49-F238E27FC236}">
                <a16:creationId xmlns:a16="http://schemas.microsoft.com/office/drawing/2014/main" id="{ABE95176-571E-450E-92C4-6C81EA4C7A3E}"/>
              </a:ext>
            </a:extLst>
          </p:cNvPr>
          <p:cNvSpPr>
            <a:spLocks noGrp="1" noChangeAspect="1"/>
          </p:cNvSpPr>
          <p:nvPr>
            <p:ph type="pic" sz="quarter" idx="40"/>
          </p:nvPr>
        </p:nvSpPr>
        <p:spPr>
          <a:xfrm>
            <a:off x="240664" y="309176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0" name="Picture Placeholder 75">
            <a:extLst>
              <a:ext uri="{FF2B5EF4-FFF2-40B4-BE49-F238E27FC236}">
                <a16:creationId xmlns:a16="http://schemas.microsoft.com/office/drawing/2014/main" id="{3EFAEF24-F8F9-40CF-94FB-D6695C184868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-1993286" y="435122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672465" y="-53115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Picture Placeholder 75">
            <a:extLst>
              <a:ext uri="{FF2B5EF4-FFF2-40B4-BE49-F238E27FC236}">
                <a16:creationId xmlns:a16="http://schemas.microsoft.com/office/drawing/2014/main" id="{FEAB132E-72A8-4AAE-84A4-48B1A95CEE6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7438514" y="72830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" name="Picture Placeholder 75">
            <a:extLst>
              <a:ext uri="{FF2B5EF4-FFF2-40B4-BE49-F238E27FC236}">
                <a16:creationId xmlns:a16="http://schemas.microsoft.com/office/drawing/2014/main" id="{243FAE32-B9F4-4AE7-AE82-22570A22956A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5204564" y="198776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" name="Picture Placeholder 75">
            <a:extLst>
              <a:ext uri="{FF2B5EF4-FFF2-40B4-BE49-F238E27FC236}">
                <a16:creationId xmlns:a16="http://schemas.microsoft.com/office/drawing/2014/main" id="{22DB54D1-378A-4542-9D02-E25B5BADC362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2970613" y="324722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7" name="Picture Placeholder 75">
            <a:extLst>
              <a:ext uri="{FF2B5EF4-FFF2-40B4-BE49-F238E27FC236}">
                <a16:creationId xmlns:a16="http://schemas.microsoft.com/office/drawing/2014/main" id="{8FFD3707-289A-4097-A634-5DFE56AC06FE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36662" y="4506677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8" name="Picture Placeholder 75">
            <a:extLst>
              <a:ext uri="{FF2B5EF4-FFF2-40B4-BE49-F238E27FC236}">
                <a16:creationId xmlns:a16="http://schemas.microsoft.com/office/drawing/2014/main" id="{54A7639C-C713-48A6-BCBD-272206505DD0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-1497288" y="5766134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75">
            <a:extLst>
              <a:ext uri="{FF2B5EF4-FFF2-40B4-BE49-F238E27FC236}">
                <a16:creationId xmlns:a16="http://schemas.microsoft.com/office/drawing/2014/main" id="{EADC1BA6-7445-4738-896F-F25E3B51C125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10280074" y="81369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1" name="Picture Placeholder 75">
            <a:extLst>
              <a:ext uri="{FF2B5EF4-FFF2-40B4-BE49-F238E27FC236}">
                <a16:creationId xmlns:a16="http://schemas.microsoft.com/office/drawing/2014/main" id="{C2B339F4-9FE6-4B11-BADC-2E50B1ADD1F5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8046124" y="207314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2" name="Picture Placeholder 75">
            <a:extLst>
              <a:ext uri="{FF2B5EF4-FFF2-40B4-BE49-F238E27FC236}">
                <a16:creationId xmlns:a16="http://schemas.microsoft.com/office/drawing/2014/main" id="{FFE71006-16E5-457F-9B4E-4C8C74041CF2}"/>
              </a:ext>
            </a:extLst>
          </p:cNvPr>
          <p:cNvSpPr>
            <a:spLocks noGrp="1" noChangeAspect="1"/>
          </p:cNvSpPr>
          <p:nvPr>
            <p:ph type="pic" sz="quarter" idx="33"/>
          </p:nvPr>
        </p:nvSpPr>
        <p:spPr>
          <a:xfrm>
            <a:off x="5812173" y="333260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3" name="Picture Placeholder 75">
            <a:extLst>
              <a:ext uri="{FF2B5EF4-FFF2-40B4-BE49-F238E27FC236}">
                <a16:creationId xmlns:a16="http://schemas.microsoft.com/office/drawing/2014/main" id="{6DDB9485-9DF7-49C5-ADFC-F845200EBD64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3578222" y="459206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4" name="Picture Placeholder 75">
            <a:extLst>
              <a:ext uri="{FF2B5EF4-FFF2-40B4-BE49-F238E27FC236}">
                <a16:creationId xmlns:a16="http://schemas.microsoft.com/office/drawing/2014/main" id="{C2FEBF29-F3C4-44EB-A394-6B97F83C159B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1344272" y="585152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3" name="Picture Placeholder 75">
            <a:extLst>
              <a:ext uri="{FF2B5EF4-FFF2-40B4-BE49-F238E27FC236}">
                <a16:creationId xmlns:a16="http://schemas.microsoft.com/office/drawing/2014/main" id="{2F015E8F-22EA-4453-8367-140895DC3255}"/>
              </a:ext>
            </a:extLst>
          </p:cNvPr>
          <p:cNvSpPr>
            <a:spLocks noGrp="1" noChangeAspect="1"/>
          </p:cNvSpPr>
          <p:nvPr>
            <p:ph type="pic" sz="quarter" idx="62"/>
          </p:nvPr>
        </p:nvSpPr>
        <p:spPr>
          <a:xfrm>
            <a:off x="10348604" y="245607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4" name="Picture Placeholder 75">
            <a:extLst>
              <a:ext uri="{FF2B5EF4-FFF2-40B4-BE49-F238E27FC236}">
                <a16:creationId xmlns:a16="http://schemas.microsoft.com/office/drawing/2014/main" id="{38BD2839-9FD8-4A47-8C6C-BA555D30B060}"/>
              </a:ext>
            </a:extLst>
          </p:cNvPr>
          <p:cNvSpPr>
            <a:spLocks noGrp="1" noChangeAspect="1"/>
          </p:cNvSpPr>
          <p:nvPr>
            <p:ph type="pic" sz="quarter" idx="63"/>
          </p:nvPr>
        </p:nvSpPr>
        <p:spPr>
          <a:xfrm>
            <a:off x="8114654" y="371553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5" name="Picture Placeholder 75">
            <a:extLst>
              <a:ext uri="{FF2B5EF4-FFF2-40B4-BE49-F238E27FC236}">
                <a16:creationId xmlns:a16="http://schemas.microsoft.com/office/drawing/2014/main" id="{36034C35-1CBE-46E5-9904-EDC510CB644A}"/>
              </a:ext>
            </a:extLst>
          </p:cNvPr>
          <p:cNvSpPr>
            <a:spLocks noGrp="1" noChangeAspect="1"/>
          </p:cNvSpPr>
          <p:nvPr>
            <p:ph type="pic" sz="quarter" idx="64"/>
          </p:nvPr>
        </p:nvSpPr>
        <p:spPr>
          <a:xfrm>
            <a:off x="5880703" y="497498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6" name="Picture Placeholder 75">
            <a:extLst>
              <a:ext uri="{FF2B5EF4-FFF2-40B4-BE49-F238E27FC236}">
                <a16:creationId xmlns:a16="http://schemas.microsoft.com/office/drawing/2014/main" id="{507BEDBC-9F75-40C5-8467-AA2A8746E709}"/>
              </a:ext>
            </a:extLst>
          </p:cNvPr>
          <p:cNvSpPr>
            <a:spLocks noGrp="1" noChangeAspect="1"/>
          </p:cNvSpPr>
          <p:nvPr>
            <p:ph type="pic" sz="quarter" idx="65"/>
          </p:nvPr>
        </p:nvSpPr>
        <p:spPr>
          <a:xfrm>
            <a:off x="3646752" y="623444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9" name="Picture Placeholder 75">
            <a:extLst>
              <a:ext uri="{FF2B5EF4-FFF2-40B4-BE49-F238E27FC236}">
                <a16:creationId xmlns:a16="http://schemas.microsoft.com/office/drawing/2014/main" id="{AECDF11A-996B-4276-B504-5061846D8626}"/>
              </a:ext>
            </a:extLst>
          </p:cNvPr>
          <p:cNvSpPr>
            <a:spLocks noGrp="1" noChangeAspect="1"/>
          </p:cNvSpPr>
          <p:nvPr>
            <p:ph type="pic" sz="quarter" idx="68"/>
          </p:nvPr>
        </p:nvSpPr>
        <p:spPr>
          <a:xfrm>
            <a:off x="10536718" y="403782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0" name="Picture Placeholder 75">
            <a:extLst>
              <a:ext uri="{FF2B5EF4-FFF2-40B4-BE49-F238E27FC236}">
                <a16:creationId xmlns:a16="http://schemas.microsoft.com/office/drawing/2014/main" id="{18FFBB60-78C0-41D6-B988-AE90BC50278F}"/>
              </a:ext>
            </a:extLst>
          </p:cNvPr>
          <p:cNvSpPr>
            <a:spLocks noGrp="1" noChangeAspect="1"/>
          </p:cNvSpPr>
          <p:nvPr>
            <p:ph type="pic" sz="quarter" idx="69"/>
          </p:nvPr>
        </p:nvSpPr>
        <p:spPr>
          <a:xfrm>
            <a:off x="8302767" y="529728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1" name="Picture Placeholder 75">
            <a:extLst>
              <a:ext uri="{FF2B5EF4-FFF2-40B4-BE49-F238E27FC236}">
                <a16:creationId xmlns:a16="http://schemas.microsoft.com/office/drawing/2014/main" id="{157843DF-2840-468E-B1B3-C729FF5281C6}"/>
              </a:ext>
            </a:extLst>
          </p:cNvPr>
          <p:cNvSpPr>
            <a:spLocks noGrp="1" noChangeAspect="1"/>
          </p:cNvSpPr>
          <p:nvPr>
            <p:ph type="pic" sz="quarter" idx="70"/>
          </p:nvPr>
        </p:nvSpPr>
        <p:spPr>
          <a:xfrm>
            <a:off x="6068817" y="6556737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5" name="Picture Placeholder 75">
            <a:extLst>
              <a:ext uri="{FF2B5EF4-FFF2-40B4-BE49-F238E27FC236}">
                <a16:creationId xmlns:a16="http://schemas.microsoft.com/office/drawing/2014/main" id="{8DF2D5D1-AC63-4DDD-BF20-41ACF22FCE4B}"/>
              </a:ext>
            </a:extLst>
          </p:cNvPr>
          <p:cNvSpPr>
            <a:spLocks noGrp="1" noChangeAspect="1"/>
          </p:cNvSpPr>
          <p:nvPr>
            <p:ph type="pic" sz="quarter" idx="74"/>
          </p:nvPr>
        </p:nvSpPr>
        <p:spPr>
          <a:xfrm>
            <a:off x="11051634" y="546402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6" name="Picture Placeholder 75">
            <a:extLst>
              <a:ext uri="{FF2B5EF4-FFF2-40B4-BE49-F238E27FC236}">
                <a16:creationId xmlns:a16="http://schemas.microsoft.com/office/drawing/2014/main" id="{3932DA6D-A9C7-4444-87EB-1B1FFD57213B}"/>
              </a:ext>
            </a:extLst>
          </p:cNvPr>
          <p:cNvSpPr>
            <a:spLocks noGrp="1" noChangeAspect="1"/>
          </p:cNvSpPr>
          <p:nvPr>
            <p:ph type="pic" sz="quarter" idx="75"/>
          </p:nvPr>
        </p:nvSpPr>
        <p:spPr>
          <a:xfrm>
            <a:off x="8817684" y="6723477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5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41" grpId="0" animBg="1"/>
      <p:bldP spid="42" grpId="0" animBg="1"/>
      <p:bldP spid="43" grpId="0" animBg="1"/>
      <p:bldP spid="28" grpId="0" animBg="1"/>
      <p:bldP spid="29" grpId="0" animBg="1"/>
      <p:bldP spid="30" grpId="0" animBg="1"/>
      <p:bldP spid="3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53" grpId="0" animBg="1"/>
      <p:bldP spid="54" grpId="0" animBg="1"/>
      <p:bldP spid="55" grpId="0" animBg="1"/>
      <p:bldP spid="56" grpId="0" animBg="1"/>
      <p:bldP spid="59" grpId="0" animBg="1"/>
      <p:bldP spid="60" grpId="0" animBg="1"/>
      <p:bldP spid="61" grpId="0" animBg="1"/>
      <p:bldP spid="65" grpId="0" animBg="1"/>
      <p:bldP spid="66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68405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2117-6B73-2376-B5AA-3D7E60A0A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D6B3D-7075-7F54-B176-1215A6989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5A11D-A400-168E-9C5F-DAFDBE570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A4C0-A2B4-438A-8AF3-013F4708E116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6F9A-4C58-C396-6DE2-0A2D093E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7EA5B-5AA6-76FA-2DC2-5D317C69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65BE-E567-4E8A-8002-55BD16E29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686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51ECA-4DBF-19B3-34EC-200A47AB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6F02B-6912-E732-D40F-DB977C189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A5493-DC55-0ACD-B2AC-0E6D7299F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A4C0-A2B4-438A-8AF3-013F4708E116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92DF6-68E5-BF98-1741-A4B95717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E2FFD-B513-3DD7-97AD-4031DDA3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65BE-E567-4E8A-8002-55BD16E29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099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B1B0-C73C-A551-CE74-9B130702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F8711-498C-5192-CD5C-F4A845596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3AFF8-6C60-AF75-EDED-A4F146D2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A4C0-A2B4-438A-8AF3-013F4708E116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D64D8-5727-6A27-3682-C1AEE08E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10E10-0ED0-82AA-25C3-9C404BA3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65BE-E567-4E8A-8002-55BD16E29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047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DEAB-ADF6-A157-8F06-6B67028B4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49C07-7BBB-A669-0609-B0E2854C3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1646B-5A8E-2EB8-C195-2BB601873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CA27A-EB24-D629-77AF-97D81AD4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A4C0-A2B4-438A-8AF3-013F4708E116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28BC8-F652-C3AF-63A6-CAFD5BE1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FE5BD-6CA7-30A1-6B96-65712EE8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65BE-E567-4E8A-8002-55BD16E29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207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3B73-0298-5EB5-6EE8-2F89CEA3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99AE7-B4D3-D244-2085-C8C3EBE43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74280-6154-BD84-6B0E-0EC8E675F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0B1E7D-25F9-B13C-BE06-BBCC6F6CD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F8975-C74E-4275-62AE-045EB8C6C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E2801-5536-92E2-88BA-0F089488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A4C0-A2B4-438A-8AF3-013F4708E116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8A69E-AF14-4F71-1543-3FB36B5CA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08796F-4125-1CBB-4793-2AC1CB93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65BE-E567-4E8A-8002-55BD16E29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780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04DB-6E54-2D8D-7A3A-FCB3286AB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E6065-D882-47A3-62CA-9E03EDF1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A4C0-A2B4-438A-8AF3-013F4708E116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D9371-BDE3-7F65-2355-7F611999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7AB09-7354-F204-65A9-CA435D5F7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65BE-E567-4E8A-8002-55BD16E29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267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C7CE1-9B3B-8763-5473-81E1D7C0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A4C0-A2B4-438A-8AF3-013F4708E116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1E3104-5CF6-4304-3771-3A913744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7FC4F-FD57-803B-F4E7-1E1560EB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65BE-E567-4E8A-8002-55BD16E29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868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CFC2-0DDF-E944-3F7E-6F3E53F8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C539A-41FD-93CA-AD5B-42ACF210E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E702F-F324-4D24-41F5-7BA78CC7F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378CD-80B1-4023-C40E-84C09C82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A4C0-A2B4-438A-8AF3-013F4708E116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91CB8-9C2E-CCDE-6289-A3B86A15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796FC-8923-7A10-BB2F-4F5D6FA7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65BE-E567-4E8A-8002-55BD16E29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1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7802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C964-577F-1792-5D90-85540FC9C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785B8C-80D5-90FC-1128-A6BEE1EF6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DDEEA-69CB-A5BD-C943-561C2C629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654DE-6F4E-ED67-D0D1-C85C6561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A4C0-A2B4-438A-8AF3-013F4708E116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B5D80-1184-0368-F7F9-7E5AC4E0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DC273-F634-C589-3C5E-9A08B6D07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65BE-E567-4E8A-8002-55BD16E29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586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02A75-7122-6E0C-A311-A7FBE274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9685-4ED0-FFDE-369F-BA7EB4EA0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18840-3259-DBA9-C62B-23ACD9B1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A4C0-A2B4-438A-8AF3-013F4708E116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82A29-779F-F3F4-35EC-2E96A083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9F7CA-2FA9-3200-6A94-048BE579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65BE-E567-4E8A-8002-55BD16E29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672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AD839F-ED5B-580D-8894-82BC5847F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3B768-A114-47D1-8163-D12E993D4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72167-F19C-96CA-0E5A-C940BE3C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A4C0-A2B4-438A-8AF3-013F4708E116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14C41-7CB5-CFA1-F0F2-C906EF36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603DF-E145-A863-3842-D7E9018C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65BE-E567-4E8A-8002-55BD16E29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309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53467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48002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6614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5EDC9F4-A7C4-4676-AB6E-7148F858097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22823488"/>
              <a:gd name="connsiteY0" fmla="*/ 0 h 13716000"/>
              <a:gd name="connsiteX1" fmla="*/ 22823488 w 22823488"/>
              <a:gd name="connsiteY1" fmla="*/ 0 h 13716000"/>
              <a:gd name="connsiteX2" fmla="*/ 22823488 w 22823488"/>
              <a:gd name="connsiteY2" fmla="*/ 13716000 h 13716000"/>
              <a:gd name="connsiteX3" fmla="*/ 0 w 2282348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23488" h="13716000">
                <a:moveTo>
                  <a:pt x="0" y="0"/>
                </a:moveTo>
                <a:lnTo>
                  <a:pt x="22823488" y="0"/>
                </a:lnTo>
                <a:lnTo>
                  <a:pt x="22823488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9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B948602-5320-4DCD-94A3-2CB80716ED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1743" y="647700"/>
            <a:ext cx="5314258" cy="5524500"/>
          </a:xfrm>
          <a:custGeom>
            <a:avLst/>
            <a:gdLst>
              <a:gd name="connsiteX0" fmla="*/ 0 w 10629899"/>
              <a:gd name="connsiteY0" fmla="*/ 0 h 11049000"/>
              <a:gd name="connsiteX1" fmla="*/ 10629899 w 10629899"/>
              <a:gd name="connsiteY1" fmla="*/ 0 h 11049000"/>
              <a:gd name="connsiteX2" fmla="*/ 10629899 w 10629899"/>
              <a:gd name="connsiteY2" fmla="*/ 11049000 h 11049000"/>
              <a:gd name="connsiteX3" fmla="*/ 0 w 10629899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9899" h="11049000">
                <a:moveTo>
                  <a:pt x="0" y="0"/>
                </a:moveTo>
                <a:lnTo>
                  <a:pt x="10629899" y="0"/>
                </a:lnTo>
                <a:lnTo>
                  <a:pt x="10629899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6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B948602-5320-4DCD-94A3-2CB80716ED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1743" y="647700"/>
            <a:ext cx="10628516" cy="5524500"/>
          </a:xfrm>
          <a:custGeom>
            <a:avLst/>
            <a:gdLst>
              <a:gd name="connsiteX0" fmla="*/ 0 w 10629899"/>
              <a:gd name="connsiteY0" fmla="*/ 0 h 11049000"/>
              <a:gd name="connsiteX1" fmla="*/ 10629899 w 10629899"/>
              <a:gd name="connsiteY1" fmla="*/ 0 h 11049000"/>
              <a:gd name="connsiteX2" fmla="*/ 10629899 w 10629899"/>
              <a:gd name="connsiteY2" fmla="*/ 11049000 h 11049000"/>
              <a:gd name="connsiteX3" fmla="*/ 0 w 10629899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9899" h="11049000">
                <a:moveTo>
                  <a:pt x="0" y="0"/>
                </a:moveTo>
                <a:lnTo>
                  <a:pt x="10629899" y="0"/>
                </a:lnTo>
                <a:lnTo>
                  <a:pt x="10629899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1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0F4C81-9939-41D0-86EF-EA52E53D1D3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27269" y="1119808"/>
            <a:ext cx="2537461" cy="2537791"/>
          </a:xfrm>
          <a:custGeom>
            <a:avLst/>
            <a:gdLst>
              <a:gd name="connsiteX0" fmla="*/ 2537791 w 5075582"/>
              <a:gd name="connsiteY0" fmla="*/ 0 h 5075582"/>
              <a:gd name="connsiteX1" fmla="*/ 5075582 w 5075582"/>
              <a:gd name="connsiteY1" fmla="*/ 2537791 h 5075582"/>
              <a:gd name="connsiteX2" fmla="*/ 2537791 w 5075582"/>
              <a:gd name="connsiteY2" fmla="*/ 5075582 h 5075582"/>
              <a:gd name="connsiteX3" fmla="*/ 0 w 5075582"/>
              <a:gd name="connsiteY3" fmla="*/ 2537791 h 5075582"/>
              <a:gd name="connsiteX4" fmla="*/ 2537791 w 5075582"/>
              <a:gd name="connsiteY4" fmla="*/ 0 h 507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5582" h="5075582">
                <a:moveTo>
                  <a:pt x="2537791" y="0"/>
                </a:moveTo>
                <a:cubicBezTo>
                  <a:pt x="3939374" y="0"/>
                  <a:pt x="5075582" y="1136208"/>
                  <a:pt x="5075582" y="2537791"/>
                </a:cubicBezTo>
                <a:cubicBezTo>
                  <a:pt x="5075582" y="3939374"/>
                  <a:pt x="3939374" y="5075582"/>
                  <a:pt x="2537791" y="5075582"/>
                </a:cubicBezTo>
                <a:cubicBezTo>
                  <a:pt x="1136208" y="5075582"/>
                  <a:pt x="0" y="3939374"/>
                  <a:pt x="0" y="2537791"/>
                </a:cubicBezTo>
                <a:cubicBezTo>
                  <a:pt x="0" y="1136208"/>
                  <a:pt x="1136208" y="0"/>
                  <a:pt x="253779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5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482A689-CC2A-4F2B-BAB9-2127EA08A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4740" y="0"/>
            <a:ext cx="12341479" cy="6858000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E8DB23E-DC77-4E50-A38D-DDDDEEDB1A0B}"/>
              </a:ext>
            </a:extLst>
          </p:cNvPr>
          <p:cNvSpPr txBox="1">
            <a:spLocks/>
          </p:cNvSpPr>
          <p:nvPr userDrawn="1"/>
        </p:nvSpPr>
        <p:spPr>
          <a:xfrm>
            <a:off x="11881643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7B9C2-6A96-4E56-8A5F-50BC1EAA29D4}"/>
              </a:ext>
            </a:extLst>
          </p:cNvPr>
          <p:cNvSpPr txBox="1"/>
          <p:nvPr userDrawn="1"/>
        </p:nvSpPr>
        <p:spPr>
          <a:xfrm>
            <a:off x="10782272" y="6444039"/>
            <a:ext cx="1261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362412470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90EE7DA-954F-470F-B4FB-970B10427B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26197" y="1082616"/>
            <a:ext cx="3139606" cy="4692770"/>
          </a:xfrm>
          <a:custGeom>
            <a:avLst/>
            <a:gdLst>
              <a:gd name="connsiteX0" fmla="*/ 0 w 6280030"/>
              <a:gd name="connsiteY0" fmla="*/ 0 h 9385539"/>
              <a:gd name="connsiteX1" fmla="*/ 6280030 w 6280030"/>
              <a:gd name="connsiteY1" fmla="*/ 0 h 9385539"/>
              <a:gd name="connsiteX2" fmla="*/ 6280030 w 6280030"/>
              <a:gd name="connsiteY2" fmla="*/ 9385539 h 9385539"/>
              <a:gd name="connsiteX3" fmla="*/ 0 w 6280030"/>
              <a:gd name="connsiteY3" fmla="*/ 9385539 h 938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80030" h="9385539">
                <a:moveTo>
                  <a:pt x="0" y="0"/>
                </a:moveTo>
                <a:lnTo>
                  <a:pt x="6280030" y="0"/>
                </a:lnTo>
                <a:lnTo>
                  <a:pt x="6280030" y="9385539"/>
                </a:lnTo>
                <a:lnTo>
                  <a:pt x="0" y="938553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dist="266700" dir="2700000" algn="tl" rotWithShape="0">
              <a:prstClr val="black">
                <a:alpha val="23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5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 L -0.02246 -0.05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6" y="-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B2A7E9-3614-483C-A98C-8ECE0BE80B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1742" y="647700"/>
            <a:ext cx="10628516" cy="5524500"/>
          </a:xfrm>
          <a:custGeom>
            <a:avLst/>
            <a:gdLst>
              <a:gd name="connsiteX0" fmla="*/ 0 w 21259800"/>
              <a:gd name="connsiteY0" fmla="*/ 0 h 11049000"/>
              <a:gd name="connsiteX1" fmla="*/ 21259800 w 21259800"/>
              <a:gd name="connsiteY1" fmla="*/ 0 h 11049000"/>
              <a:gd name="connsiteX2" fmla="*/ 21259800 w 21259800"/>
              <a:gd name="connsiteY2" fmla="*/ 11049000 h 11049000"/>
              <a:gd name="connsiteX3" fmla="*/ 0 w 2125980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9800" h="11049000">
                <a:moveTo>
                  <a:pt x="0" y="0"/>
                </a:moveTo>
                <a:lnTo>
                  <a:pt x="21259800" y="0"/>
                </a:lnTo>
                <a:lnTo>
                  <a:pt x="2125980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2826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B2A7E9-3614-483C-A98C-8ECE0BE80B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6788" y="647700"/>
            <a:ext cx="7793470" cy="5524500"/>
          </a:xfrm>
          <a:custGeom>
            <a:avLst/>
            <a:gdLst>
              <a:gd name="connsiteX0" fmla="*/ 0 w 21259800"/>
              <a:gd name="connsiteY0" fmla="*/ 0 h 11049000"/>
              <a:gd name="connsiteX1" fmla="*/ 21259800 w 21259800"/>
              <a:gd name="connsiteY1" fmla="*/ 0 h 11049000"/>
              <a:gd name="connsiteX2" fmla="*/ 21259800 w 21259800"/>
              <a:gd name="connsiteY2" fmla="*/ 11049000 h 11049000"/>
              <a:gd name="connsiteX3" fmla="*/ 0 w 2125980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9800" h="11049000">
                <a:moveTo>
                  <a:pt x="0" y="0"/>
                </a:moveTo>
                <a:lnTo>
                  <a:pt x="21259800" y="0"/>
                </a:lnTo>
                <a:lnTo>
                  <a:pt x="2125980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0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B06C0-CBE8-405B-8A49-1EDA08527EB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66817" y="1035169"/>
            <a:ext cx="3476803" cy="4917057"/>
          </a:xfrm>
          <a:custGeom>
            <a:avLst/>
            <a:gdLst>
              <a:gd name="connsiteX0" fmla="*/ 0 w 10629900"/>
              <a:gd name="connsiteY0" fmla="*/ 0 h 13715999"/>
              <a:gd name="connsiteX1" fmla="*/ 10629900 w 10629900"/>
              <a:gd name="connsiteY1" fmla="*/ 0 h 13715999"/>
              <a:gd name="connsiteX2" fmla="*/ 10629900 w 10629900"/>
              <a:gd name="connsiteY2" fmla="*/ 13715999 h 13715999"/>
              <a:gd name="connsiteX3" fmla="*/ 0 w 10629900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9900" h="13715999">
                <a:moveTo>
                  <a:pt x="0" y="0"/>
                </a:moveTo>
                <a:lnTo>
                  <a:pt x="10629900" y="0"/>
                </a:lnTo>
                <a:lnTo>
                  <a:pt x="10629900" y="13715999"/>
                </a:lnTo>
                <a:lnTo>
                  <a:pt x="0" y="1371599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B13DB9B-D378-4E6B-8FA4-452DF397F2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-1"/>
            <a:ext cx="5314258" cy="6858000"/>
          </a:xfrm>
          <a:custGeom>
            <a:avLst/>
            <a:gdLst>
              <a:gd name="connsiteX0" fmla="*/ 0 w 10629900"/>
              <a:gd name="connsiteY0" fmla="*/ 0 h 13715999"/>
              <a:gd name="connsiteX1" fmla="*/ 10629900 w 10629900"/>
              <a:gd name="connsiteY1" fmla="*/ 0 h 13715999"/>
              <a:gd name="connsiteX2" fmla="*/ 10629900 w 10629900"/>
              <a:gd name="connsiteY2" fmla="*/ 13715999 h 13715999"/>
              <a:gd name="connsiteX3" fmla="*/ 0 w 10629900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9900" h="13715999">
                <a:moveTo>
                  <a:pt x="0" y="0"/>
                </a:moveTo>
                <a:lnTo>
                  <a:pt x="10629900" y="0"/>
                </a:lnTo>
                <a:lnTo>
                  <a:pt x="10629900" y="13715999"/>
                </a:lnTo>
                <a:lnTo>
                  <a:pt x="0" y="1371599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451805" y="1941447"/>
            <a:ext cx="5288390" cy="2975107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accent3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6719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75">
            <a:extLst>
              <a:ext uri="{FF2B5EF4-FFF2-40B4-BE49-F238E27FC236}">
                <a16:creationId xmlns:a16="http://schemas.microsoft.com/office/drawing/2014/main" id="{E663C24A-6D61-4CE5-B812-FEFFD014239B}"/>
              </a:ext>
            </a:extLst>
          </p:cNvPr>
          <p:cNvSpPr>
            <a:spLocks noGrp="1" noChangeAspect="1"/>
          </p:cNvSpPr>
          <p:nvPr>
            <p:ph type="pic" sz="quarter" idx="57"/>
          </p:nvPr>
        </p:nvSpPr>
        <p:spPr>
          <a:xfrm>
            <a:off x="-657118" y="-149065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9" name="Picture Placeholder 75">
            <a:extLst>
              <a:ext uri="{FF2B5EF4-FFF2-40B4-BE49-F238E27FC236}">
                <a16:creationId xmlns:a16="http://schemas.microsoft.com/office/drawing/2014/main" id="{FC0F3EFD-29EA-4CF3-945D-F2BDFE1089BA}"/>
              </a:ext>
            </a:extLst>
          </p:cNvPr>
          <p:cNvSpPr>
            <a:spLocks noGrp="1" noChangeAspect="1"/>
          </p:cNvSpPr>
          <p:nvPr>
            <p:ph type="pic" sz="quarter" idx="58"/>
          </p:nvPr>
        </p:nvSpPr>
        <p:spPr>
          <a:xfrm>
            <a:off x="-2891069" y="-23119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1" name="Picture Placeholder 75">
            <a:extLst>
              <a:ext uri="{FF2B5EF4-FFF2-40B4-BE49-F238E27FC236}">
                <a16:creationId xmlns:a16="http://schemas.microsoft.com/office/drawing/2014/main" id="{03EDB8AD-F804-43C3-A0D1-C12D7225E290}"/>
              </a:ext>
            </a:extLst>
          </p:cNvPr>
          <p:cNvSpPr>
            <a:spLocks noGrp="1" noChangeAspect="1"/>
          </p:cNvSpPr>
          <p:nvPr>
            <p:ph type="pic" sz="quarter" idx="50"/>
          </p:nvPr>
        </p:nvSpPr>
        <p:spPr>
          <a:xfrm>
            <a:off x="1728774" y="-113977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2" name="Picture Placeholder 75">
            <a:extLst>
              <a:ext uri="{FF2B5EF4-FFF2-40B4-BE49-F238E27FC236}">
                <a16:creationId xmlns:a16="http://schemas.microsoft.com/office/drawing/2014/main" id="{C5D21686-787F-4D1D-8E80-E2508F394D2B}"/>
              </a:ext>
            </a:extLst>
          </p:cNvPr>
          <p:cNvSpPr>
            <a:spLocks noGrp="1" noChangeAspect="1"/>
          </p:cNvSpPr>
          <p:nvPr>
            <p:ph type="pic" sz="quarter" idx="51"/>
          </p:nvPr>
        </p:nvSpPr>
        <p:spPr>
          <a:xfrm>
            <a:off x="-505177" y="11968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3" name="Picture Placeholder 75">
            <a:extLst>
              <a:ext uri="{FF2B5EF4-FFF2-40B4-BE49-F238E27FC236}">
                <a16:creationId xmlns:a16="http://schemas.microsoft.com/office/drawing/2014/main" id="{A4D6FD94-3DFB-4DD1-A3E1-05F00BC1540C}"/>
              </a:ext>
            </a:extLst>
          </p:cNvPr>
          <p:cNvSpPr>
            <a:spLocks noGrp="1" noChangeAspect="1"/>
          </p:cNvSpPr>
          <p:nvPr>
            <p:ph type="pic" sz="quarter" idx="52"/>
          </p:nvPr>
        </p:nvSpPr>
        <p:spPr>
          <a:xfrm>
            <a:off x="-2739128" y="137914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8" name="Picture Placeholder 75">
            <a:extLst>
              <a:ext uri="{FF2B5EF4-FFF2-40B4-BE49-F238E27FC236}">
                <a16:creationId xmlns:a16="http://schemas.microsoft.com/office/drawing/2014/main" id="{6CAD025C-A654-4C88-A249-7079110D412A}"/>
              </a:ext>
            </a:extLst>
          </p:cNvPr>
          <p:cNvSpPr>
            <a:spLocks noGrp="1" noChangeAspect="1"/>
          </p:cNvSpPr>
          <p:nvPr>
            <p:ph type="pic" sz="quarter" idx="43"/>
          </p:nvPr>
        </p:nvSpPr>
        <p:spPr>
          <a:xfrm>
            <a:off x="3949279" y="-68660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9" name="Picture Placeholder 75">
            <a:extLst>
              <a:ext uri="{FF2B5EF4-FFF2-40B4-BE49-F238E27FC236}">
                <a16:creationId xmlns:a16="http://schemas.microsoft.com/office/drawing/2014/main" id="{7D2A6AB2-B1B6-4E6E-A516-1624DC823BCE}"/>
              </a:ext>
            </a:extLst>
          </p:cNvPr>
          <p:cNvSpPr>
            <a:spLocks noGrp="1" noChangeAspect="1"/>
          </p:cNvSpPr>
          <p:nvPr>
            <p:ph type="pic" sz="quarter" idx="44"/>
          </p:nvPr>
        </p:nvSpPr>
        <p:spPr>
          <a:xfrm>
            <a:off x="1715328" y="57285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0" name="Picture Placeholder 75">
            <a:extLst>
              <a:ext uri="{FF2B5EF4-FFF2-40B4-BE49-F238E27FC236}">
                <a16:creationId xmlns:a16="http://schemas.microsoft.com/office/drawing/2014/main" id="{9DD0859E-1EE8-4927-8BB2-F5754D3BD7BB}"/>
              </a:ext>
            </a:extLst>
          </p:cNvPr>
          <p:cNvSpPr>
            <a:spLocks noGrp="1" noChangeAspect="1"/>
          </p:cNvSpPr>
          <p:nvPr>
            <p:ph type="pic" sz="quarter" idx="45"/>
          </p:nvPr>
        </p:nvSpPr>
        <p:spPr>
          <a:xfrm>
            <a:off x="-518622" y="183231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1" name="Picture Placeholder 75">
            <a:extLst>
              <a:ext uri="{FF2B5EF4-FFF2-40B4-BE49-F238E27FC236}">
                <a16:creationId xmlns:a16="http://schemas.microsoft.com/office/drawing/2014/main" id="{F9FC8C08-0383-4EC2-82BB-1133D3D229E0}"/>
              </a:ext>
            </a:extLst>
          </p:cNvPr>
          <p:cNvSpPr>
            <a:spLocks noGrp="1" noChangeAspect="1"/>
          </p:cNvSpPr>
          <p:nvPr>
            <p:ph type="pic" sz="quarter" idx="46"/>
          </p:nvPr>
        </p:nvSpPr>
        <p:spPr>
          <a:xfrm>
            <a:off x="-2752573" y="309176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6" name="Picture Placeholder 75">
            <a:extLst>
              <a:ext uri="{FF2B5EF4-FFF2-40B4-BE49-F238E27FC236}">
                <a16:creationId xmlns:a16="http://schemas.microsoft.com/office/drawing/2014/main" id="{607EBF97-CA98-44E9-938D-F451E62350C1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6942516" y="-68660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7" name="Picture Placeholder 75">
            <a:extLst>
              <a:ext uri="{FF2B5EF4-FFF2-40B4-BE49-F238E27FC236}">
                <a16:creationId xmlns:a16="http://schemas.microsoft.com/office/drawing/2014/main" id="{3D16D7ED-FD8B-4316-A459-2B2FB95393A8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4708566" y="57285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8" name="Picture Placeholder 75">
            <a:extLst>
              <a:ext uri="{FF2B5EF4-FFF2-40B4-BE49-F238E27FC236}">
                <a16:creationId xmlns:a16="http://schemas.microsoft.com/office/drawing/2014/main" id="{0CDD9022-DE91-4943-A173-2B143DF81A30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>
          <a:xfrm>
            <a:off x="2474615" y="183231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9" name="Picture Placeholder 75">
            <a:extLst>
              <a:ext uri="{FF2B5EF4-FFF2-40B4-BE49-F238E27FC236}">
                <a16:creationId xmlns:a16="http://schemas.microsoft.com/office/drawing/2014/main" id="{ABE95176-571E-450E-92C4-6C81EA4C7A3E}"/>
              </a:ext>
            </a:extLst>
          </p:cNvPr>
          <p:cNvSpPr>
            <a:spLocks noGrp="1" noChangeAspect="1"/>
          </p:cNvSpPr>
          <p:nvPr>
            <p:ph type="pic" sz="quarter" idx="40"/>
          </p:nvPr>
        </p:nvSpPr>
        <p:spPr>
          <a:xfrm>
            <a:off x="240664" y="309176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0" name="Picture Placeholder 75">
            <a:extLst>
              <a:ext uri="{FF2B5EF4-FFF2-40B4-BE49-F238E27FC236}">
                <a16:creationId xmlns:a16="http://schemas.microsoft.com/office/drawing/2014/main" id="{3EFAEF24-F8F9-40CF-94FB-D6695C184868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-1993286" y="435122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672465" y="-53115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Picture Placeholder 75">
            <a:extLst>
              <a:ext uri="{FF2B5EF4-FFF2-40B4-BE49-F238E27FC236}">
                <a16:creationId xmlns:a16="http://schemas.microsoft.com/office/drawing/2014/main" id="{FEAB132E-72A8-4AAE-84A4-48B1A95CEE6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7438514" y="72830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" name="Picture Placeholder 75">
            <a:extLst>
              <a:ext uri="{FF2B5EF4-FFF2-40B4-BE49-F238E27FC236}">
                <a16:creationId xmlns:a16="http://schemas.microsoft.com/office/drawing/2014/main" id="{243FAE32-B9F4-4AE7-AE82-22570A22956A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5204564" y="198776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" name="Picture Placeholder 75">
            <a:extLst>
              <a:ext uri="{FF2B5EF4-FFF2-40B4-BE49-F238E27FC236}">
                <a16:creationId xmlns:a16="http://schemas.microsoft.com/office/drawing/2014/main" id="{22DB54D1-378A-4542-9D02-E25B5BADC362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2970613" y="324722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7" name="Picture Placeholder 75">
            <a:extLst>
              <a:ext uri="{FF2B5EF4-FFF2-40B4-BE49-F238E27FC236}">
                <a16:creationId xmlns:a16="http://schemas.microsoft.com/office/drawing/2014/main" id="{8FFD3707-289A-4097-A634-5DFE56AC06FE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36662" y="4506677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8" name="Picture Placeholder 75">
            <a:extLst>
              <a:ext uri="{FF2B5EF4-FFF2-40B4-BE49-F238E27FC236}">
                <a16:creationId xmlns:a16="http://schemas.microsoft.com/office/drawing/2014/main" id="{54A7639C-C713-48A6-BCBD-272206505DD0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-1497288" y="5766134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75">
            <a:extLst>
              <a:ext uri="{FF2B5EF4-FFF2-40B4-BE49-F238E27FC236}">
                <a16:creationId xmlns:a16="http://schemas.microsoft.com/office/drawing/2014/main" id="{EADC1BA6-7445-4738-896F-F25E3B51C125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10280074" y="81369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1" name="Picture Placeholder 75">
            <a:extLst>
              <a:ext uri="{FF2B5EF4-FFF2-40B4-BE49-F238E27FC236}">
                <a16:creationId xmlns:a16="http://schemas.microsoft.com/office/drawing/2014/main" id="{C2B339F4-9FE6-4B11-BADC-2E50B1ADD1F5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8046124" y="207314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2" name="Picture Placeholder 75">
            <a:extLst>
              <a:ext uri="{FF2B5EF4-FFF2-40B4-BE49-F238E27FC236}">
                <a16:creationId xmlns:a16="http://schemas.microsoft.com/office/drawing/2014/main" id="{FFE71006-16E5-457F-9B4E-4C8C74041CF2}"/>
              </a:ext>
            </a:extLst>
          </p:cNvPr>
          <p:cNvSpPr>
            <a:spLocks noGrp="1" noChangeAspect="1"/>
          </p:cNvSpPr>
          <p:nvPr>
            <p:ph type="pic" sz="quarter" idx="33"/>
          </p:nvPr>
        </p:nvSpPr>
        <p:spPr>
          <a:xfrm>
            <a:off x="5812173" y="333260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3" name="Picture Placeholder 75">
            <a:extLst>
              <a:ext uri="{FF2B5EF4-FFF2-40B4-BE49-F238E27FC236}">
                <a16:creationId xmlns:a16="http://schemas.microsoft.com/office/drawing/2014/main" id="{6DDB9485-9DF7-49C5-ADFC-F845200EBD64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3578222" y="459206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4" name="Picture Placeholder 75">
            <a:extLst>
              <a:ext uri="{FF2B5EF4-FFF2-40B4-BE49-F238E27FC236}">
                <a16:creationId xmlns:a16="http://schemas.microsoft.com/office/drawing/2014/main" id="{C2FEBF29-F3C4-44EB-A394-6B97F83C159B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1344272" y="585152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3" name="Picture Placeholder 75">
            <a:extLst>
              <a:ext uri="{FF2B5EF4-FFF2-40B4-BE49-F238E27FC236}">
                <a16:creationId xmlns:a16="http://schemas.microsoft.com/office/drawing/2014/main" id="{2F015E8F-22EA-4453-8367-140895DC3255}"/>
              </a:ext>
            </a:extLst>
          </p:cNvPr>
          <p:cNvSpPr>
            <a:spLocks noGrp="1" noChangeAspect="1"/>
          </p:cNvSpPr>
          <p:nvPr>
            <p:ph type="pic" sz="quarter" idx="62"/>
          </p:nvPr>
        </p:nvSpPr>
        <p:spPr>
          <a:xfrm>
            <a:off x="10348604" y="245607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4" name="Picture Placeholder 75">
            <a:extLst>
              <a:ext uri="{FF2B5EF4-FFF2-40B4-BE49-F238E27FC236}">
                <a16:creationId xmlns:a16="http://schemas.microsoft.com/office/drawing/2014/main" id="{38BD2839-9FD8-4A47-8C6C-BA555D30B060}"/>
              </a:ext>
            </a:extLst>
          </p:cNvPr>
          <p:cNvSpPr>
            <a:spLocks noGrp="1" noChangeAspect="1"/>
          </p:cNvSpPr>
          <p:nvPr>
            <p:ph type="pic" sz="quarter" idx="63"/>
          </p:nvPr>
        </p:nvSpPr>
        <p:spPr>
          <a:xfrm>
            <a:off x="8114654" y="371553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5" name="Picture Placeholder 75">
            <a:extLst>
              <a:ext uri="{FF2B5EF4-FFF2-40B4-BE49-F238E27FC236}">
                <a16:creationId xmlns:a16="http://schemas.microsoft.com/office/drawing/2014/main" id="{36034C35-1CBE-46E5-9904-EDC510CB644A}"/>
              </a:ext>
            </a:extLst>
          </p:cNvPr>
          <p:cNvSpPr>
            <a:spLocks noGrp="1" noChangeAspect="1"/>
          </p:cNvSpPr>
          <p:nvPr>
            <p:ph type="pic" sz="quarter" idx="64"/>
          </p:nvPr>
        </p:nvSpPr>
        <p:spPr>
          <a:xfrm>
            <a:off x="5880703" y="497498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6" name="Picture Placeholder 75">
            <a:extLst>
              <a:ext uri="{FF2B5EF4-FFF2-40B4-BE49-F238E27FC236}">
                <a16:creationId xmlns:a16="http://schemas.microsoft.com/office/drawing/2014/main" id="{507BEDBC-9F75-40C5-8467-AA2A8746E709}"/>
              </a:ext>
            </a:extLst>
          </p:cNvPr>
          <p:cNvSpPr>
            <a:spLocks noGrp="1" noChangeAspect="1"/>
          </p:cNvSpPr>
          <p:nvPr>
            <p:ph type="pic" sz="quarter" idx="65"/>
          </p:nvPr>
        </p:nvSpPr>
        <p:spPr>
          <a:xfrm>
            <a:off x="3646752" y="623444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9" name="Picture Placeholder 75">
            <a:extLst>
              <a:ext uri="{FF2B5EF4-FFF2-40B4-BE49-F238E27FC236}">
                <a16:creationId xmlns:a16="http://schemas.microsoft.com/office/drawing/2014/main" id="{AECDF11A-996B-4276-B504-5061846D8626}"/>
              </a:ext>
            </a:extLst>
          </p:cNvPr>
          <p:cNvSpPr>
            <a:spLocks noGrp="1" noChangeAspect="1"/>
          </p:cNvSpPr>
          <p:nvPr>
            <p:ph type="pic" sz="quarter" idx="68"/>
          </p:nvPr>
        </p:nvSpPr>
        <p:spPr>
          <a:xfrm>
            <a:off x="10536718" y="403782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0" name="Picture Placeholder 75">
            <a:extLst>
              <a:ext uri="{FF2B5EF4-FFF2-40B4-BE49-F238E27FC236}">
                <a16:creationId xmlns:a16="http://schemas.microsoft.com/office/drawing/2014/main" id="{18FFBB60-78C0-41D6-B988-AE90BC50278F}"/>
              </a:ext>
            </a:extLst>
          </p:cNvPr>
          <p:cNvSpPr>
            <a:spLocks noGrp="1" noChangeAspect="1"/>
          </p:cNvSpPr>
          <p:nvPr>
            <p:ph type="pic" sz="quarter" idx="69"/>
          </p:nvPr>
        </p:nvSpPr>
        <p:spPr>
          <a:xfrm>
            <a:off x="8302767" y="529728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1" name="Picture Placeholder 75">
            <a:extLst>
              <a:ext uri="{FF2B5EF4-FFF2-40B4-BE49-F238E27FC236}">
                <a16:creationId xmlns:a16="http://schemas.microsoft.com/office/drawing/2014/main" id="{157843DF-2840-468E-B1B3-C729FF5281C6}"/>
              </a:ext>
            </a:extLst>
          </p:cNvPr>
          <p:cNvSpPr>
            <a:spLocks noGrp="1" noChangeAspect="1"/>
          </p:cNvSpPr>
          <p:nvPr>
            <p:ph type="pic" sz="quarter" idx="70"/>
          </p:nvPr>
        </p:nvSpPr>
        <p:spPr>
          <a:xfrm>
            <a:off x="6068817" y="6556737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5" name="Picture Placeholder 75">
            <a:extLst>
              <a:ext uri="{FF2B5EF4-FFF2-40B4-BE49-F238E27FC236}">
                <a16:creationId xmlns:a16="http://schemas.microsoft.com/office/drawing/2014/main" id="{8DF2D5D1-AC63-4DDD-BF20-41ACF22FCE4B}"/>
              </a:ext>
            </a:extLst>
          </p:cNvPr>
          <p:cNvSpPr>
            <a:spLocks noGrp="1" noChangeAspect="1"/>
          </p:cNvSpPr>
          <p:nvPr>
            <p:ph type="pic" sz="quarter" idx="74"/>
          </p:nvPr>
        </p:nvSpPr>
        <p:spPr>
          <a:xfrm>
            <a:off x="11051634" y="546402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6" name="Picture Placeholder 75">
            <a:extLst>
              <a:ext uri="{FF2B5EF4-FFF2-40B4-BE49-F238E27FC236}">
                <a16:creationId xmlns:a16="http://schemas.microsoft.com/office/drawing/2014/main" id="{3932DA6D-A9C7-4444-87EB-1B1FFD57213B}"/>
              </a:ext>
            </a:extLst>
          </p:cNvPr>
          <p:cNvSpPr>
            <a:spLocks noGrp="1" noChangeAspect="1"/>
          </p:cNvSpPr>
          <p:nvPr>
            <p:ph type="pic" sz="quarter" idx="75"/>
          </p:nvPr>
        </p:nvSpPr>
        <p:spPr>
          <a:xfrm>
            <a:off x="8817684" y="6723477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9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41" grpId="0" animBg="1"/>
      <p:bldP spid="42" grpId="0" animBg="1"/>
      <p:bldP spid="43" grpId="0" animBg="1"/>
      <p:bldP spid="28" grpId="0" animBg="1"/>
      <p:bldP spid="29" grpId="0" animBg="1"/>
      <p:bldP spid="30" grpId="0" animBg="1"/>
      <p:bldP spid="3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53" grpId="0" animBg="1"/>
      <p:bldP spid="54" grpId="0" animBg="1"/>
      <p:bldP spid="55" grpId="0" animBg="1"/>
      <p:bldP spid="56" grpId="0" animBg="1"/>
      <p:bldP spid="59" grpId="0" animBg="1"/>
      <p:bldP spid="60" grpId="0" animBg="1"/>
      <p:bldP spid="61" grpId="0" animBg="1"/>
      <p:bldP spid="65" grpId="0" animBg="1"/>
      <p:bldP spid="66" grpId="0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960575" y="2512573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Picture Placeholder 75">
            <a:extLst>
              <a:ext uri="{FF2B5EF4-FFF2-40B4-BE49-F238E27FC236}">
                <a16:creationId xmlns:a16="http://schemas.microsoft.com/office/drawing/2014/main" id="{B73DCDD3-849B-48E9-9914-DC8C6C49302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-177423" y="2845786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4" name="Picture Placeholder 75">
            <a:extLst>
              <a:ext uri="{FF2B5EF4-FFF2-40B4-BE49-F238E27FC236}">
                <a16:creationId xmlns:a16="http://schemas.microsoft.com/office/drawing/2014/main" id="{8083A199-38E5-4ACB-BD72-CEC6E71018D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480191" y="4288872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7" name="Picture Placeholder 75">
            <a:extLst>
              <a:ext uri="{FF2B5EF4-FFF2-40B4-BE49-F238E27FC236}">
                <a16:creationId xmlns:a16="http://schemas.microsoft.com/office/drawing/2014/main" id="{30F15E57-04C6-4909-ACB4-7ACAA591DE3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-3446134" y="308710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Picture Placeholder 75">
            <a:extLst>
              <a:ext uri="{FF2B5EF4-FFF2-40B4-BE49-F238E27FC236}">
                <a16:creationId xmlns:a16="http://schemas.microsoft.com/office/drawing/2014/main" id="{86FBEEA4-D851-4A6C-878E-E42016D4A51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805022" y="455708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Picture Placeholder 75">
            <a:extLst>
              <a:ext uri="{FF2B5EF4-FFF2-40B4-BE49-F238E27FC236}">
                <a16:creationId xmlns:a16="http://schemas.microsoft.com/office/drawing/2014/main" id="{204CD476-3BC2-488C-9229-A7DD254475E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40192" y="599542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4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  <p:bldP spid="5" grpId="0" animBg="1"/>
      <p:bldP spid="6" grpId="0" animBg="1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75">
            <a:extLst>
              <a:ext uri="{FF2B5EF4-FFF2-40B4-BE49-F238E27FC236}">
                <a16:creationId xmlns:a16="http://schemas.microsoft.com/office/drawing/2014/main" id="{DE1F0CA1-994C-4B15-BD61-C1FC8BE244E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795324" y="-2019910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8" name="Picture Placeholder 75">
            <a:extLst>
              <a:ext uri="{FF2B5EF4-FFF2-40B4-BE49-F238E27FC236}">
                <a16:creationId xmlns:a16="http://schemas.microsoft.com/office/drawing/2014/main" id="{CCDC6E92-1B4E-4F2A-BD85-917834D7D1BF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398700" y="-594066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75">
            <a:extLst>
              <a:ext uri="{FF2B5EF4-FFF2-40B4-BE49-F238E27FC236}">
                <a16:creationId xmlns:a16="http://schemas.microsoft.com/office/drawing/2014/main" id="{60FE58BF-2882-4922-8BE2-DC5C806999A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1002077" y="83177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3" name="Picture Placeholder 75">
            <a:extLst>
              <a:ext uri="{FF2B5EF4-FFF2-40B4-BE49-F238E27FC236}">
                <a16:creationId xmlns:a16="http://schemas.microsoft.com/office/drawing/2014/main" id="{DFC0A416-BD43-4889-A746-153B68F952A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092594" y="-1470698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75">
            <a:extLst>
              <a:ext uri="{FF2B5EF4-FFF2-40B4-BE49-F238E27FC236}">
                <a16:creationId xmlns:a16="http://schemas.microsoft.com/office/drawing/2014/main" id="{0B4C680D-3D96-4F02-8FDE-6C344B4EA94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695970" y="-44854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75">
            <a:extLst>
              <a:ext uri="{FF2B5EF4-FFF2-40B4-BE49-F238E27FC236}">
                <a16:creationId xmlns:a16="http://schemas.microsoft.com/office/drawing/2014/main" id="{0136ECC1-14F7-404A-BB65-765B022634A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307095" y="1365493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75">
            <a:extLst>
              <a:ext uri="{FF2B5EF4-FFF2-40B4-BE49-F238E27FC236}">
                <a16:creationId xmlns:a16="http://schemas.microsoft.com/office/drawing/2014/main" id="{61F32264-5F7E-4A46-97AB-AABAB86F1EA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0911794" y="2784466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51309" y="-1058251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8" name="Picture Placeholder 75">
            <a:extLst>
              <a:ext uri="{FF2B5EF4-FFF2-40B4-BE49-F238E27FC236}">
                <a16:creationId xmlns:a16="http://schemas.microsoft.com/office/drawing/2014/main" id="{65B77482-57E1-46FD-913A-0092573AC5F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754685" y="367594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9" name="Picture Placeholder 75">
            <a:extLst>
              <a:ext uri="{FF2B5EF4-FFF2-40B4-BE49-F238E27FC236}">
                <a16:creationId xmlns:a16="http://schemas.microsoft.com/office/drawing/2014/main" id="{B37A391A-9563-4D8D-9F81-AF2A558906B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358062" y="179343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75">
            <a:extLst>
              <a:ext uri="{FF2B5EF4-FFF2-40B4-BE49-F238E27FC236}">
                <a16:creationId xmlns:a16="http://schemas.microsoft.com/office/drawing/2014/main" id="{905913FF-40D6-422E-AE96-62587D32CE1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969186" y="3203785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75">
            <a:extLst>
              <a:ext uri="{FF2B5EF4-FFF2-40B4-BE49-F238E27FC236}">
                <a16:creationId xmlns:a16="http://schemas.microsoft.com/office/drawing/2014/main" id="{139B3716-743D-4E4C-8E9E-28622348549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0573886" y="4622758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0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3" grpId="0" animBg="1"/>
      <p:bldP spid="14" grpId="0" animBg="1"/>
      <p:bldP spid="15" grpId="0" animBg="1"/>
      <p:bldP spid="16" grpId="0" animBg="1"/>
      <p:bldP spid="2" grpId="0" animBg="1"/>
      <p:bldP spid="8" grpId="0" animBg="1"/>
      <p:bldP spid="9" grpId="0" animBg="1"/>
      <p:bldP spid="10" grpId="0" animBg="1"/>
      <p:bldP spid="11" grpId="0" animBg="1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29ECCF-26E4-460B-B63D-0178A5C20500}"/>
              </a:ext>
            </a:extLst>
          </p:cNvPr>
          <p:cNvSpPr/>
          <p:nvPr userDrawn="1"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88384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E8DB23E-DC77-4E50-A38D-DDDDEEDB1A0B}"/>
              </a:ext>
            </a:extLst>
          </p:cNvPr>
          <p:cNvSpPr txBox="1">
            <a:spLocks/>
          </p:cNvSpPr>
          <p:nvPr userDrawn="1"/>
        </p:nvSpPr>
        <p:spPr>
          <a:xfrm>
            <a:off x="11881643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7B9C2-6A96-4E56-8A5F-50BC1EAA29D4}"/>
              </a:ext>
            </a:extLst>
          </p:cNvPr>
          <p:cNvSpPr txBox="1"/>
          <p:nvPr userDrawn="1"/>
        </p:nvSpPr>
        <p:spPr>
          <a:xfrm>
            <a:off x="10782272" y="6444039"/>
            <a:ext cx="1261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100868864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9BE362C5-03AE-447C-8B47-3D5F4046367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1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c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289BE9-3518-4572-9F36-A58461E160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5202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95F91-8D51-4FF1-A532-B0BD4F0276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32999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AC8D104-8DBC-47C1-B410-760C3B7EC2C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0798" y="2960127"/>
            <a:ext cx="1368814" cy="937747"/>
          </a:xfrm>
          <a:custGeom>
            <a:avLst/>
            <a:gdLst>
              <a:gd name="connsiteX0" fmla="*/ 0 w 2737984"/>
              <a:gd name="connsiteY0" fmla="*/ 0 h 1875494"/>
              <a:gd name="connsiteX1" fmla="*/ 2737984 w 2737984"/>
              <a:gd name="connsiteY1" fmla="*/ 0 h 1875494"/>
              <a:gd name="connsiteX2" fmla="*/ 2737984 w 2737984"/>
              <a:gd name="connsiteY2" fmla="*/ 1875494 h 1875494"/>
              <a:gd name="connsiteX3" fmla="*/ 0 w 2737984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4" h="1875494">
                <a:moveTo>
                  <a:pt x="0" y="0"/>
                </a:moveTo>
                <a:lnTo>
                  <a:pt x="2737984" y="0"/>
                </a:lnTo>
                <a:lnTo>
                  <a:pt x="2737984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825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CDF241A1-3249-4A50-880D-BD32EE8458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5314259" cy="6858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6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4E2DCC9-7A91-43AF-A2ED-33E09E36BA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40576" y="1473322"/>
            <a:ext cx="3910848" cy="3911357"/>
          </a:xfrm>
          <a:custGeom>
            <a:avLst/>
            <a:gdLst>
              <a:gd name="connsiteX0" fmla="*/ 0 w 7822714"/>
              <a:gd name="connsiteY0" fmla="*/ 0 h 7822714"/>
              <a:gd name="connsiteX1" fmla="*/ 7822714 w 7822714"/>
              <a:gd name="connsiteY1" fmla="*/ 0 h 7822714"/>
              <a:gd name="connsiteX2" fmla="*/ 7822714 w 7822714"/>
              <a:gd name="connsiteY2" fmla="*/ 7822714 h 7822714"/>
              <a:gd name="connsiteX3" fmla="*/ 0 w 7822714"/>
              <a:gd name="connsiteY3" fmla="*/ 7822714 h 782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2714" h="7822714">
                <a:moveTo>
                  <a:pt x="0" y="0"/>
                </a:moveTo>
                <a:lnTo>
                  <a:pt x="7822714" y="0"/>
                </a:lnTo>
                <a:lnTo>
                  <a:pt x="7822714" y="7822714"/>
                </a:lnTo>
                <a:lnTo>
                  <a:pt x="0" y="782271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5941864" y="-5484724"/>
            <a:ext cx="491719" cy="114611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6078711" y="744711"/>
            <a:ext cx="491719" cy="11734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120026" y="152363"/>
            <a:ext cx="238296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120026" y="227882"/>
            <a:ext cx="101742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120026" y="303402"/>
            <a:ext cx="18133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164697" y="6458689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36E49E-6A53-4F4D-9EED-FA6EEC2123E3}"/>
              </a:ext>
            </a:extLst>
          </p:cNvPr>
          <p:cNvSpPr txBox="1"/>
          <p:nvPr userDrawn="1"/>
        </p:nvSpPr>
        <p:spPr>
          <a:xfrm>
            <a:off x="5465184" y="115055"/>
            <a:ext cx="1261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32324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5941864" y="-5484724"/>
            <a:ext cx="491719" cy="114611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6078711" y="744711"/>
            <a:ext cx="491719" cy="11734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120026" y="152363"/>
            <a:ext cx="238296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120026" y="227882"/>
            <a:ext cx="101742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120026" y="303402"/>
            <a:ext cx="18133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164697" y="6458689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0BA415-90EF-494A-98BB-E4776AE09ABA}"/>
              </a:ext>
            </a:extLst>
          </p:cNvPr>
          <p:cNvSpPr/>
          <p:nvPr userDrawn="1"/>
        </p:nvSpPr>
        <p:spPr>
          <a:xfrm>
            <a:off x="727028" y="227883"/>
            <a:ext cx="1610876" cy="5878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63060-CCE9-4A96-A067-6AC27B7E80B1}"/>
              </a:ext>
            </a:extLst>
          </p:cNvPr>
          <p:cNvSpPr txBox="1"/>
          <p:nvPr userDrawn="1"/>
        </p:nvSpPr>
        <p:spPr>
          <a:xfrm>
            <a:off x="901650" y="375603"/>
            <a:ext cx="1261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411318C-4794-4780-B048-65BF2EFB21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1" cy="6858000"/>
          </a:xfrm>
          <a:custGeom>
            <a:avLst/>
            <a:gdLst>
              <a:gd name="connsiteX0" fmla="*/ 0 w 12193589"/>
              <a:gd name="connsiteY0" fmla="*/ 0 h 13716000"/>
              <a:gd name="connsiteX1" fmla="*/ 12193589 w 12193589"/>
              <a:gd name="connsiteY1" fmla="*/ 0 h 13716000"/>
              <a:gd name="connsiteX2" fmla="*/ 12193589 w 12193589"/>
              <a:gd name="connsiteY2" fmla="*/ 13716000 h 13716000"/>
              <a:gd name="connsiteX3" fmla="*/ 0 w 12193589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9" h="13716000">
                <a:moveTo>
                  <a:pt x="0" y="0"/>
                </a:moveTo>
                <a:lnTo>
                  <a:pt x="12193589" y="0"/>
                </a:lnTo>
                <a:lnTo>
                  <a:pt x="12193589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62986-BE9C-4DF7-95D3-186FF46BE1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06893" y="1839686"/>
            <a:ext cx="3178215" cy="3178629"/>
          </a:xfrm>
          <a:custGeom>
            <a:avLst/>
            <a:gdLst>
              <a:gd name="connsiteX0" fmla="*/ 2180666 w 6357257"/>
              <a:gd name="connsiteY0" fmla="*/ 0 h 6357257"/>
              <a:gd name="connsiteX1" fmla="*/ 4176591 w 6357257"/>
              <a:gd name="connsiteY1" fmla="*/ 0 h 6357257"/>
              <a:gd name="connsiteX2" fmla="*/ 6357257 w 6357257"/>
              <a:gd name="connsiteY2" fmla="*/ 2180666 h 6357257"/>
              <a:gd name="connsiteX3" fmla="*/ 6357257 w 6357257"/>
              <a:gd name="connsiteY3" fmla="*/ 4176591 h 6357257"/>
              <a:gd name="connsiteX4" fmla="*/ 4176591 w 6357257"/>
              <a:gd name="connsiteY4" fmla="*/ 6357257 h 6357257"/>
              <a:gd name="connsiteX5" fmla="*/ 2180666 w 6357257"/>
              <a:gd name="connsiteY5" fmla="*/ 6357257 h 6357257"/>
              <a:gd name="connsiteX6" fmla="*/ 0 w 6357257"/>
              <a:gd name="connsiteY6" fmla="*/ 4176591 h 6357257"/>
              <a:gd name="connsiteX7" fmla="*/ 0 w 6357257"/>
              <a:gd name="connsiteY7" fmla="*/ 2180666 h 6357257"/>
              <a:gd name="connsiteX8" fmla="*/ 2180666 w 6357257"/>
              <a:gd name="connsiteY8" fmla="*/ 0 h 635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257" h="6357257">
                <a:moveTo>
                  <a:pt x="2180666" y="0"/>
                </a:moveTo>
                <a:lnTo>
                  <a:pt x="4176591" y="0"/>
                </a:lnTo>
                <a:cubicBezTo>
                  <a:pt x="5380940" y="0"/>
                  <a:pt x="6357257" y="976317"/>
                  <a:pt x="6357257" y="2180666"/>
                </a:cubicBezTo>
                <a:lnTo>
                  <a:pt x="6357257" y="4176591"/>
                </a:lnTo>
                <a:cubicBezTo>
                  <a:pt x="6357257" y="5380940"/>
                  <a:pt x="5380940" y="6357257"/>
                  <a:pt x="4176591" y="6357257"/>
                </a:cubicBezTo>
                <a:lnTo>
                  <a:pt x="2180666" y="6357257"/>
                </a:lnTo>
                <a:cubicBezTo>
                  <a:pt x="976317" y="6357257"/>
                  <a:pt x="0" y="5380940"/>
                  <a:pt x="0" y="4176591"/>
                </a:cubicBezTo>
                <a:lnTo>
                  <a:pt x="0" y="2180666"/>
                </a:lnTo>
                <a:cubicBezTo>
                  <a:pt x="0" y="976317"/>
                  <a:pt x="976317" y="0"/>
                  <a:pt x="2180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6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hyperlink" Target="https://twitter.com/" TargetMode="Externa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hyperlink" Target="https://www.linkedin.com/" TargetMode="External"/><Relationship Id="rId5" Type="http://schemas.openxmlformats.org/officeDocument/2006/relationships/slideLayout" Target="../slideLayouts/slideLayout37.xml"/><Relationship Id="rId10" Type="http://schemas.openxmlformats.org/officeDocument/2006/relationships/hyperlink" Target="https://www.facebook.com/" TargetMode="External"/><Relationship Id="rId4" Type="http://schemas.openxmlformats.org/officeDocument/2006/relationships/slideLayout" Target="../slideLayouts/slideLayout3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" TargetMode="Externa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1.xml"/><Relationship Id="rId5" Type="http://schemas.openxmlformats.org/officeDocument/2006/relationships/hyperlink" Target="https://www.facebook.com/" TargetMode="External"/><Relationship Id="rId4" Type="http://schemas.openxmlformats.org/officeDocument/2006/relationships/hyperlink" Target="https://www.linkedin.com/" TargetMode="Externa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hyperlink" Target="https://www.facebook.com/" TargetMode="External"/><Relationship Id="rId5" Type="http://schemas.openxmlformats.org/officeDocument/2006/relationships/hyperlink" Target="https://www.linkedin.com/" TargetMode="External"/><Relationship Id="rId4" Type="http://schemas.openxmlformats.org/officeDocument/2006/relationships/hyperlink" Target="https://twitter.com/" TargetMode="Externa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57.xml"/><Relationship Id="rId21" Type="http://schemas.openxmlformats.org/officeDocument/2006/relationships/hyperlink" Target="https://www.linkedin.com/" TargetMode="Externa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hyperlink" Target="https://www.facebook.com/" TargetMode="Externa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4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hyperlink" Target="https://twitter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E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19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753" r:id="rId32"/>
  </p:sldLayoutIdLst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624">
          <p15:clr>
            <a:srgbClr val="F26B43"/>
          </p15:clr>
        </p15:guide>
        <p15:guide id="4" orient="horz" pos="8016">
          <p15:clr>
            <a:srgbClr val="F26B43"/>
          </p15:clr>
        </p15:guide>
        <p15:guide id="5" pos="14737">
          <p15:clr>
            <a:srgbClr val="F26B43"/>
          </p15:clr>
        </p15:guide>
        <p15:guide id="6" pos="62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0609E7-B21A-44A3-8DFD-8D2964CD8535}"/>
              </a:ext>
            </a:extLst>
          </p:cNvPr>
          <p:cNvSpPr txBox="1"/>
          <p:nvPr/>
        </p:nvSpPr>
        <p:spPr>
          <a:xfrm rot="16200000">
            <a:off x="10547818" y="2927923"/>
            <a:ext cx="250741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000" b="1">
                <a:solidFill>
                  <a:schemeClr val="tx1"/>
                </a:solidFill>
                <a:latin typeface="+mj-lt"/>
              </a:rPr>
              <a:t>Massive X</a:t>
            </a:r>
            <a:r>
              <a:rPr lang="en-US" sz="1000">
                <a:solidFill>
                  <a:schemeClr val="tx1"/>
                </a:solidFill>
              </a:rPr>
              <a:t> presentation to </a:t>
            </a:r>
            <a:r>
              <a:rPr lang="en-US" sz="1000" b="0">
                <a:solidFill>
                  <a:schemeClr val="tx1"/>
                </a:solidFill>
              </a:rPr>
              <a:t>DesignBall</a:t>
            </a:r>
            <a:r>
              <a:rPr lang="en-US" sz="1000">
                <a:solidFill>
                  <a:schemeClr val="tx1"/>
                </a:solidFill>
              </a:rPr>
              <a:t> 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DEC81-A035-4291-8FEC-7FC53A59434A}"/>
              </a:ext>
            </a:extLst>
          </p:cNvPr>
          <p:cNvSpPr txBox="1"/>
          <p:nvPr/>
        </p:nvSpPr>
        <p:spPr>
          <a:xfrm rot="16200000">
            <a:off x="-706400" y="3213557"/>
            <a:ext cx="2193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gradFill>
                  <a:gsLst>
                    <a:gs pos="100000">
                      <a:schemeClr val="accent2"/>
                    </a:gs>
                    <a:gs pos="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latin typeface="Century Gothic" panose="020B0502020202020204" pitchFamily="34" charset="0"/>
              </a:rPr>
              <a:t>Massive 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360901-01AD-4430-8498-AB1A082771C1}"/>
              </a:ext>
            </a:extLst>
          </p:cNvPr>
          <p:cNvSpPr/>
          <p:nvPr/>
        </p:nvSpPr>
        <p:spPr>
          <a:xfrm>
            <a:off x="364772" y="369582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BF17D6-2B7C-4C41-8849-23DB4B7E1C12}"/>
              </a:ext>
            </a:extLst>
          </p:cNvPr>
          <p:cNvSpPr/>
          <p:nvPr/>
        </p:nvSpPr>
        <p:spPr>
          <a:xfrm>
            <a:off x="364772" y="518410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9D41FB-1A1C-4F29-8C1E-719377825060}"/>
              </a:ext>
            </a:extLst>
          </p:cNvPr>
          <p:cNvSpPr/>
          <p:nvPr/>
        </p:nvSpPr>
        <p:spPr>
          <a:xfrm>
            <a:off x="364772" y="667238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9A9AFC40-C19C-466C-9791-7DEB2FEE23C0}"/>
              </a:ext>
            </a:extLst>
          </p:cNvPr>
          <p:cNvSpPr txBox="1">
            <a:spLocks/>
          </p:cNvSpPr>
          <p:nvPr/>
        </p:nvSpPr>
        <p:spPr>
          <a:xfrm>
            <a:off x="11702935" y="4438872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pPr algn="ctr"/>
              <a:t>‹#›</a:t>
            </a:fld>
            <a:endParaRPr lang="en-US" sz="700" b="1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E62E27-1EE7-46EB-8658-697E45DDED28}"/>
              </a:ext>
            </a:extLst>
          </p:cNvPr>
          <p:cNvSpPr/>
          <p:nvPr userDrawn="1"/>
        </p:nvSpPr>
        <p:spPr>
          <a:xfrm>
            <a:off x="213501" y="5977044"/>
            <a:ext cx="38985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1C6D63-4CBB-46D1-A2BF-67C4FB93FD9E}"/>
              </a:ext>
            </a:extLst>
          </p:cNvPr>
          <p:cNvSpPr/>
          <p:nvPr userDrawn="1"/>
        </p:nvSpPr>
        <p:spPr>
          <a:xfrm>
            <a:off x="213501" y="5659343"/>
            <a:ext cx="38985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B1C264-B6AF-4599-9E79-44476CB296DC}"/>
              </a:ext>
            </a:extLst>
          </p:cNvPr>
          <p:cNvSpPr/>
          <p:nvPr userDrawn="1"/>
        </p:nvSpPr>
        <p:spPr>
          <a:xfrm>
            <a:off x="213501" y="6294746"/>
            <a:ext cx="38985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2" name="Rectangle 21">
            <a:hlinkClick r:id="rId10"/>
            <a:extLst>
              <a:ext uri="{FF2B5EF4-FFF2-40B4-BE49-F238E27FC236}">
                <a16:creationId xmlns:a16="http://schemas.microsoft.com/office/drawing/2014/main" id="{11F06F7A-CC92-4E47-B5AB-1F05826A7131}"/>
              </a:ext>
            </a:extLst>
          </p:cNvPr>
          <p:cNvSpPr/>
          <p:nvPr userDrawn="1"/>
        </p:nvSpPr>
        <p:spPr>
          <a:xfrm>
            <a:off x="325196" y="6037649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4" name="Rectangle 23">
            <a:hlinkClick r:id="rId11"/>
            <a:extLst>
              <a:ext uri="{FF2B5EF4-FFF2-40B4-BE49-F238E27FC236}">
                <a16:creationId xmlns:a16="http://schemas.microsoft.com/office/drawing/2014/main" id="{D5F34549-D713-482A-B0E4-C964E4BDB659}"/>
              </a:ext>
            </a:extLst>
          </p:cNvPr>
          <p:cNvSpPr/>
          <p:nvPr userDrawn="1"/>
        </p:nvSpPr>
        <p:spPr>
          <a:xfrm>
            <a:off x="325196" y="5722264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5" name="Rectangle 24">
            <a:hlinkClick r:id="rId12"/>
            <a:extLst>
              <a:ext uri="{FF2B5EF4-FFF2-40B4-BE49-F238E27FC236}">
                <a16:creationId xmlns:a16="http://schemas.microsoft.com/office/drawing/2014/main" id="{3834A304-8DB7-4267-BED2-2A07941AF697}"/>
              </a:ext>
            </a:extLst>
          </p:cNvPr>
          <p:cNvSpPr/>
          <p:nvPr userDrawn="1"/>
        </p:nvSpPr>
        <p:spPr>
          <a:xfrm>
            <a:off x="325196" y="6353035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71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812C9B-C4F1-49C5-8B16-2FE27234D329}"/>
              </a:ext>
            </a:extLst>
          </p:cNvPr>
          <p:cNvSpPr txBox="1">
            <a:spLocks/>
          </p:cNvSpPr>
          <p:nvPr/>
        </p:nvSpPr>
        <p:spPr>
          <a:xfrm>
            <a:off x="621927" y="6430249"/>
            <a:ext cx="123730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000" smtClean="0">
                <a:solidFill>
                  <a:schemeClr val="tx1"/>
                </a:solidFill>
              </a:rPr>
              <a:pPr algn="ctr"/>
              <a:t>‹#›</a:t>
            </a:fld>
            <a:endParaRPr lang="en-US" sz="60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7625DC-754B-4896-ADAF-401C70997717}"/>
              </a:ext>
            </a:extLst>
          </p:cNvPr>
          <p:cNvSpPr/>
          <p:nvPr/>
        </p:nvSpPr>
        <p:spPr>
          <a:xfrm>
            <a:off x="535944" y="6428081"/>
            <a:ext cx="295695" cy="295734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6FAE91E-1570-4CCB-8697-3675EF4A8732}"/>
              </a:ext>
            </a:extLst>
          </p:cNvPr>
          <p:cNvSpPr/>
          <p:nvPr/>
        </p:nvSpPr>
        <p:spPr>
          <a:xfrm>
            <a:off x="148830" y="6428081"/>
            <a:ext cx="295695" cy="295734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FAC15065-526C-4B5B-BEB1-892A718C3AFA}"/>
              </a:ext>
            </a:extLst>
          </p:cNvPr>
          <p:cNvSpPr/>
          <p:nvPr/>
        </p:nvSpPr>
        <p:spPr>
          <a:xfrm rot="2700000">
            <a:off x="277379" y="6535961"/>
            <a:ext cx="79984" cy="79974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197A07-68B5-4706-B796-AC2B9E3BDF4E}"/>
              </a:ext>
            </a:extLst>
          </p:cNvPr>
          <p:cNvSpPr/>
          <p:nvPr/>
        </p:nvSpPr>
        <p:spPr>
          <a:xfrm rot="10800000">
            <a:off x="923058" y="6428081"/>
            <a:ext cx="295695" cy="295734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1DBD849-297F-4F9A-BEF7-60ECD498A866}"/>
              </a:ext>
            </a:extLst>
          </p:cNvPr>
          <p:cNvSpPr/>
          <p:nvPr/>
        </p:nvSpPr>
        <p:spPr>
          <a:xfrm rot="13500000">
            <a:off x="1010220" y="6535961"/>
            <a:ext cx="79984" cy="79974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1" name="Action Button: Forward or Next 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42D39B4-024E-44C9-A16B-5286E9AA9911}"/>
              </a:ext>
            </a:extLst>
          </p:cNvPr>
          <p:cNvSpPr/>
          <p:nvPr/>
        </p:nvSpPr>
        <p:spPr>
          <a:xfrm>
            <a:off x="898910" y="6400080"/>
            <a:ext cx="357050" cy="35709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  <p:sp>
        <p:nvSpPr>
          <p:cNvPr id="22" name="Action Button: Back or Previous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EBEC572-F3FD-4958-87CB-8F0026086590}"/>
              </a:ext>
            </a:extLst>
          </p:cNvPr>
          <p:cNvSpPr/>
          <p:nvPr/>
        </p:nvSpPr>
        <p:spPr>
          <a:xfrm>
            <a:off x="120519" y="6393180"/>
            <a:ext cx="357050" cy="35709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F6635E-33D2-40DD-8284-62E48C402864}"/>
              </a:ext>
            </a:extLst>
          </p:cNvPr>
          <p:cNvSpPr txBox="1"/>
          <p:nvPr/>
        </p:nvSpPr>
        <p:spPr>
          <a:xfrm>
            <a:off x="8529861" y="6479395"/>
            <a:ext cx="24080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MASSIVE X presentation to DesignBall team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20C111-C5ED-44CF-AE07-8E7DDFB3302C}"/>
              </a:ext>
            </a:extLst>
          </p:cNvPr>
          <p:cNvGrpSpPr/>
          <p:nvPr/>
        </p:nvGrpSpPr>
        <p:grpSpPr>
          <a:xfrm>
            <a:off x="10910924" y="6378893"/>
            <a:ext cx="1135441" cy="356866"/>
            <a:chOff x="241069" y="12070461"/>
            <a:chExt cx="2271178" cy="713731"/>
          </a:xfrm>
        </p:grpSpPr>
        <p:sp>
          <p:nvSpPr>
            <p:cNvPr id="25" name="Rectangle 24">
              <a:hlinkClick r:id="rId3"/>
              <a:extLst>
                <a:ext uri="{FF2B5EF4-FFF2-40B4-BE49-F238E27FC236}">
                  <a16:creationId xmlns:a16="http://schemas.microsoft.com/office/drawing/2014/main" id="{8F1E9E9A-5D5E-4083-8568-28144315F49D}"/>
                </a:ext>
              </a:extLst>
            </p:cNvPr>
            <p:cNvSpPr/>
            <p:nvPr userDrawn="1"/>
          </p:nvSpPr>
          <p:spPr>
            <a:xfrm>
              <a:off x="1798516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6" name="Rectangle 25">
              <a:hlinkClick r:id="rId4"/>
              <a:extLst>
                <a:ext uri="{FF2B5EF4-FFF2-40B4-BE49-F238E27FC236}">
                  <a16:creationId xmlns:a16="http://schemas.microsoft.com/office/drawing/2014/main" id="{586BBC23-8BDC-4F4E-997F-FF87A160454B}"/>
                </a:ext>
              </a:extLst>
            </p:cNvPr>
            <p:cNvSpPr/>
            <p:nvPr userDrawn="1"/>
          </p:nvSpPr>
          <p:spPr>
            <a:xfrm>
              <a:off x="1010984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7" name="Rectangle 26">
              <a:hlinkClick r:id="rId5"/>
              <a:extLst>
                <a:ext uri="{FF2B5EF4-FFF2-40B4-BE49-F238E27FC236}">
                  <a16:creationId xmlns:a16="http://schemas.microsoft.com/office/drawing/2014/main" id="{7B9B9462-02FD-4850-A939-875FCAEBC901}"/>
                </a:ext>
              </a:extLst>
            </p:cNvPr>
            <p:cNvSpPr/>
            <p:nvPr userDrawn="1"/>
          </p:nvSpPr>
          <p:spPr>
            <a:xfrm>
              <a:off x="241069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74A58422-42EE-43C0-A3F1-C63186FFEF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0841" y="12311451"/>
              <a:ext cx="113773" cy="244458"/>
            </a:xfrm>
            <a:custGeom>
              <a:avLst/>
              <a:gdLst>
                <a:gd name="T0" fmla="*/ 573 w 704"/>
                <a:gd name="T1" fmla="*/ 255 h 1506"/>
                <a:gd name="T2" fmla="*/ 573 w 704"/>
                <a:gd name="T3" fmla="*/ 255 h 1506"/>
                <a:gd name="T4" fmla="*/ 704 w 704"/>
                <a:gd name="T5" fmla="*/ 255 h 1506"/>
                <a:gd name="T6" fmla="*/ 704 w 704"/>
                <a:gd name="T7" fmla="*/ 0 h 1506"/>
                <a:gd name="T8" fmla="*/ 492 w 704"/>
                <a:gd name="T9" fmla="*/ 0 h 1506"/>
                <a:gd name="T10" fmla="*/ 155 w 704"/>
                <a:gd name="T11" fmla="*/ 336 h 1506"/>
                <a:gd name="T12" fmla="*/ 155 w 704"/>
                <a:gd name="T13" fmla="*/ 493 h 1506"/>
                <a:gd name="T14" fmla="*/ 0 w 704"/>
                <a:gd name="T15" fmla="*/ 493 h 1506"/>
                <a:gd name="T16" fmla="*/ 0 w 704"/>
                <a:gd name="T17" fmla="*/ 749 h 1506"/>
                <a:gd name="T18" fmla="*/ 155 w 704"/>
                <a:gd name="T19" fmla="*/ 749 h 1506"/>
                <a:gd name="T20" fmla="*/ 155 w 704"/>
                <a:gd name="T21" fmla="*/ 1506 h 1506"/>
                <a:gd name="T22" fmla="*/ 467 w 704"/>
                <a:gd name="T23" fmla="*/ 1506 h 1506"/>
                <a:gd name="T24" fmla="*/ 467 w 704"/>
                <a:gd name="T25" fmla="*/ 749 h 1506"/>
                <a:gd name="T26" fmla="*/ 679 w 704"/>
                <a:gd name="T27" fmla="*/ 749 h 1506"/>
                <a:gd name="T28" fmla="*/ 704 w 704"/>
                <a:gd name="T29" fmla="*/ 493 h 1506"/>
                <a:gd name="T30" fmla="*/ 467 w 704"/>
                <a:gd name="T31" fmla="*/ 493 h 1506"/>
                <a:gd name="T32" fmla="*/ 467 w 704"/>
                <a:gd name="T33" fmla="*/ 362 h 1506"/>
                <a:gd name="T34" fmla="*/ 573 w 704"/>
                <a:gd name="T35" fmla="*/ 255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04" h="1506">
                  <a:moveTo>
                    <a:pt x="573" y="255"/>
                  </a:moveTo>
                  <a:lnTo>
                    <a:pt x="573" y="255"/>
                  </a:lnTo>
                  <a:lnTo>
                    <a:pt x="704" y="255"/>
                  </a:lnTo>
                  <a:lnTo>
                    <a:pt x="704" y="0"/>
                  </a:lnTo>
                  <a:lnTo>
                    <a:pt x="492" y="0"/>
                  </a:lnTo>
                  <a:cubicBezTo>
                    <a:pt x="243" y="0"/>
                    <a:pt x="155" y="124"/>
                    <a:pt x="155" y="336"/>
                  </a:cubicBezTo>
                  <a:lnTo>
                    <a:pt x="155" y="493"/>
                  </a:lnTo>
                  <a:lnTo>
                    <a:pt x="0" y="493"/>
                  </a:lnTo>
                  <a:lnTo>
                    <a:pt x="0" y="749"/>
                  </a:lnTo>
                  <a:lnTo>
                    <a:pt x="155" y="749"/>
                  </a:lnTo>
                  <a:lnTo>
                    <a:pt x="155" y="1506"/>
                  </a:lnTo>
                  <a:lnTo>
                    <a:pt x="467" y="1506"/>
                  </a:lnTo>
                  <a:lnTo>
                    <a:pt x="467" y="749"/>
                  </a:lnTo>
                  <a:lnTo>
                    <a:pt x="679" y="749"/>
                  </a:lnTo>
                  <a:lnTo>
                    <a:pt x="704" y="493"/>
                  </a:lnTo>
                  <a:lnTo>
                    <a:pt x="467" y="493"/>
                  </a:lnTo>
                  <a:lnTo>
                    <a:pt x="467" y="362"/>
                  </a:lnTo>
                  <a:cubicBezTo>
                    <a:pt x="467" y="293"/>
                    <a:pt x="473" y="255"/>
                    <a:pt x="573" y="255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E6B37533-1B1D-49BB-90CC-4EC6966059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55408" y="12306253"/>
              <a:ext cx="252294" cy="242147"/>
            </a:xfrm>
            <a:custGeom>
              <a:avLst/>
              <a:gdLst>
                <a:gd name="T0" fmla="*/ 1176 w 1562"/>
                <a:gd name="T1" fmla="*/ 466 h 1491"/>
                <a:gd name="T2" fmla="*/ 1176 w 1562"/>
                <a:gd name="T3" fmla="*/ 466 h 1491"/>
                <a:gd name="T4" fmla="*/ 871 w 1562"/>
                <a:gd name="T5" fmla="*/ 636 h 1491"/>
                <a:gd name="T6" fmla="*/ 871 w 1562"/>
                <a:gd name="T7" fmla="*/ 488 h 1491"/>
                <a:gd name="T8" fmla="*/ 538 w 1562"/>
                <a:gd name="T9" fmla="*/ 488 h 1491"/>
                <a:gd name="T10" fmla="*/ 538 w 1562"/>
                <a:gd name="T11" fmla="*/ 1491 h 1491"/>
                <a:gd name="T12" fmla="*/ 871 w 1562"/>
                <a:gd name="T13" fmla="*/ 1491 h 1491"/>
                <a:gd name="T14" fmla="*/ 871 w 1562"/>
                <a:gd name="T15" fmla="*/ 931 h 1491"/>
                <a:gd name="T16" fmla="*/ 886 w 1562"/>
                <a:gd name="T17" fmla="*/ 850 h 1491"/>
                <a:gd name="T18" fmla="*/ 1057 w 1562"/>
                <a:gd name="T19" fmla="*/ 724 h 1491"/>
                <a:gd name="T20" fmla="*/ 1228 w 1562"/>
                <a:gd name="T21" fmla="*/ 953 h 1491"/>
                <a:gd name="T22" fmla="*/ 1228 w 1562"/>
                <a:gd name="T23" fmla="*/ 1491 h 1491"/>
                <a:gd name="T24" fmla="*/ 1562 w 1562"/>
                <a:gd name="T25" fmla="*/ 1491 h 1491"/>
                <a:gd name="T26" fmla="*/ 1562 w 1562"/>
                <a:gd name="T27" fmla="*/ 916 h 1491"/>
                <a:gd name="T28" fmla="*/ 1176 w 1562"/>
                <a:gd name="T29" fmla="*/ 466 h 1491"/>
                <a:gd name="T30" fmla="*/ 22 w 1562"/>
                <a:gd name="T31" fmla="*/ 1491 h 1491"/>
                <a:gd name="T32" fmla="*/ 22 w 1562"/>
                <a:gd name="T33" fmla="*/ 1491 h 1491"/>
                <a:gd name="T34" fmla="*/ 357 w 1562"/>
                <a:gd name="T35" fmla="*/ 1491 h 1491"/>
                <a:gd name="T36" fmla="*/ 357 w 1562"/>
                <a:gd name="T37" fmla="*/ 487 h 1491"/>
                <a:gd name="T38" fmla="*/ 22 w 1562"/>
                <a:gd name="T39" fmla="*/ 487 h 1491"/>
                <a:gd name="T40" fmla="*/ 22 w 1562"/>
                <a:gd name="T41" fmla="*/ 1491 h 1491"/>
                <a:gd name="T42" fmla="*/ 193 w 1562"/>
                <a:gd name="T43" fmla="*/ 0 h 1491"/>
                <a:gd name="T44" fmla="*/ 193 w 1562"/>
                <a:gd name="T45" fmla="*/ 0 h 1491"/>
                <a:gd name="T46" fmla="*/ 0 w 1562"/>
                <a:gd name="T47" fmla="*/ 178 h 1491"/>
                <a:gd name="T48" fmla="*/ 186 w 1562"/>
                <a:gd name="T49" fmla="*/ 347 h 1491"/>
                <a:gd name="T50" fmla="*/ 379 w 1562"/>
                <a:gd name="T51" fmla="*/ 178 h 1491"/>
                <a:gd name="T52" fmla="*/ 193 w 1562"/>
                <a:gd name="T53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62" h="1491">
                  <a:moveTo>
                    <a:pt x="1176" y="466"/>
                  </a:moveTo>
                  <a:lnTo>
                    <a:pt x="1176" y="466"/>
                  </a:lnTo>
                  <a:cubicBezTo>
                    <a:pt x="990" y="466"/>
                    <a:pt x="916" y="562"/>
                    <a:pt x="871" y="636"/>
                  </a:cubicBezTo>
                  <a:lnTo>
                    <a:pt x="871" y="488"/>
                  </a:lnTo>
                  <a:lnTo>
                    <a:pt x="538" y="488"/>
                  </a:lnTo>
                  <a:cubicBezTo>
                    <a:pt x="545" y="584"/>
                    <a:pt x="538" y="1491"/>
                    <a:pt x="538" y="1491"/>
                  </a:cubicBezTo>
                  <a:lnTo>
                    <a:pt x="871" y="1491"/>
                  </a:lnTo>
                  <a:lnTo>
                    <a:pt x="871" y="931"/>
                  </a:lnTo>
                  <a:cubicBezTo>
                    <a:pt x="871" y="901"/>
                    <a:pt x="871" y="872"/>
                    <a:pt x="886" y="850"/>
                  </a:cubicBezTo>
                  <a:cubicBezTo>
                    <a:pt x="909" y="791"/>
                    <a:pt x="961" y="724"/>
                    <a:pt x="1057" y="724"/>
                  </a:cubicBezTo>
                  <a:cubicBezTo>
                    <a:pt x="1176" y="724"/>
                    <a:pt x="1228" y="820"/>
                    <a:pt x="1228" y="953"/>
                  </a:cubicBezTo>
                  <a:lnTo>
                    <a:pt x="1228" y="1491"/>
                  </a:lnTo>
                  <a:lnTo>
                    <a:pt x="1562" y="1491"/>
                  </a:lnTo>
                  <a:lnTo>
                    <a:pt x="1562" y="916"/>
                  </a:lnTo>
                  <a:cubicBezTo>
                    <a:pt x="1562" y="606"/>
                    <a:pt x="1398" y="466"/>
                    <a:pt x="1176" y="466"/>
                  </a:cubicBezTo>
                  <a:close/>
                  <a:moveTo>
                    <a:pt x="22" y="1491"/>
                  </a:moveTo>
                  <a:lnTo>
                    <a:pt x="22" y="1491"/>
                  </a:lnTo>
                  <a:lnTo>
                    <a:pt x="357" y="1491"/>
                  </a:lnTo>
                  <a:lnTo>
                    <a:pt x="357" y="487"/>
                  </a:lnTo>
                  <a:lnTo>
                    <a:pt x="22" y="487"/>
                  </a:lnTo>
                  <a:lnTo>
                    <a:pt x="22" y="1491"/>
                  </a:lnTo>
                  <a:close/>
                  <a:moveTo>
                    <a:pt x="193" y="0"/>
                  </a:moveTo>
                  <a:lnTo>
                    <a:pt x="193" y="0"/>
                  </a:lnTo>
                  <a:cubicBezTo>
                    <a:pt x="74" y="0"/>
                    <a:pt x="0" y="82"/>
                    <a:pt x="0" y="178"/>
                  </a:cubicBezTo>
                  <a:cubicBezTo>
                    <a:pt x="0" y="273"/>
                    <a:pt x="74" y="347"/>
                    <a:pt x="186" y="347"/>
                  </a:cubicBezTo>
                  <a:cubicBezTo>
                    <a:pt x="305" y="347"/>
                    <a:pt x="379" y="273"/>
                    <a:pt x="379" y="178"/>
                  </a:cubicBezTo>
                  <a:cubicBezTo>
                    <a:pt x="379" y="82"/>
                    <a:pt x="305" y="0"/>
                    <a:pt x="193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8955D6DB-85AC-454B-886A-5ED7AC0CAC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8821" y="12328249"/>
              <a:ext cx="273127" cy="223096"/>
            </a:xfrm>
            <a:custGeom>
              <a:avLst/>
              <a:gdLst>
                <a:gd name="T0" fmla="*/ 1491 w 1690"/>
                <a:gd name="T1" fmla="*/ 223 h 1374"/>
                <a:gd name="T2" fmla="*/ 1491 w 1690"/>
                <a:gd name="T3" fmla="*/ 223 h 1374"/>
                <a:gd name="T4" fmla="*/ 1647 w 1690"/>
                <a:gd name="T5" fmla="*/ 30 h 1374"/>
                <a:gd name="T6" fmla="*/ 1424 w 1690"/>
                <a:gd name="T7" fmla="*/ 108 h 1374"/>
                <a:gd name="T8" fmla="*/ 1171 w 1690"/>
                <a:gd name="T9" fmla="*/ 0 h 1374"/>
                <a:gd name="T10" fmla="*/ 821 w 1690"/>
                <a:gd name="T11" fmla="*/ 356 h 1374"/>
                <a:gd name="T12" fmla="*/ 827 w 1690"/>
                <a:gd name="T13" fmla="*/ 428 h 1374"/>
                <a:gd name="T14" fmla="*/ 114 w 1690"/>
                <a:gd name="T15" fmla="*/ 66 h 1374"/>
                <a:gd name="T16" fmla="*/ 72 w 1690"/>
                <a:gd name="T17" fmla="*/ 241 h 1374"/>
                <a:gd name="T18" fmla="*/ 223 w 1690"/>
                <a:gd name="T19" fmla="*/ 530 h 1374"/>
                <a:gd name="T20" fmla="*/ 66 w 1690"/>
                <a:gd name="T21" fmla="*/ 488 h 1374"/>
                <a:gd name="T22" fmla="*/ 66 w 1690"/>
                <a:gd name="T23" fmla="*/ 494 h 1374"/>
                <a:gd name="T24" fmla="*/ 344 w 1690"/>
                <a:gd name="T25" fmla="*/ 832 h 1374"/>
                <a:gd name="T26" fmla="*/ 253 w 1690"/>
                <a:gd name="T27" fmla="*/ 844 h 1374"/>
                <a:gd name="T28" fmla="*/ 187 w 1690"/>
                <a:gd name="T29" fmla="*/ 838 h 1374"/>
                <a:gd name="T30" fmla="*/ 513 w 1690"/>
                <a:gd name="T31" fmla="*/ 1079 h 1374"/>
                <a:gd name="T32" fmla="*/ 78 w 1690"/>
                <a:gd name="T33" fmla="*/ 1230 h 1374"/>
                <a:gd name="T34" fmla="*/ 0 w 1690"/>
                <a:gd name="T35" fmla="*/ 1224 h 1374"/>
                <a:gd name="T36" fmla="*/ 525 w 1690"/>
                <a:gd name="T37" fmla="*/ 1374 h 1374"/>
                <a:gd name="T38" fmla="*/ 1521 w 1690"/>
                <a:gd name="T39" fmla="*/ 392 h 1374"/>
                <a:gd name="T40" fmla="*/ 1521 w 1690"/>
                <a:gd name="T41" fmla="*/ 344 h 1374"/>
                <a:gd name="T42" fmla="*/ 1690 w 1690"/>
                <a:gd name="T43" fmla="*/ 163 h 1374"/>
                <a:gd name="T44" fmla="*/ 1491 w 1690"/>
                <a:gd name="T45" fmla="*/ 223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90" h="1374">
                  <a:moveTo>
                    <a:pt x="1491" y="223"/>
                  </a:moveTo>
                  <a:lnTo>
                    <a:pt x="1491" y="223"/>
                  </a:lnTo>
                  <a:cubicBezTo>
                    <a:pt x="1569" y="175"/>
                    <a:pt x="1617" y="108"/>
                    <a:pt x="1647" y="30"/>
                  </a:cubicBezTo>
                  <a:cubicBezTo>
                    <a:pt x="1581" y="66"/>
                    <a:pt x="1509" y="96"/>
                    <a:pt x="1424" y="108"/>
                  </a:cubicBezTo>
                  <a:cubicBezTo>
                    <a:pt x="1358" y="42"/>
                    <a:pt x="1273" y="0"/>
                    <a:pt x="1171" y="0"/>
                  </a:cubicBezTo>
                  <a:cubicBezTo>
                    <a:pt x="977" y="0"/>
                    <a:pt x="821" y="157"/>
                    <a:pt x="821" y="356"/>
                  </a:cubicBezTo>
                  <a:cubicBezTo>
                    <a:pt x="821" y="374"/>
                    <a:pt x="827" y="404"/>
                    <a:pt x="827" y="428"/>
                  </a:cubicBezTo>
                  <a:cubicBezTo>
                    <a:pt x="543" y="410"/>
                    <a:pt x="283" y="277"/>
                    <a:pt x="114" y="66"/>
                  </a:cubicBezTo>
                  <a:cubicBezTo>
                    <a:pt x="84" y="120"/>
                    <a:pt x="72" y="175"/>
                    <a:pt x="72" y="241"/>
                  </a:cubicBezTo>
                  <a:cubicBezTo>
                    <a:pt x="72" y="362"/>
                    <a:pt x="132" y="470"/>
                    <a:pt x="223" y="530"/>
                  </a:cubicBezTo>
                  <a:cubicBezTo>
                    <a:pt x="169" y="530"/>
                    <a:pt x="114" y="512"/>
                    <a:pt x="66" y="488"/>
                  </a:cubicBezTo>
                  <a:lnTo>
                    <a:pt x="66" y="494"/>
                  </a:lnTo>
                  <a:cubicBezTo>
                    <a:pt x="66" y="663"/>
                    <a:pt x="187" y="802"/>
                    <a:pt x="344" y="832"/>
                  </a:cubicBezTo>
                  <a:cubicBezTo>
                    <a:pt x="313" y="838"/>
                    <a:pt x="283" y="844"/>
                    <a:pt x="253" y="844"/>
                  </a:cubicBezTo>
                  <a:cubicBezTo>
                    <a:pt x="235" y="844"/>
                    <a:pt x="211" y="838"/>
                    <a:pt x="187" y="838"/>
                  </a:cubicBezTo>
                  <a:cubicBezTo>
                    <a:pt x="235" y="977"/>
                    <a:pt x="356" y="1073"/>
                    <a:pt x="513" y="1079"/>
                  </a:cubicBezTo>
                  <a:cubicBezTo>
                    <a:pt x="392" y="1170"/>
                    <a:pt x="241" y="1230"/>
                    <a:pt x="78" y="1230"/>
                  </a:cubicBezTo>
                  <a:cubicBezTo>
                    <a:pt x="54" y="1230"/>
                    <a:pt x="24" y="1230"/>
                    <a:pt x="0" y="1224"/>
                  </a:cubicBezTo>
                  <a:cubicBezTo>
                    <a:pt x="151" y="1326"/>
                    <a:pt x="338" y="1374"/>
                    <a:pt x="525" y="1374"/>
                  </a:cubicBezTo>
                  <a:cubicBezTo>
                    <a:pt x="1171" y="1374"/>
                    <a:pt x="1521" y="844"/>
                    <a:pt x="1521" y="392"/>
                  </a:cubicBezTo>
                  <a:lnTo>
                    <a:pt x="1521" y="344"/>
                  </a:lnTo>
                  <a:cubicBezTo>
                    <a:pt x="1587" y="295"/>
                    <a:pt x="1647" y="235"/>
                    <a:pt x="1690" y="163"/>
                  </a:cubicBezTo>
                  <a:cubicBezTo>
                    <a:pt x="1635" y="193"/>
                    <a:pt x="1569" y="211"/>
                    <a:pt x="1491" y="22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4887C68-EFB2-4F38-9F32-99FA18607254}"/>
                </a:ext>
              </a:extLst>
            </p:cNvPr>
            <p:cNvSpPr/>
            <p:nvPr userDrawn="1"/>
          </p:nvSpPr>
          <p:spPr>
            <a:xfrm>
              <a:off x="1086010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33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D415E97-89DA-4B26-9BFC-C602A67160A0}"/>
                </a:ext>
              </a:extLst>
            </p:cNvPr>
            <p:cNvSpPr/>
            <p:nvPr userDrawn="1"/>
          </p:nvSpPr>
          <p:spPr>
            <a:xfrm>
              <a:off x="312182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33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F4528C2-D386-4DE1-8ACF-19C9C8DB73BA}"/>
                </a:ext>
              </a:extLst>
            </p:cNvPr>
            <p:cNvSpPr/>
            <p:nvPr userDrawn="1"/>
          </p:nvSpPr>
          <p:spPr>
            <a:xfrm rot="10800000">
              <a:off x="1859838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33"/>
            </a:p>
          </p:txBody>
        </p:sp>
      </p:grpSp>
    </p:spTree>
    <p:extLst>
      <p:ext uri="{BB962C8B-B14F-4D97-AF65-F5344CB8AC3E}">
        <p14:creationId xmlns:p14="http://schemas.microsoft.com/office/powerpoint/2010/main" val="59403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txStyles>
    <p:titleStyle>
      <a:lvl1pPr algn="l" defTabSz="457109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31" indent="-342831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801" indent="-285693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771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880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989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499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206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8314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423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C8DD5C-69EA-E73C-386D-DAFA4C67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945A9-5C4F-2389-9EF8-4EEC2153B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E5DBA-224A-3ED4-A151-F1A2806B7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CA4C0-A2B4-438A-8AF3-013F4708E116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0BF78-F559-EDDB-E41D-58ECBCA51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4D4F0-0B55-189D-F14D-7B1ACB08B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765BE-E567-4E8A-8002-55BD16E29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812C9B-C4F1-49C5-8B16-2FE27234D329}"/>
              </a:ext>
            </a:extLst>
          </p:cNvPr>
          <p:cNvSpPr txBox="1">
            <a:spLocks/>
          </p:cNvSpPr>
          <p:nvPr userDrawn="1"/>
        </p:nvSpPr>
        <p:spPr>
          <a:xfrm>
            <a:off x="621927" y="6430249"/>
            <a:ext cx="123730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000" smtClean="0">
                <a:solidFill>
                  <a:schemeClr val="tx1"/>
                </a:solidFill>
              </a:rPr>
              <a:pPr algn="ctr"/>
              <a:t>‹#›</a:t>
            </a:fld>
            <a:endParaRPr lang="en-US" sz="60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7625DC-754B-4896-ADAF-401C70997717}"/>
              </a:ext>
            </a:extLst>
          </p:cNvPr>
          <p:cNvSpPr/>
          <p:nvPr userDrawn="1"/>
        </p:nvSpPr>
        <p:spPr>
          <a:xfrm>
            <a:off x="535944" y="6428081"/>
            <a:ext cx="295695" cy="295734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6FAE91E-1570-4CCB-8697-3675EF4A8732}"/>
              </a:ext>
            </a:extLst>
          </p:cNvPr>
          <p:cNvSpPr/>
          <p:nvPr userDrawn="1"/>
        </p:nvSpPr>
        <p:spPr>
          <a:xfrm>
            <a:off x="148830" y="6428081"/>
            <a:ext cx="295695" cy="295734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FAC15065-526C-4B5B-BEB1-892A718C3AFA}"/>
              </a:ext>
            </a:extLst>
          </p:cNvPr>
          <p:cNvSpPr/>
          <p:nvPr userDrawn="1"/>
        </p:nvSpPr>
        <p:spPr>
          <a:xfrm rot="2700000">
            <a:off x="277379" y="6535961"/>
            <a:ext cx="79984" cy="79974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197A07-68B5-4706-B796-AC2B9E3BDF4E}"/>
              </a:ext>
            </a:extLst>
          </p:cNvPr>
          <p:cNvSpPr/>
          <p:nvPr userDrawn="1"/>
        </p:nvSpPr>
        <p:spPr>
          <a:xfrm rot="10800000">
            <a:off x="923058" y="6428081"/>
            <a:ext cx="295695" cy="295734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1DBD849-297F-4F9A-BEF7-60ECD498A866}"/>
              </a:ext>
            </a:extLst>
          </p:cNvPr>
          <p:cNvSpPr/>
          <p:nvPr userDrawn="1"/>
        </p:nvSpPr>
        <p:spPr>
          <a:xfrm rot="13500000">
            <a:off x="1010220" y="6535961"/>
            <a:ext cx="79984" cy="79974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1" name="Action Button: Forward or Next 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42D39B4-024E-44C9-A16B-5286E9AA9911}"/>
              </a:ext>
            </a:extLst>
          </p:cNvPr>
          <p:cNvSpPr/>
          <p:nvPr userDrawn="1"/>
        </p:nvSpPr>
        <p:spPr>
          <a:xfrm>
            <a:off x="898910" y="6400080"/>
            <a:ext cx="357050" cy="35709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  <p:sp>
        <p:nvSpPr>
          <p:cNvPr id="22" name="Action Button: Back or Previous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EBEC572-F3FD-4958-87CB-8F0026086590}"/>
              </a:ext>
            </a:extLst>
          </p:cNvPr>
          <p:cNvSpPr/>
          <p:nvPr userDrawn="1"/>
        </p:nvSpPr>
        <p:spPr>
          <a:xfrm>
            <a:off x="120519" y="6393180"/>
            <a:ext cx="357050" cy="35709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F6635E-33D2-40DD-8284-62E48C402864}"/>
              </a:ext>
            </a:extLst>
          </p:cNvPr>
          <p:cNvSpPr txBox="1"/>
          <p:nvPr userDrawn="1"/>
        </p:nvSpPr>
        <p:spPr>
          <a:xfrm>
            <a:off x="8529861" y="6479395"/>
            <a:ext cx="22284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MASSIVE X presentation to DesignBall team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20C111-C5ED-44CF-AE07-8E7DDFB3302C}"/>
              </a:ext>
            </a:extLst>
          </p:cNvPr>
          <p:cNvGrpSpPr/>
          <p:nvPr userDrawn="1"/>
        </p:nvGrpSpPr>
        <p:grpSpPr>
          <a:xfrm>
            <a:off x="10910924" y="6378893"/>
            <a:ext cx="1135441" cy="356866"/>
            <a:chOff x="241069" y="12070461"/>
            <a:chExt cx="2271178" cy="713731"/>
          </a:xfrm>
        </p:grpSpPr>
        <p:sp>
          <p:nvSpPr>
            <p:cNvPr id="25" name="Rectangle 24">
              <a:hlinkClick r:id="rId4"/>
              <a:extLst>
                <a:ext uri="{FF2B5EF4-FFF2-40B4-BE49-F238E27FC236}">
                  <a16:creationId xmlns:a16="http://schemas.microsoft.com/office/drawing/2014/main" id="{8F1E9E9A-5D5E-4083-8568-28144315F49D}"/>
                </a:ext>
              </a:extLst>
            </p:cNvPr>
            <p:cNvSpPr/>
            <p:nvPr userDrawn="1"/>
          </p:nvSpPr>
          <p:spPr>
            <a:xfrm>
              <a:off x="1798516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6" name="Rectangle 25">
              <a:hlinkClick r:id="rId5"/>
              <a:extLst>
                <a:ext uri="{FF2B5EF4-FFF2-40B4-BE49-F238E27FC236}">
                  <a16:creationId xmlns:a16="http://schemas.microsoft.com/office/drawing/2014/main" id="{586BBC23-8BDC-4F4E-997F-FF87A160454B}"/>
                </a:ext>
              </a:extLst>
            </p:cNvPr>
            <p:cNvSpPr/>
            <p:nvPr userDrawn="1"/>
          </p:nvSpPr>
          <p:spPr>
            <a:xfrm>
              <a:off x="1010984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7" name="Rectangle 26">
              <a:hlinkClick r:id="rId6"/>
              <a:extLst>
                <a:ext uri="{FF2B5EF4-FFF2-40B4-BE49-F238E27FC236}">
                  <a16:creationId xmlns:a16="http://schemas.microsoft.com/office/drawing/2014/main" id="{7B9B9462-02FD-4850-A939-875FCAEBC901}"/>
                </a:ext>
              </a:extLst>
            </p:cNvPr>
            <p:cNvSpPr/>
            <p:nvPr userDrawn="1"/>
          </p:nvSpPr>
          <p:spPr>
            <a:xfrm>
              <a:off x="241069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74A58422-42EE-43C0-A3F1-C63186FFEF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0841" y="12311451"/>
              <a:ext cx="113773" cy="244458"/>
            </a:xfrm>
            <a:custGeom>
              <a:avLst/>
              <a:gdLst>
                <a:gd name="T0" fmla="*/ 573 w 704"/>
                <a:gd name="T1" fmla="*/ 255 h 1506"/>
                <a:gd name="T2" fmla="*/ 573 w 704"/>
                <a:gd name="T3" fmla="*/ 255 h 1506"/>
                <a:gd name="T4" fmla="*/ 704 w 704"/>
                <a:gd name="T5" fmla="*/ 255 h 1506"/>
                <a:gd name="T6" fmla="*/ 704 w 704"/>
                <a:gd name="T7" fmla="*/ 0 h 1506"/>
                <a:gd name="T8" fmla="*/ 492 w 704"/>
                <a:gd name="T9" fmla="*/ 0 h 1506"/>
                <a:gd name="T10" fmla="*/ 155 w 704"/>
                <a:gd name="T11" fmla="*/ 336 h 1506"/>
                <a:gd name="T12" fmla="*/ 155 w 704"/>
                <a:gd name="T13" fmla="*/ 493 h 1506"/>
                <a:gd name="T14" fmla="*/ 0 w 704"/>
                <a:gd name="T15" fmla="*/ 493 h 1506"/>
                <a:gd name="T16" fmla="*/ 0 w 704"/>
                <a:gd name="T17" fmla="*/ 749 h 1506"/>
                <a:gd name="T18" fmla="*/ 155 w 704"/>
                <a:gd name="T19" fmla="*/ 749 h 1506"/>
                <a:gd name="T20" fmla="*/ 155 w 704"/>
                <a:gd name="T21" fmla="*/ 1506 h 1506"/>
                <a:gd name="T22" fmla="*/ 467 w 704"/>
                <a:gd name="T23" fmla="*/ 1506 h 1506"/>
                <a:gd name="T24" fmla="*/ 467 w 704"/>
                <a:gd name="T25" fmla="*/ 749 h 1506"/>
                <a:gd name="T26" fmla="*/ 679 w 704"/>
                <a:gd name="T27" fmla="*/ 749 h 1506"/>
                <a:gd name="T28" fmla="*/ 704 w 704"/>
                <a:gd name="T29" fmla="*/ 493 h 1506"/>
                <a:gd name="T30" fmla="*/ 467 w 704"/>
                <a:gd name="T31" fmla="*/ 493 h 1506"/>
                <a:gd name="T32" fmla="*/ 467 w 704"/>
                <a:gd name="T33" fmla="*/ 362 h 1506"/>
                <a:gd name="T34" fmla="*/ 573 w 704"/>
                <a:gd name="T35" fmla="*/ 255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04" h="1506">
                  <a:moveTo>
                    <a:pt x="573" y="255"/>
                  </a:moveTo>
                  <a:lnTo>
                    <a:pt x="573" y="255"/>
                  </a:lnTo>
                  <a:lnTo>
                    <a:pt x="704" y="255"/>
                  </a:lnTo>
                  <a:lnTo>
                    <a:pt x="704" y="0"/>
                  </a:lnTo>
                  <a:lnTo>
                    <a:pt x="492" y="0"/>
                  </a:lnTo>
                  <a:cubicBezTo>
                    <a:pt x="243" y="0"/>
                    <a:pt x="155" y="124"/>
                    <a:pt x="155" y="336"/>
                  </a:cubicBezTo>
                  <a:lnTo>
                    <a:pt x="155" y="493"/>
                  </a:lnTo>
                  <a:lnTo>
                    <a:pt x="0" y="493"/>
                  </a:lnTo>
                  <a:lnTo>
                    <a:pt x="0" y="749"/>
                  </a:lnTo>
                  <a:lnTo>
                    <a:pt x="155" y="749"/>
                  </a:lnTo>
                  <a:lnTo>
                    <a:pt x="155" y="1506"/>
                  </a:lnTo>
                  <a:lnTo>
                    <a:pt x="467" y="1506"/>
                  </a:lnTo>
                  <a:lnTo>
                    <a:pt x="467" y="749"/>
                  </a:lnTo>
                  <a:lnTo>
                    <a:pt x="679" y="749"/>
                  </a:lnTo>
                  <a:lnTo>
                    <a:pt x="704" y="493"/>
                  </a:lnTo>
                  <a:lnTo>
                    <a:pt x="467" y="493"/>
                  </a:lnTo>
                  <a:lnTo>
                    <a:pt x="467" y="362"/>
                  </a:lnTo>
                  <a:cubicBezTo>
                    <a:pt x="467" y="293"/>
                    <a:pt x="473" y="255"/>
                    <a:pt x="573" y="255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E6B37533-1B1D-49BB-90CC-4EC6966059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55408" y="12306253"/>
              <a:ext cx="252294" cy="242147"/>
            </a:xfrm>
            <a:custGeom>
              <a:avLst/>
              <a:gdLst>
                <a:gd name="T0" fmla="*/ 1176 w 1562"/>
                <a:gd name="T1" fmla="*/ 466 h 1491"/>
                <a:gd name="T2" fmla="*/ 1176 w 1562"/>
                <a:gd name="T3" fmla="*/ 466 h 1491"/>
                <a:gd name="T4" fmla="*/ 871 w 1562"/>
                <a:gd name="T5" fmla="*/ 636 h 1491"/>
                <a:gd name="T6" fmla="*/ 871 w 1562"/>
                <a:gd name="T7" fmla="*/ 488 h 1491"/>
                <a:gd name="T8" fmla="*/ 538 w 1562"/>
                <a:gd name="T9" fmla="*/ 488 h 1491"/>
                <a:gd name="T10" fmla="*/ 538 w 1562"/>
                <a:gd name="T11" fmla="*/ 1491 h 1491"/>
                <a:gd name="T12" fmla="*/ 871 w 1562"/>
                <a:gd name="T13" fmla="*/ 1491 h 1491"/>
                <a:gd name="T14" fmla="*/ 871 w 1562"/>
                <a:gd name="T15" fmla="*/ 931 h 1491"/>
                <a:gd name="T16" fmla="*/ 886 w 1562"/>
                <a:gd name="T17" fmla="*/ 850 h 1491"/>
                <a:gd name="T18" fmla="*/ 1057 w 1562"/>
                <a:gd name="T19" fmla="*/ 724 h 1491"/>
                <a:gd name="T20" fmla="*/ 1228 w 1562"/>
                <a:gd name="T21" fmla="*/ 953 h 1491"/>
                <a:gd name="T22" fmla="*/ 1228 w 1562"/>
                <a:gd name="T23" fmla="*/ 1491 h 1491"/>
                <a:gd name="T24" fmla="*/ 1562 w 1562"/>
                <a:gd name="T25" fmla="*/ 1491 h 1491"/>
                <a:gd name="T26" fmla="*/ 1562 w 1562"/>
                <a:gd name="T27" fmla="*/ 916 h 1491"/>
                <a:gd name="T28" fmla="*/ 1176 w 1562"/>
                <a:gd name="T29" fmla="*/ 466 h 1491"/>
                <a:gd name="T30" fmla="*/ 22 w 1562"/>
                <a:gd name="T31" fmla="*/ 1491 h 1491"/>
                <a:gd name="T32" fmla="*/ 22 w 1562"/>
                <a:gd name="T33" fmla="*/ 1491 h 1491"/>
                <a:gd name="T34" fmla="*/ 357 w 1562"/>
                <a:gd name="T35" fmla="*/ 1491 h 1491"/>
                <a:gd name="T36" fmla="*/ 357 w 1562"/>
                <a:gd name="T37" fmla="*/ 487 h 1491"/>
                <a:gd name="T38" fmla="*/ 22 w 1562"/>
                <a:gd name="T39" fmla="*/ 487 h 1491"/>
                <a:gd name="T40" fmla="*/ 22 w 1562"/>
                <a:gd name="T41" fmla="*/ 1491 h 1491"/>
                <a:gd name="T42" fmla="*/ 193 w 1562"/>
                <a:gd name="T43" fmla="*/ 0 h 1491"/>
                <a:gd name="T44" fmla="*/ 193 w 1562"/>
                <a:gd name="T45" fmla="*/ 0 h 1491"/>
                <a:gd name="T46" fmla="*/ 0 w 1562"/>
                <a:gd name="T47" fmla="*/ 178 h 1491"/>
                <a:gd name="T48" fmla="*/ 186 w 1562"/>
                <a:gd name="T49" fmla="*/ 347 h 1491"/>
                <a:gd name="T50" fmla="*/ 379 w 1562"/>
                <a:gd name="T51" fmla="*/ 178 h 1491"/>
                <a:gd name="T52" fmla="*/ 193 w 1562"/>
                <a:gd name="T53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62" h="1491">
                  <a:moveTo>
                    <a:pt x="1176" y="466"/>
                  </a:moveTo>
                  <a:lnTo>
                    <a:pt x="1176" y="466"/>
                  </a:lnTo>
                  <a:cubicBezTo>
                    <a:pt x="990" y="466"/>
                    <a:pt x="916" y="562"/>
                    <a:pt x="871" y="636"/>
                  </a:cubicBezTo>
                  <a:lnTo>
                    <a:pt x="871" y="488"/>
                  </a:lnTo>
                  <a:lnTo>
                    <a:pt x="538" y="488"/>
                  </a:lnTo>
                  <a:cubicBezTo>
                    <a:pt x="545" y="584"/>
                    <a:pt x="538" y="1491"/>
                    <a:pt x="538" y="1491"/>
                  </a:cubicBezTo>
                  <a:lnTo>
                    <a:pt x="871" y="1491"/>
                  </a:lnTo>
                  <a:lnTo>
                    <a:pt x="871" y="931"/>
                  </a:lnTo>
                  <a:cubicBezTo>
                    <a:pt x="871" y="901"/>
                    <a:pt x="871" y="872"/>
                    <a:pt x="886" y="850"/>
                  </a:cubicBezTo>
                  <a:cubicBezTo>
                    <a:pt x="909" y="791"/>
                    <a:pt x="961" y="724"/>
                    <a:pt x="1057" y="724"/>
                  </a:cubicBezTo>
                  <a:cubicBezTo>
                    <a:pt x="1176" y="724"/>
                    <a:pt x="1228" y="820"/>
                    <a:pt x="1228" y="953"/>
                  </a:cubicBezTo>
                  <a:lnTo>
                    <a:pt x="1228" y="1491"/>
                  </a:lnTo>
                  <a:lnTo>
                    <a:pt x="1562" y="1491"/>
                  </a:lnTo>
                  <a:lnTo>
                    <a:pt x="1562" y="916"/>
                  </a:lnTo>
                  <a:cubicBezTo>
                    <a:pt x="1562" y="606"/>
                    <a:pt x="1398" y="466"/>
                    <a:pt x="1176" y="466"/>
                  </a:cubicBezTo>
                  <a:close/>
                  <a:moveTo>
                    <a:pt x="22" y="1491"/>
                  </a:moveTo>
                  <a:lnTo>
                    <a:pt x="22" y="1491"/>
                  </a:lnTo>
                  <a:lnTo>
                    <a:pt x="357" y="1491"/>
                  </a:lnTo>
                  <a:lnTo>
                    <a:pt x="357" y="487"/>
                  </a:lnTo>
                  <a:lnTo>
                    <a:pt x="22" y="487"/>
                  </a:lnTo>
                  <a:lnTo>
                    <a:pt x="22" y="1491"/>
                  </a:lnTo>
                  <a:close/>
                  <a:moveTo>
                    <a:pt x="193" y="0"/>
                  </a:moveTo>
                  <a:lnTo>
                    <a:pt x="193" y="0"/>
                  </a:lnTo>
                  <a:cubicBezTo>
                    <a:pt x="74" y="0"/>
                    <a:pt x="0" y="82"/>
                    <a:pt x="0" y="178"/>
                  </a:cubicBezTo>
                  <a:cubicBezTo>
                    <a:pt x="0" y="273"/>
                    <a:pt x="74" y="347"/>
                    <a:pt x="186" y="347"/>
                  </a:cubicBezTo>
                  <a:cubicBezTo>
                    <a:pt x="305" y="347"/>
                    <a:pt x="379" y="273"/>
                    <a:pt x="379" y="178"/>
                  </a:cubicBezTo>
                  <a:cubicBezTo>
                    <a:pt x="379" y="82"/>
                    <a:pt x="305" y="0"/>
                    <a:pt x="193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8955D6DB-85AC-454B-886A-5ED7AC0CAC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8821" y="12328249"/>
              <a:ext cx="273127" cy="223096"/>
            </a:xfrm>
            <a:custGeom>
              <a:avLst/>
              <a:gdLst>
                <a:gd name="T0" fmla="*/ 1491 w 1690"/>
                <a:gd name="T1" fmla="*/ 223 h 1374"/>
                <a:gd name="T2" fmla="*/ 1491 w 1690"/>
                <a:gd name="T3" fmla="*/ 223 h 1374"/>
                <a:gd name="T4" fmla="*/ 1647 w 1690"/>
                <a:gd name="T5" fmla="*/ 30 h 1374"/>
                <a:gd name="T6" fmla="*/ 1424 w 1690"/>
                <a:gd name="T7" fmla="*/ 108 h 1374"/>
                <a:gd name="T8" fmla="*/ 1171 w 1690"/>
                <a:gd name="T9" fmla="*/ 0 h 1374"/>
                <a:gd name="T10" fmla="*/ 821 w 1690"/>
                <a:gd name="T11" fmla="*/ 356 h 1374"/>
                <a:gd name="T12" fmla="*/ 827 w 1690"/>
                <a:gd name="T13" fmla="*/ 428 h 1374"/>
                <a:gd name="T14" fmla="*/ 114 w 1690"/>
                <a:gd name="T15" fmla="*/ 66 h 1374"/>
                <a:gd name="T16" fmla="*/ 72 w 1690"/>
                <a:gd name="T17" fmla="*/ 241 h 1374"/>
                <a:gd name="T18" fmla="*/ 223 w 1690"/>
                <a:gd name="T19" fmla="*/ 530 h 1374"/>
                <a:gd name="T20" fmla="*/ 66 w 1690"/>
                <a:gd name="T21" fmla="*/ 488 h 1374"/>
                <a:gd name="T22" fmla="*/ 66 w 1690"/>
                <a:gd name="T23" fmla="*/ 494 h 1374"/>
                <a:gd name="T24" fmla="*/ 344 w 1690"/>
                <a:gd name="T25" fmla="*/ 832 h 1374"/>
                <a:gd name="T26" fmla="*/ 253 w 1690"/>
                <a:gd name="T27" fmla="*/ 844 h 1374"/>
                <a:gd name="T28" fmla="*/ 187 w 1690"/>
                <a:gd name="T29" fmla="*/ 838 h 1374"/>
                <a:gd name="T30" fmla="*/ 513 w 1690"/>
                <a:gd name="T31" fmla="*/ 1079 h 1374"/>
                <a:gd name="T32" fmla="*/ 78 w 1690"/>
                <a:gd name="T33" fmla="*/ 1230 h 1374"/>
                <a:gd name="T34" fmla="*/ 0 w 1690"/>
                <a:gd name="T35" fmla="*/ 1224 h 1374"/>
                <a:gd name="T36" fmla="*/ 525 w 1690"/>
                <a:gd name="T37" fmla="*/ 1374 h 1374"/>
                <a:gd name="T38" fmla="*/ 1521 w 1690"/>
                <a:gd name="T39" fmla="*/ 392 h 1374"/>
                <a:gd name="T40" fmla="*/ 1521 w 1690"/>
                <a:gd name="T41" fmla="*/ 344 h 1374"/>
                <a:gd name="T42" fmla="*/ 1690 w 1690"/>
                <a:gd name="T43" fmla="*/ 163 h 1374"/>
                <a:gd name="T44" fmla="*/ 1491 w 1690"/>
                <a:gd name="T45" fmla="*/ 223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90" h="1374">
                  <a:moveTo>
                    <a:pt x="1491" y="223"/>
                  </a:moveTo>
                  <a:lnTo>
                    <a:pt x="1491" y="223"/>
                  </a:lnTo>
                  <a:cubicBezTo>
                    <a:pt x="1569" y="175"/>
                    <a:pt x="1617" y="108"/>
                    <a:pt x="1647" y="30"/>
                  </a:cubicBezTo>
                  <a:cubicBezTo>
                    <a:pt x="1581" y="66"/>
                    <a:pt x="1509" y="96"/>
                    <a:pt x="1424" y="108"/>
                  </a:cubicBezTo>
                  <a:cubicBezTo>
                    <a:pt x="1358" y="42"/>
                    <a:pt x="1273" y="0"/>
                    <a:pt x="1171" y="0"/>
                  </a:cubicBezTo>
                  <a:cubicBezTo>
                    <a:pt x="977" y="0"/>
                    <a:pt x="821" y="157"/>
                    <a:pt x="821" y="356"/>
                  </a:cubicBezTo>
                  <a:cubicBezTo>
                    <a:pt x="821" y="374"/>
                    <a:pt x="827" y="404"/>
                    <a:pt x="827" y="428"/>
                  </a:cubicBezTo>
                  <a:cubicBezTo>
                    <a:pt x="543" y="410"/>
                    <a:pt x="283" y="277"/>
                    <a:pt x="114" y="66"/>
                  </a:cubicBezTo>
                  <a:cubicBezTo>
                    <a:pt x="84" y="120"/>
                    <a:pt x="72" y="175"/>
                    <a:pt x="72" y="241"/>
                  </a:cubicBezTo>
                  <a:cubicBezTo>
                    <a:pt x="72" y="362"/>
                    <a:pt x="132" y="470"/>
                    <a:pt x="223" y="530"/>
                  </a:cubicBezTo>
                  <a:cubicBezTo>
                    <a:pt x="169" y="530"/>
                    <a:pt x="114" y="512"/>
                    <a:pt x="66" y="488"/>
                  </a:cubicBezTo>
                  <a:lnTo>
                    <a:pt x="66" y="494"/>
                  </a:lnTo>
                  <a:cubicBezTo>
                    <a:pt x="66" y="663"/>
                    <a:pt x="187" y="802"/>
                    <a:pt x="344" y="832"/>
                  </a:cubicBezTo>
                  <a:cubicBezTo>
                    <a:pt x="313" y="838"/>
                    <a:pt x="283" y="844"/>
                    <a:pt x="253" y="844"/>
                  </a:cubicBezTo>
                  <a:cubicBezTo>
                    <a:pt x="235" y="844"/>
                    <a:pt x="211" y="838"/>
                    <a:pt x="187" y="838"/>
                  </a:cubicBezTo>
                  <a:cubicBezTo>
                    <a:pt x="235" y="977"/>
                    <a:pt x="356" y="1073"/>
                    <a:pt x="513" y="1079"/>
                  </a:cubicBezTo>
                  <a:cubicBezTo>
                    <a:pt x="392" y="1170"/>
                    <a:pt x="241" y="1230"/>
                    <a:pt x="78" y="1230"/>
                  </a:cubicBezTo>
                  <a:cubicBezTo>
                    <a:pt x="54" y="1230"/>
                    <a:pt x="24" y="1230"/>
                    <a:pt x="0" y="1224"/>
                  </a:cubicBezTo>
                  <a:cubicBezTo>
                    <a:pt x="151" y="1326"/>
                    <a:pt x="338" y="1374"/>
                    <a:pt x="525" y="1374"/>
                  </a:cubicBezTo>
                  <a:cubicBezTo>
                    <a:pt x="1171" y="1374"/>
                    <a:pt x="1521" y="844"/>
                    <a:pt x="1521" y="392"/>
                  </a:cubicBezTo>
                  <a:lnTo>
                    <a:pt x="1521" y="344"/>
                  </a:lnTo>
                  <a:cubicBezTo>
                    <a:pt x="1587" y="295"/>
                    <a:pt x="1647" y="235"/>
                    <a:pt x="1690" y="163"/>
                  </a:cubicBezTo>
                  <a:cubicBezTo>
                    <a:pt x="1635" y="193"/>
                    <a:pt x="1569" y="211"/>
                    <a:pt x="1491" y="22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4887C68-EFB2-4F38-9F32-99FA18607254}"/>
                </a:ext>
              </a:extLst>
            </p:cNvPr>
            <p:cNvSpPr/>
            <p:nvPr userDrawn="1"/>
          </p:nvSpPr>
          <p:spPr>
            <a:xfrm>
              <a:off x="1086010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33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D415E97-89DA-4B26-9BFC-C602A67160A0}"/>
                </a:ext>
              </a:extLst>
            </p:cNvPr>
            <p:cNvSpPr/>
            <p:nvPr userDrawn="1"/>
          </p:nvSpPr>
          <p:spPr>
            <a:xfrm>
              <a:off x="312182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33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F4528C2-D386-4DE1-8ACF-19C9C8DB73BA}"/>
                </a:ext>
              </a:extLst>
            </p:cNvPr>
            <p:cNvSpPr/>
            <p:nvPr userDrawn="1"/>
          </p:nvSpPr>
          <p:spPr>
            <a:xfrm rot="10800000">
              <a:off x="1859838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33"/>
            </a:p>
          </p:txBody>
        </p:sp>
      </p:grpSp>
    </p:spTree>
    <p:extLst>
      <p:ext uri="{BB962C8B-B14F-4D97-AF65-F5344CB8AC3E}">
        <p14:creationId xmlns:p14="http://schemas.microsoft.com/office/powerpoint/2010/main" val="4133552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</p:sldLayoutIdLst>
  <p:txStyles>
    <p:titleStyle>
      <a:lvl1pPr algn="l" defTabSz="457109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31" indent="-342831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801" indent="-285693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771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880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989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499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206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8314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423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0609E7-B21A-44A3-8DFD-8D2964CD8535}"/>
              </a:ext>
            </a:extLst>
          </p:cNvPr>
          <p:cNvSpPr txBox="1"/>
          <p:nvPr userDrawn="1"/>
        </p:nvSpPr>
        <p:spPr>
          <a:xfrm rot="16200000">
            <a:off x="10547818" y="2927923"/>
            <a:ext cx="250741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000" b="1">
                <a:solidFill>
                  <a:schemeClr val="tx1"/>
                </a:solidFill>
                <a:latin typeface="+mj-lt"/>
              </a:rPr>
              <a:t>Massive X</a:t>
            </a:r>
            <a:r>
              <a:rPr lang="en-US" sz="1000">
                <a:solidFill>
                  <a:schemeClr val="tx1"/>
                </a:solidFill>
              </a:rPr>
              <a:t> presentation to </a:t>
            </a:r>
            <a:r>
              <a:rPr lang="en-US" sz="1000" b="0">
                <a:solidFill>
                  <a:schemeClr val="tx1"/>
                </a:solidFill>
              </a:rPr>
              <a:t>DesignBall</a:t>
            </a:r>
            <a:r>
              <a:rPr lang="en-US" sz="1000">
                <a:solidFill>
                  <a:schemeClr val="tx1"/>
                </a:solidFill>
              </a:rPr>
              <a:t> 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DEC81-A035-4291-8FEC-7FC53A59434A}"/>
              </a:ext>
            </a:extLst>
          </p:cNvPr>
          <p:cNvSpPr txBox="1"/>
          <p:nvPr userDrawn="1"/>
        </p:nvSpPr>
        <p:spPr>
          <a:xfrm rot="16200000">
            <a:off x="-706400" y="3213557"/>
            <a:ext cx="2193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Massive 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360901-01AD-4430-8498-AB1A082771C1}"/>
              </a:ext>
            </a:extLst>
          </p:cNvPr>
          <p:cNvSpPr/>
          <p:nvPr userDrawn="1"/>
        </p:nvSpPr>
        <p:spPr>
          <a:xfrm>
            <a:off x="364772" y="369582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BF17D6-2B7C-4C41-8849-23DB4B7E1C12}"/>
              </a:ext>
            </a:extLst>
          </p:cNvPr>
          <p:cNvSpPr/>
          <p:nvPr userDrawn="1"/>
        </p:nvSpPr>
        <p:spPr>
          <a:xfrm>
            <a:off x="364772" y="518410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9D41FB-1A1C-4F29-8C1E-719377825060}"/>
              </a:ext>
            </a:extLst>
          </p:cNvPr>
          <p:cNvSpPr/>
          <p:nvPr userDrawn="1"/>
        </p:nvSpPr>
        <p:spPr>
          <a:xfrm>
            <a:off x="364772" y="667238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9A9AFC40-C19C-466C-9791-7DEB2FEE23C0}"/>
              </a:ext>
            </a:extLst>
          </p:cNvPr>
          <p:cNvSpPr txBox="1">
            <a:spLocks/>
          </p:cNvSpPr>
          <p:nvPr userDrawn="1"/>
        </p:nvSpPr>
        <p:spPr>
          <a:xfrm>
            <a:off x="11702935" y="4438872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pPr algn="ctr"/>
              <a:t>‹#›</a:t>
            </a:fld>
            <a:endParaRPr lang="en-US" sz="700" b="1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380AAD-F2FA-45C0-8E9A-7EB16B1B4A98}"/>
              </a:ext>
            </a:extLst>
          </p:cNvPr>
          <p:cNvSpPr/>
          <p:nvPr userDrawn="1"/>
        </p:nvSpPr>
        <p:spPr>
          <a:xfrm>
            <a:off x="213501" y="5977044"/>
            <a:ext cx="38985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FE36DE-0EA9-473F-94B8-3B3465E3D61C}"/>
              </a:ext>
            </a:extLst>
          </p:cNvPr>
          <p:cNvSpPr/>
          <p:nvPr userDrawn="1"/>
        </p:nvSpPr>
        <p:spPr>
          <a:xfrm>
            <a:off x="213501" y="5659343"/>
            <a:ext cx="38985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186FDB-D6AF-440D-A40E-CCF5CADEF9E6}"/>
              </a:ext>
            </a:extLst>
          </p:cNvPr>
          <p:cNvSpPr/>
          <p:nvPr userDrawn="1"/>
        </p:nvSpPr>
        <p:spPr>
          <a:xfrm>
            <a:off x="213501" y="6294746"/>
            <a:ext cx="38985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2" name="Rectangle 21">
            <a:hlinkClick r:id="rId20"/>
            <a:extLst>
              <a:ext uri="{FF2B5EF4-FFF2-40B4-BE49-F238E27FC236}">
                <a16:creationId xmlns:a16="http://schemas.microsoft.com/office/drawing/2014/main" id="{021A4BD3-DB22-452B-AA16-E0FB725A3A15}"/>
              </a:ext>
            </a:extLst>
          </p:cNvPr>
          <p:cNvSpPr/>
          <p:nvPr userDrawn="1"/>
        </p:nvSpPr>
        <p:spPr>
          <a:xfrm>
            <a:off x="325196" y="6037649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4" name="Rectangle 23">
            <a:hlinkClick r:id="rId21"/>
            <a:extLst>
              <a:ext uri="{FF2B5EF4-FFF2-40B4-BE49-F238E27FC236}">
                <a16:creationId xmlns:a16="http://schemas.microsoft.com/office/drawing/2014/main" id="{D59A1D9A-1868-436E-88A5-596BB8E90D15}"/>
              </a:ext>
            </a:extLst>
          </p:cNvPr>
          <p:cNvSpPr/>
          <p:nvPr userDrawn="1"/>
        </p:nvSpPr>
        <p:spPr>
          <a:xfrm>
            <a:off x="325196" y="5722264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5" name="Rectangle 24">
            <a:hlinkClick r:id="rId22"/>
            <a:extLst>
              <a:ext uri="{FF2B5EF4-FFF2-40B4-BE49-F238E27FC236}">
                <a16:creationId xmlns:a16="http://schemas.microsoft.com/office/drawing/2014/main" id="{165F9169-AF2C-4EAF-B70B-7EF599DBD92E}"/>
              </a:ext>
            </a:extLst>
          </p:cNvPr>
          <p:cNvSpPr/>
          <p:nvPr userDrawn="1"/>
        </p:nvSpPr>
        <p:spPr>
          <a:xfrm>
            <a:off x="325196" y="6353035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95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  <p:sldLayoutId id="2147483787" r:id="rId1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4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8.jpe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800">
            <a:extLst>
              <a:ext uri="{FF2B5EF4-FFF2-40B4-BE49-F238E27FC236}">
                <a16:creationId xmlns:a16="http://schemas.microsoft.com/office/drawing/2014/main" id="{92E9137D-4412-4B54-BD69-979548C8C280}"/>
              </a:ext>
            </a:extLst>
          </p:cNvPr>
          <p:cNvGrpSpPr/>
          <p:nvPr/>
        </p:nvGrpSpPr>
        <p:grpSpPr>
          <a:xfrm>
            <a:off x="5258875" y="2431476"/>
            <a:ext cx="1294265" cy="2335369"/>
            <a:chOff x="3830638" y="5716588"/>
            <a:chExt cx="2093913" cy="3778250"/>
          </a:xfrm>
        </p:grpSpPr>
        <p:sp>
          <p:nvSpPr>
            <p:cNvPr id="600" name="Freeform 403">
              <a:extLst>
                <a:ext uri="{FF2B5EF4-FFF2-40B4-BE49-F238E27FC236}">
                  <a16:creationId xmlns:a16="http://schemas.microsoft.com/office/drawing/2014/main" id="{29421436-8C33-4FB1-8C60-F3E9746E7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638" y="5716588"/>
              <a:ext cx="2093913" cy="3778250"/>
            </a:xfrm>
            <a:custGeom>
              <a:avLst/>
              <a:gdLst>
                <a:gd name="T0" fmla="*/ 427 w 1113"/>
                <a:gd name="T1" fmla="*/ 923 h 2008"/>
                <a:gd name="T2" fmla="*/ 383 w 1113"/>
                <a:gd name="T3" fmla="*/ 656 h 2008"/>
                <a:gd name="T4" fmla="*/ 558 w 1113"/>
                <a:gd name="T5" fmla="*/ 378 h 2008"/>
                <a:gd name="T6" fmla="*/ 503 w 1113"/>
                <a:gd name="T7" fmla="*/ 211 h 2008"/>
                <a:gd name="T8" fmla="*/ 727 w 1113"/>
                <a:gd name="T9" fmla="*/ 4 h 2008"/>
                <a:gd name="T10" fmla="*/ 933 w 1113"/>
                <a:gd name="T11" fmla="*/ 228 h 2008"/>
                <a:gd name="T12" fmla="*/ 894 w 1113"/>
                <a:gd name="T13" fmla="*/ 345 h 2008"/>
                <a:gd name="T14" fmla="*/ 1075 w 1113"/>
                <a:gd name="T15" fmla="*/ 681 h 2008"/>
                <a:gd name="T16" fmla="*/ 893 w 1113"/>
                <a:gd name="T17" fmla="*/ 1037 h 2008"/>
                <a:gd name="T18" fmla="*/ 1018 w 1113"/>
                <a:gd name="T19" fmla="*/ 1443 h 2008"/>
                <a:gd name="T20" fmla="*/ 397 w 1113"/>
                <a:gd name="T21" fmla="*/ 1928 h 2008"/>
                <a:gd name="T22" fmla="*/ 81 w 1113"/>
                <a:gd name="T23" fmla="*/ 1262 h 2008"/>
                <a:gd name="T24" fmla="*/ 427 w 1113"/>
                <a:gd name="T25" fmla="*/ 923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2008">
                  <a:moveTo>
                    <a:pt x="427" y="923"/>
                  </a:moveTo>
                  <a:cubicBezTo>
                    <a:pt x="455" y="789"/>
                    <a:pt x="363" y="817"/>
                    <a:pt x="383" y="656"/>
                  </a:cubicBezTo>
                  <a:cubicBezTo>
                    <a:pt x="401" y="516"/>
                    <a:pt x="547" y="454"/>
                    <a:pt x="558" y="378"/>
                  </a:cubicBezTo>
                  <a:cubicBezTo>
                    <a:pt x="569" y="302"/>
                    <a:pt x="502" y="254"/>
                    <a:pt x="503" y="211"/>
                  </a:cubicBezTo>
                  <a:cubicBezTo>
                    <a:pt x="508" y="92"/>
                    <a:pt x="608" y="0"/>
                    <a:pt x="727" y="4"/>
                  </a:cubicBezTo>
                  <a:cubicBezTo>
                    <a:pt x="846" y="9"/>
                    <a:pt x="938" y="109"/>
                    <a:pt x="933" y="228"/>
                  </a:cubicBezTo>
                  <a:cubicBezTo>
                    <a:pt x="932" y="272"/>
                    <a:pt x="903" y="278"/>
                    <a:pt x="894" y="345"/>
                  </a:cubicBezTo>
                  <a:cubicBezTo>
                    <a:pt x="884" y="411"/>
                    <a:pt x="1113" y="544"/>
                    <a:pt x="1075" y="681"/>
                  </a:cubicBezTo>
                  <a:cubicBezTo>
                    <a:pt x="1037" y="818"/>
                    <a:pt x="905" y="867"/>
                    <a:pt x="893" y="1037"/>
                  </a:cubicBezTo>
                  <a:cubicBezTo>
                    <a:pt x="884" y="1163"/>
                    <a:pt x="1045" y="1237"/>
                    <a:pt x="1018" y="1443"/>
                  </a:cubicBezTo>
                  <a:cubicBezTo>
                    <a:pt x="973" y="1780"/>
                    <a:pt x="700" y="2008"/>
                    <a:pt x="397" y="1928"/>
                  </a:cubicBezTo>
                  <a:cubicBezTo>
                    <a:pt x="94" y="1847"/>
                    <a:pt x="0" y="1565"/>
                    <a:pt x="81" y="1262"/>
                  </a:cubicBezTo>
                  <a:cubicBezTo>
                    <a:pt x="134" y="1061"/>
                    <a:pt x="398" y="1056"/>
                    <a:pt x="427" y="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01" name="Freeform 404">
              <a:extLst>
                <a:ext uri="{FF2B5EF4-FFF2-40B4-BE49-F238E27FC236}">
                  <a16:creationId xmlns:a16="http://schemas.microsoft.com/office/drawing/2014/main" id="{CC6A4028-11E0-4121-8405-586AC0B77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6108700"/>
              <a:ext cx="549275" cy="2886075"/>
            </a:xfrm>
            <a:custGeom>
              <a:avLst/>
              <a:gdLst>
                <a:gd name="T0" fmla="*/ 288 w 292"/>
                <a:gd name="T1" fmla="*/ 0 h 1534"/>
                <a:gd name="T2" fmla="*/ 285 w 292"/>
                <a:gd name="T3" fmla="*/ 197 h 1534"/>
                <a:gd name="T4" fmla="*/ 273 w 292"/>
                <a:gd name="T5" fmla="*/ 393 h 1534"/>
                <a:gd name="T6" fmla="*/ 254 w 292"/>
                <a:gd name="T7" fmla="*/ 589 h 1534"/>
                <a:gd name="T8" fmla="*/ 226 w 292"/>
                <a:gd name="T9" fmla="*/ 784 h 1534"/>
                <a:gd name="T10" fmla="*/ 189 w 292"/>
                <a:gd name="T11" fmla="*/ 977 h 1534"/>
                <a:gd name="T12" fmla="*/ 141 w 292"/>
                <a:gd name="T13" fmla="*/ 1167 h 1534"/>
                <a:gd name="T14" fmla="*/ 79 w 292"/>
                <a:gd name="T15" fmla="*/ 1354 h 1534"/>
                <a:gd name="T16" fmla="*/ 0 w 292"/>
                <a:gd name="T17" fmla="*/ 1534 h 1534"/>
                <a:gd name="T18" fmla="*/ 83 w 292"/>
                <a:gd name="T19" fmla="*/ 1355 h 1534"/>
                <a:gd name="T20" fmla="*/ 147 w 292"/>
                <a:gd name="T21" fmla="*/ 1169 h 1534"/>
                <a:gd name="T22" fmla="*/ 197 w 292"/>
                <a:gd name="T23" fmla="*/ 978 h 1534"/>
                <a:gd name="T24" fmla="*/ 234 w 292"/>
                <a:gd name="T25" fmla="*/ 785 h 1534"/>
                <a:gd name="T26" fmla="*/ 279 w 292"/>
                <a:gd name="T27" fmla="*/ 394 h 1534"/>
                <a:gd name="T28" fmla="*/ 288 w 292"/>
                <a:gd name="T29" fmla="*/ 0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2" h="1534">
                  <a:moveTo>
                    <a:pt x="288" y="0"/>
                  </a:moveTo>
                  <a:cubicBezTo>
                    <a:pt x="289" y="66"/>
                    <a:pt x="287" y="131"/>
                    <a:pt x="285" y="197"/>
                  </a:cubicBezTo>
                  <a:cubicBezTo>
                    <a:pt x="282" y="262"/>
                    <a:pt x="278" y="328"/>
                    <a:pt x="273" y="393"/>
                  </a:cubicBezTo>
                  <a:cubicBezTo>
                    <a:pt x="267" y="459"/>
                    <a:pt x="262" y="524"/>
                    <a:pt x="254" y="589"/>
                  </a:cubicBezTo>
                  <a:cubicBezTo>
                    <a:pt x="246" y="654"/>
                    <a:pt x="237" y="719"/>
                    <a:pt x="226" y="784"/>
                  </a:cubicBezTo>
                  <a:cubicBezTo>
                    <a:pt x="215" y="848"/>
                    <a:pt x="203" y="913"/>
                    <a:pt x="189" y="977"/>
                  </a:cubicBezTo>
                  <a:cubicBezTo>
                    <a:pt x="175" y="1041"/>
                    <a:pt x="159" y="1104"/>
                    <a:pt x="141" y="1167"/>
                  </a:cubicBezTo>
                  <a:cubicBezTo>
                    <a:pt x="123" y="1230"/>
                    <a:pt x="102" y="1292"/>
                    <a:pt x="79" y="1354"/>
                  </a:cubicBezTo>
                  <a:cubicBezTo>
                    <a:pt x="55" y="1415"/>
                    <a:pt x="29" y="1475"/>
                    <a:pt x="0" y="1534"/>
                  </a:cubicBezTo>
                  <a:cubicBezTo>
                    <a:pt x="31" y="1476"/>
                    <a:pt x="58" y="1416"/>
                    <a:pt x="83" y="1355"/>
                  </a:cubicBezTo>
                  <a:cubicBezTo>
                    <a:pt x="107" y="1294"/>
                    <a:pt x="128" y="1232"/>
                    <a:pt x="147" y="1169"/>
                  </a:cubicBezTo>
                  <a:cubicBezTo>
                    <a:pt x="166" y="1106"/>
                    <a:pt x="182" y="1042"/>
                    <a:pt x="197" y="978"/>
                  </a:cubicBezTo>
                  <a:cubicBezTo>
                    <a:pt x="211" y="914"/>
                    <a:pt x="223" y="850"/>
                    <a:pt x="234" y="785"/>
                  </a:cubicBezTo>
                  <a:cubicBezTo>
                    <a:pt x="255" y="655"/>
                    <a:pt x="270" y="525"/>
                    <a:pt x="279" y="394"/>
                  </a:cubicBezTo>
                  <a:cubicBezTo>
                    <a:pt x="288" y="263"/>
                    <a:pt x="292" y="131"/>
                    <a:pt x="2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02" name="Freeform 405">
              <a:extLst>
                <a:ext uri="{FF2B5EF4-FFF2-40B4-BE49-F238E27FC236}">
                  <a16:creationId xmlns:a16="http://schemas.microsoft.com/office/drawing/2014/main" id="{18D82809-46AF-45D0-873F-EB6590382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9826" y="6365875"/>
              <a:ext cx="255588" cy="311150"/>
            </a:xfrm>
            <a:custGeom>
              <a:avLst/>
              <a:gdLst>
                <a:gd name="T0" fmla="*/ 136 w 136"/>
                <a:gd name="T1" fmla="*/ 165 h 165"/>
                <a:gd name="T2" fmla="*/ 64 w 136"/>
                <a:gd name="T3" fmla="*/ 86 h 165"/>
                <a:gd name="T4" fmla="*/ 55 w 136"/>
                <a:gd name="T5" fmla="*/ 75 h 165"/>
                <a:gd name="T6" fmla="*/ 47 w 136"/>
                <a:gd name="T7" fmla="*/ 65 h 165"/>
                <a:gd name="T8" fmla="*/ 31 w 136"/>
                <a:gd name="T9" fmla="*/ 44 h 165"/>
                <a:gd name="T10" fmla="*/ 0 w 136"/>
                <a:gd name="T11" fmla="*/ 0 h 165"/>
                <a:gd name="T12" fmla="*/ 25 w 136"/>
                <a:gd name="T13" fmla="*/ 47 h 165"/>
                <a:gd name="T14" fmla="*/ 57 w 136"/>
                <a:gd name="T15" fmla="*/ 91 h 165"/>
                <a:gd name="T16" fmla="*/ 95 w 136"/>
                <a:gd name="T17" fmla="*/ 130 h 165"/>
                <a:gd name="T18" fmla="*/ 136 w 136"/>
                <a:gd name="T1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65">
                  <a:moveTo>
                    <a:pt x="136" y="165"/>
                  </a:moveTo>
                  <a:cubicBezTo>
                    <a:pt x="111" y="139"/>
                    <a:pt x="87" y="113"/>
                    <a:pt x="64" y="8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41" y="58"/>
                    <a:pt x="36" y="51"/>
                    <a:pt x="31" y="44"/>
                  </a:cubicBezTo>
                  <a:cubicBezTo>
                    <a:pt x="20" y="30"/>
                    <a:pt x="10" y="15"/>
                    <a:pt x="0" y="0"/>
                  </a:cubicBezTo>
                  <a:cubicBezTo>
                    <a:pt x="7" y="16"/>
                    <a:pt x="15" y="32"/>
                    <a:pt x="25" y="47"/>
                  </a:cubicBezTo>
                  <a:cubicBezTo>
                    <a:pt x="35" y="63"/>
                    <a:pt x="46" y="77"/>
                    <a:pt x="57" y="91"/>
                  </a:cubicBezTo>
                  <a:cubicBezTo>
                    <a:pt x="69" y="105"/>
                    <a:pt x="81" y="118"/>
                    <a:pt x="95" y="130"/>
                  </a:cubicBezTo>
                  <a:cubicBezTo>
                    <a:pt x="108" y="143"/>
                    <a:pt x="121" y="154"/>
                    <a:pt x="136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03" name="Freeform 406">
              <a:extLst>
                <a:ext uri="{FF2B5EF4-FFF2-40B4-BE49-F238E27FC236}">
                  <a16:creationId xmlns:a16="http://schemas.microsoft.com/office/drawing/2014/main" id="{6EACCD67-D0EF-4C54-8E18-CB7C3C8CB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651" y="6496050"/>
              <a:ext cx="254000" cy="309563"/>
            </a:xfrm>
            <a:custGeom>
              <a:avLst/>
              <a:gdLst>
                <a:gd name="T0" fmla="*/ 135 w 135"/>
                <a:gd name="T1" fmla="*/ 165 h 165"/>
                <a:gd name="T2" fmla="*/ 63 w 135"/>
                <a:gd name="T3" fmla="*/ 86 h 165"/>
                <a:gd name="T4" fmla="*/ 55 w 135"/>
                <a:gd name="T5" fmla="*/ 76 h 165"/>
                <a:gd name="T6" fmla="*/ 46 w 135"/>
                <a:gd name="T7" fmla="*/ 65 h 165"/>
                <a:gd name="T8" fmla="*/ 30 w 135"/>
                <a:gd name="T9" fmla="*/ 44 h 165"/>
                <a:gd name="T10" fmla="*/ 0 w 135"/>
                <a:gd name="T11" fmla="*/ 0 h 165"/>
                <a:gd name="T12" fmla="*/ 25 w 135"/>
                <a:gd name="T13" fmla="*/ 48 h 165"/>
                <a:gd name="T14" fmla="*/ 57 w 135"/>
                <a:gd name="T15" fmla="*/ 91 h 165"/>
                <a:gd name="T16" fmla="*/ 94 w 135"/>
                <a:gd name="T17" fmla="*/ 131 h 165"/>
                <a:gd name="T18" fmla="*/ 135 w 135"/>
                <a:gd name="T1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65">
                  <a:moveTo>
                    <a:pt x="135" y="165"/>
                  </a:moveTo>
                  <a:cubicBezTo>
                    <a:pt x="110" y="139"/>
                    <a:pt x="86" y="113"/>
                    <a:pt x="63" y="86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1" y="59"/>
                    <a:pt x="35" y="51"/>
                    <a:pt x="30" y="44"/>
                  </a:cubicBezTo>
                  <a:cubicBezTo>
                    <a:pt x="19" y="30"/>
                    <a:pt x="9" y="15"/>
                    <a:pt x="0" y="0"/>
                  </a:cubicBezTo>
                  <a:cubicBezTo>
                    <a:pt x="6" y="17"/>
                    <a:pt x="15" y="33"/>
                    <a:pt x="25" y="48"/>
                  </a:cubicBezTo>
                  <a:cubicBezTo>
                    <a:pt x="34" y="63"/>
                    <a:pt x="45" y="78"/>
                    <a:pt x="57" y="91"/>
                  </a:cubicBezTo>
                  <a:cubicBezTo>
                    <a:pt x="69" y="105"/>
                    <a:pt x="81" y="118"/>
                    <a:pt x="94" y="131"/>
                  </a:cubicBezTo>
                  <a:cubicBezTo>
                    <a:pt x="107" y="143"/>
                    <a:pt x="121" y="155"/>
                    <a:pt x="135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04" name="Freeform 407">
              <a:extLst>
                <a:ext uri="{FF2B5EF4-FFF2-40B4-BE49-F238E27FC236}">
                  <a16:creationId xmlns:a16="http://schemas.microsoft.com/office/drawing/2014/main" id="{E9BB2828-9C02-4456-A2D8-DB1760865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4576" y="7265988"/>
              <a:ext cx="255588" cy="311150"/>
            </a:xfrm>
            <a:custGeom>
              <a:avLst/>
              <a:gdLst>
                <a:gd name="T0" fmla="*/ 136 w 136"/>
                <a:gd name="T1" fmla="*/ 166 h 166"/>
                <a:gd name="T2" fmla="*/ 64 w 136"/>
                <a:gd name="T3" fmla="*/ 86 h 166"/>
                <a:gd name="T4" fmla="*/ 55 w 136"/>
                <a:gd name="T5" fmla="*/ 76 h 166"/>
                <a:gd name="T6" fmla="*/ 47 w 136"/>
                <a:gd name="T7" fmla="*/ 66 h 166"/>
                <a:gd name="T8" fmla="*/ 31 w 136"/>
                <a:gd name="T9" fmla="*/ 44 h 166"/>
                <a:gd name="T10" fmla="*/ 0 w 136"/>
                <a:gd name="T11" fmla="*/ 0 h 166"/>
                <a:gd name="T12" fmla="*/ 25 w 136"/>
                <a:gd name="T13" fmla="*/ 48 h 166"/>
                <a:gd name="T14" fmla="*/ 57 w 136"/>
                <a:gd name="T15" fmla="*/ 92 h 166"/>
                <a:gd name="T16" fmla="*/ 94 w 136"/>
                <a:gd name="T17" fmla="*/ 131 h 166"/>
                <a:gd name="T18" fmla="*/ 136 w 136"/>
                <a:gd name="T1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66">
                  <a:moveTo>
                    <a:pt x="136" y="166"/>
                  </a:moveTo>
                  <a:cubicBezTo>
                    <a:pt x="111" y="140"/>
                    <a:pt x="87" y="114"/>
                    <a:pt x="64" y="86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41" y="59"/>
                    <a:pt x="36" y="52"/>
                    <a:pt x="31" y="44"/>
                  </a:cubicBezTo>
                  <a:cubicBezTo>
                    <a:pt x="20" y="30"/>
                    <a:pt x="10" y="15"/>
                    <a:pt x="0" y="0"/>
                  </a:cubicBezTo>
                  <a:cubicBezTo>
                    <a:pt x="7" y="17"/>
                    <a:pt x="15" y="33"/>
                    <a:pt x="25" y="48"/>
                  </a:cubicBezTo>
                  <a:cubicBezTo>
                    <a:pt x="35" y="63"/>
                    <a:pt x="46" y="78"/>
                    <a:pt x="57" y="92"/>
                  </a:cubicBezTo>
                  <a:cubicBezTo>
                    <a:pt x="69" y="105"/>
                    <a:pt x="81" y="119"/>
                    <a:pt x="94" y="131"/>
                  </a:cubicBezTo>
                  <a:cubicBezTo>
                    <a:pt x="108" y="143"/>
                    <a:pt x="121" y="155"/>
                    <a:pt x="136" y="1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05" name="Freeform 408">
              <a:extLst>
                <a:ext uri="{FF2B5EF4-FFF2-40B4-BE49-F238E27FC236}">
                  <a16:creationId xmlns:a16="http://schemas.microsoft.com/office/drawing/2014/main" id="{4F6AB732-4159-4C0A-9584-08B20789D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8" y="7381875"/>
              <a:ext cx="255588" cy="311150"/>
            </a:xfrm>
            <a:custGeom>
              <a:avLst/>
              <a:gdLst>
                <a:gd name="T0" fmla="*/ 136 w 136"/>
                <a:gd name="T1" fmla="*/ 165 h 165"/>
                <a:gd name="T2" fmla="*/ 64 w 136"/>
                <a:gd name="T3" fmla="*/ 86 h 165"/>
                <a:gd name="T4" fmla="*/ 55 w 136"/>
                <a:gd name="T5" fmla="*/ 76 h 165"/>
                <a:gd name="T6" fmla="*/ 47 w 136"/>
                <a:gd name="T7" fmla="*/ 65 h 165"/>
                <a:gd name="T8" fmla="*/ 31 w 136"/>
                <a:gd name="T9" fmla="*/ 44 h 165"/>
                <a:gd name="T10" fmla="*/ 0 w 136"/>
                <a:gd name="T11" fmla="*/ 0 h 165"/>
                <a:gd name="T12" fmla="*/ 25 w 136"/>
                <a:gd name="T13" fmla="*/ 48 h 165"/>
                <a:gd name="T14" fmla="*/ 58 w 136"/>
                <a:gd name="T15" fmla="*/ 91 h 165"/>
                <a:gd name="T16" fmla="*/ 95 w 136"/>
                <a:gd name="T17" fmla="*/ 131 h 165"/>
                <a:gd name="T18" fmla="*/ 136 w 136"/>
                <a:gd name="T1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65">
                  <a:moveTo>
                    <a:pt x="136" y="165"/>
                  </a:moveTo>
                  <a:cubicBezTo>
                    <a:pt x="111" y="139"/>
                    <a:pt x="87" y="113"/>
                    <a:pt x="64" y="86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41" y="58"/>
                    <a:pt x="36" y="51"/>
                    <a:pt x="31" y="44"/>
                  </a:cubicBezTo>
                  <a:cubicBezTo>
                    <a:pt x="20" y="30"/>
                    <a:pt x="10" y="15"/>
                    <a:pt x="0" y="0"/>
                  </a:cubicBezTo>
                  <a:cubicBezTo>
                    <a:pt x="7" y="17"/>
                    <a:pt x="16" y="33"/>
                    <a:pt x="25" y="48"/>
                  </a:cubicBezTo>
                  <a:cubicBezTo>
                    <a:pt x="35" y="63"/>
                    <a:pt x="46" y="78"/>
                    <a:pt x="58" y="91"/>
                  </a:cubicBezTo>
                  <a:cubicBezTo>
                    <a:pt x="69" y="105"/>
                    <a:pt x="82" y="118"/>
                    <a:pt x="95" y="131"/>
                  </a:cubicBezTo>
                  <a:cubicBezTo>
                    <a:pt x="108" y="143"/>
                    <a:pt x="121" y="155"/>
                    <a:pt x="136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06" name="Freeform 409">
              <a:extLst>
                <a:ext uri="{FF2B5EF4-FFF2-40B4-BE49-F238E27FC236}">
                  <a16:creationId xmlns:a16="http://schemas.microsoft.com/office/drawing/2014/main" id="{32811A40-C0F0-4A4B-8505-C2B0F7D51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5726" y="6927850"/>
              <a:ext cx="490538" cy="225425"/>
            </a:xfrm>
            <a:custGeom>
              <a:avLst/>
              <a:gdLst>
                <a:gd name="T0" fmla="*/ 261 w 261"/>
                <a:gd name="T1" fmla="*/ 0 h 119"/>
                <a:gd name="T2" fmla="*/ 200 w 261"/>
                <a:gd name="T3" fmla="*/ 38 h 119"/>
                <a:gd name="T4" fmla="*/ 136 w 261"/>
                <a:gd name="T5" fmla="*/ 71 h 119"/>
                <a:gd name="T6" fmla="*/ 103 w 261"/>
                <a:gd name="T7" fmla="*/ 85 h 119"/>
                <a:gd name="T8" fmla="*/ 86 w 261"/>
                <a:gd name="T9" fmla="*/ 92 h 119"/>
                <a:gd name="T10" fmla="*/ 78 w 261"/>
                <a:gd name="T11" fmla="*/ 95 h 119"/>
                <a:gd name="T12" fmla="*/ 69 w 261"/>
                <a:gd name="T13" fmla="*/ 98 h 119"/>
                <a:gd name="T14" fmla="*/ 52 w 261"/>
                <a:gd name="T15" fmla="*/ 104 h 119"/>
                <a:gd name="T16" fmla="*/ 35 w 261"/>
                <a:gd name="T17" fmla="*/ 109 h 119"/>
                <a:gd name="T18" fmla="*/ 27 w 261"/>
                <a:gd name="T19" fmla="*/ 112 h 119"/>
                <a:gd name="T20" fmla="*/ 18 w 261"/>
                <a:gd name="T21" fmla="*/ 114 h 119"/>
                <a:gd name="T22" fmla="*/ 0 w 261"/>
                <a:gd name="T23" fmla="*/ 119 h 119"/>
                <a:gd name="T24" fmla="*/ 71 w 261"/>
                <a:gd name="T25" fmla="*/ 104 h 119"/>
                <a:gd name="T26" fmla="*/ 80 w 261"/>
                <a:gd name="T27" fmla="*/ 102 h 119"/>
                <a:gd name="T28" fmla="*/ 89 w 261"/>
                <a:gd name="T29" fmla="*/ 99 h 119"/>
                <a:gd name="T30" fmla="*/ 106 w 261"/>
                <a:gd name="T31" fmla="*/ 92 h 119"/>
                <a:gd name="T32" fmla="*/ 139 w 261"/>
                <a:gd name="T33" fmla="*/ 78 h 119"/>
                <a:gd name="T34" fmla="*/ 203 w 261"/>
                <a:gd name="T35" fmla="*/ 43 h 119"/>
                <a:gd name="T36" fmla="*/ 261 w 261"/>
                <a:gd name="T3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1" h="119">
                  <a:moveTo>
                    <a:pt x="261" y="0"/>
                  </a:moveTo>
                  <a:cubicBezTo>
                    <a:pt x="241" y="14"/>
                    <a:pt x="220" y="26"/>
                    <a:pt x="200" y="38"/>
                  </a:cubicBezTo>
                  <a:cubicBezTo>
                    <a:pt x="179" y="50"/>
                    <a:pt x="157" y="61"/>
                    <a:pt x="136" y="71"/>
                  </a:cubicBezTo>
                  <a:cubicBezTo>
                    <a:pt x="125" y="76"/>
                    <a:pt x="114" y="80"/>
                    <a:pt x="103" y="85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69" y="98"/>
                    <a:pt x="69" y="98"/>
                    <a:pt x="69" y="98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2" y="110"/>
                    <a:pt x="29" y="111"/>
                    <a:pt x="27" y="112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2" y="116"/>
                    <a:pt x="6" y="117"/>
                    <a:pt x="0" y="119"/>
                  </a:cubicBezTo>
                  <a:cubicBezTo>
                    <a:pt x="24" y="116"/>
                    <a:pt x="48" y="111"/>
                    <a:pt x="71" y="104"/>
                  </a:cubicBezTo>
                  <a:cubicBezTo>
                    <a:pt x="80" y="102"/>
                    <a:pt x="80" y="102"/>
                    <a:pt x="80" y="102"/>
                  </a:cubicBezTo>
                  <a:cubicBezTo>
                    <a:pt x="89" y="99"/>
                    <a:pt x="89" y="99"/>
                    <a:pt x="89" y="99"/>
                  </a:cubicBezTo>
                  <a:cubicBezTo>
                    <a:pt x="106" y="92"/>
                    <a:pt x="106" y="92"/>
                    <a:pt x="106" y="92"/>
                  </a:cubicBezTo>
                  <a:cubicBezTo>
                    <a:pt x="117" y="88"/>
                    <a:pt x="128" y="83"/>
                    <a:pt x="139" y="78"/>
                  </a:cubicBezTo>
                  <a:cubicBezTo>
                    <a:pt x="161" y="68"/>
                    <a:pt x="183" y="57"/>
                    <a:pt x="203" y="43"/>
                  </a:cubicBezTo>
                  <a:cubicBezTo>
                    <a:pt x="223" y="30"/>
                    <a:pt x="243" y="16"/>
                    <a:pt x="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07" name="Freeform 410">
              <a:extLst>
                <a:ext uri="{FF2B5EF4-FFF2-40B4-BE49-F238E27FC236}">
                  <a16:creationId xmlns:a16="http://schemas.microsoft.com/office/drawing/2014/main" id="{5F45D5B1-7464-4424-8108-B407643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201" y="6923088"/>
              <a:ext cx="631825" cy="309563"/>
            </a:xfrm>
            <a:custGeom>
              <a:avLst/>
              <a:gdLst>
                <a:gd name="T0" fmla="*/ 336 w 336"/>
                <a:gd name="T1" fmla="*/ 0 h 165"/>
                <a:gd name="T2" fmla="*/ 296 w 336"/>
                <a:gd name="T3" fmla="*/ 25 h 165"/>
                <a:gd name="T4" fmla="*/ 276 w 336"/>
                <a:gd name="T5" fmla="*/ 37 h 165"/>
                <a:gd name="T6" fmla="*/ 256 w 336"/>
                <a:gd name="T7" fmla="*/ 49 h 165"/>
                <a:gd name="T8" fmla="*/ 236 w 336"/>
                <a:gd name="T9" fmla="*/ 61 h 165"/>
                <a:gd name="T10" fmla="*/ 215 w 336"/>
                <a:gd name="T11" fmla="*/ 73 h 165"/>
                <a:gd name="T12" fmla="*/ 195 w 336"/>
                <a:gd name="T13" fmla="*/ 84 h 165"/>
                <a:gd name="T14" fmla="*/ 174 w 336"/>
                <a:gd name="T15" fmla="*/ 95 h 165"/>
                <a:gd name="T16" fmla="*/ 153 w 336"/>
                <a:gd name="T17" fmla="*/ 106 h 165"/>
                <a:gd name="T18" fmla="*/ 143 w 336"/>
                <a:gd name="T19" fmla="*/ 111 h 165"/>
                <a:gd name="T20" fmla="*/ 132 w 336"/>
                <a:gd name="T21" fmla="*/ 116 h 165"/>
                <a:gd name="T22" fmla="*/ 111 w 336"/>
                <a:gd name="T23" fmla="*/ 126 h 165"/>
                <a:gd name="T24" fmla="*/ 89 w 336"/>
                <a:gd name="T25" fmla="*/ 135 h 165"/>
                <a:gd name="T26" fmla="*/ 0 w 336"/>
                <a:gd name="T27" fmla="*/ 165 h 165"/>
                <a:gd name="T28" fmla="*/ 92 w 336"/>
                <a:gd name="T29" fmla="*/ 141 h 165"/>
                <a:gd name="T30" fmla="*/ 178 w 336"/>
                <a:gd name="T31" fmla="*/ 102 h 165"/>
                <a:gd name="T32" fmla="*/ 260 w 336"/>
                <a:gd name="T33" fmla="*/ 55 h 165"/>
                <a:gd name="T34" fmla="*/ 336 w 336"/>
                <a:gd name="T35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6" h="165">
                  <a:moveTo>
                    <a:pt x="336" y="0"/>
                  </a:moveTo>
                  <a:cubicBezTo>
                    <a:pt x="323" y="8"/>
                    <a:pt x="310" y="17"/>
                    <a:pt x="296" y="25"/>
                  </a:cubicBezTo>
                  <a:cubicBezTo>
                    <a:pt x="290" y="29"/>
                    <a:pt x="283" y="33"/>
                    <a:pt x="276" y="37"/>
                  </a:cubicBezTo>
                  <a:cubicBezTo>
                    <a:pt x="270" y="41"/>
                    <a:pt x="263" y="45"/>
                    <a:pt x="256" y="49"/>
                  </a:cubicBezTo>
                  <a:cubicBezTo>
                    <a:pt x="249" y="53"/>
                    <a:pt x="243" y="57"/>
                    <a:pt x="236" y="61"/>
                  </a:cubicBezTo>
                  <a:cubicBezTo>
                    <a:pt x="229" y="65"/>
                    <a:pt x="222" y="69"/>
                    <a:pt x="215" y="73"/>
                  </a:cubicBezTo>
                  <a:cubicBezTo>
                    <a:pt x="195" y="84"/>
                    <a:pt x="195" y="84"/>
                    <a:pt x="195" y="84"/>
                  </a:cubicBezTo>
                  <a:cubicBezTo>
                    <a:pt x="174" y="95"/>
                    <a:pt x="174" y="95"/>
                    <a:pt x="174" y="95"/>
                  </a:cubicBezTo>
                  <a:cubicBezTo>
                    <a:pt x="167" y="99"/>
                    <a:pt x="160" y="102"/>
                    <a:pt x="153" y="106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125" y="119"/>
                    <a:pt x="118" y="123"/>
                    <a:pt x="111" y="126"/>
                  </a:cubicBezTo>
                  <a:cubicBezTo>
                    <a:pt x="89" y="135"/>
                    <a:pt x="89" y="135"/>
                    <a:pt x="89" y="135"/>
                  </a:cubicBezTo>
                  <a:cubicBezTo>
                    <a:pt x="60" y="147"/>
                    <a:pt x="31" y="157"/>
                    <a:pt x="0" y="165"/>
                  </a:cubicBezTo>
                  <a:cubicBezTo>
                    <a:pt x="31" y="161"/>
                    <a:pt x="62" y="152"/>
                    <a:pt x="92" y="141"/>
                  </a:cubicBezTo>
                  <a:cubicBezTo>
                    <a:pt x="121" y="130"/>
                    <a:pt x="150" y="117"/>
                    <a:pt x="178" y="102"/>
                  </a:cubicBezTo>
                  <a:cubicBezTo>
                    <a:pt x="206" y="88"/>
                    <a:pt x="233" y="72"/>
                    <a:pt x="260" y="55"/>
                  </a:cubicBezTo>
                  <a:cubicBezTo>
                    <a:pt x="286" y="38"/>
                    <a:pt x="312" y="20"/>
                    <a:pt x="3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08" name="Freeform 411">
              <a:extLst>
                <a:ext uri="{FF2B5EF4-FFF2-40B4-BE49-F238E27FC236}">
                  <a16:creationId xmlns:a16="http://schemas.microsoft.com/office/drawing/2014/main" id="{F0F811C6-C922-4F07-81EA-9FACB6522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6" y="8039100"/>
              <a:ext cx="566738" cy="242888"/>
            </a:xfrm>
            <a:custGeom>
              <a:avLst/>
              <a:gdLst>
                <a:gd name="T0" fmla="*/ 302 w 302"/>
                <a:gd name="T1" fmla="*/ 0 h 129"/>
                <a:gd name="T2" fmla="*/ 238 w 302"/>
                <a:gd name="T3" fmla="*/ 53 h 129"/>
                <a:gd name="T4" fmla="*/ 229 w 302"/>
                <a:gd name="T5" fmla="*/ 59 h 129"/>
                <a:gd name="T6" fmla="*/ 220 w 302"/>
                <a:gd name="T7" fmla="*/ 64 h 129"/>
                <a:gd name="T8" fmla="*/ 201 w 302"/>
                <a:gd name="T9" fmla="*/ 74 h 129"/>
                <a:gd name="T10" fmla="*/ 183 w 302"/>
                <a:gd name="T11" fmla="*/ 84 h 129"/>
                <a:gd name="T12" fmla="*/ 163 w 302"/>
                <a:gd name="T13" fmla="*/ 92 h 129"/>
                <a:gd name="T14" fmla="*/ 144 w 302"/>
                <a:gd name="T15" fmla="*/ 99 h 129"/>
                <a:gd name="T16" fmla="*/ 134 w 302"/>
                <a:gd name="T17" fmla="*/ 103 h 129"/>
                <a:gd name="T18" fmla="*/ 124 w 302"/>
                <a:gd name="T19" fmla="*/ 106 h 129"/>
                <a:gd name="T20" fmla="*/ 104 w 302"/>
                <a:gd name="T21" fmla="*/ 112 h 129"/>
                <a:gd name="T22" fmla="*/ 83 w 302"/>
                <a:gd name="T23" fmla="*/ 116 h 129"/>
                <a:gd name="T24" fmla="*/ 73 w 302"/>
                <a:gd name="T25" fmla="*/ 119 h 129"/>
                <a:gd name="T26" fmla="*/ 62 w 302"/>
                <a:gd name="T27" fmla="*/ 120 h 129"/>
                <a:gd name="T28" fmla="*/ 42 w 302"/>
                <a:gd name="T29" fmla="*/ 124 h 129"/>
                <a:gd name="T30" fmla="*/ 0 w 302"/>
                <a:gd name="T31" fmla="*/ 129 h 129"/>
                <a:gd name="T32" fmla="*/ 21 w 302"/>
                <a:gd name="T33" fmla="*/ 128 h 129"/>
                <a:gd name="T34" fmla="*/ 31 w 302"/>
                <a:gd name="T35" fmla="*/ 128 h 129"/>
                <a:gd name="T36" fmla="*/ 42 w 302"/>
                <a:gd name="T37" fmla="*/ 128 h 129"/>
                <a:gd name="T38" fmla="*/ 63 w 302"/>
                <a:gd name="T39" fmla="*/ 126 h 129"/>
                <a:gd name="T40" fmla="*/ 74 w 302"/>
                <a:gd name="T41" fmla="*/ 125 h 129"/>
                <a:gd name="T42" fmla="*/ 84 w 302"/>
                <a:gd name="T43" fmla="*/ 123 h 129"/>
                <a:gd name="T44" fmla="*/ 105 w 302"/>
                <a:gd name="T45" fmla="*/ 119 h 129"/>
                <a:gd name="T46" fmla="*/ 126 w 302"/>
                <a:gd name="T47" fmla="*/ 113 h 129"/>
                <a:gd name="T48" fmla="*/ 136 w 302"/>
                <a:gd name="T49" fmla="*/ 110 h 129"/>
                <a:gd name="T50" fmla="*/ 146 w 302"/>
                <a:gd name="T51" fmla="*/ 107 h 129"/>
                <a:gd name="T52" fmla="*/ 166 w 302"/>
                <a:gd name="T53" fmla="*/ 100 h 129"/>
                <a:gd name="T54" fmla="*/ 241 w 302"/>
                <a:gd name="T55" fmla="*/ 59 h 129"/>
                <a:gd name="T56" fmla="*/ 302 w 302"/>
                <a:gd name="T5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2" h="129">
                  <a:moveTo>
                    <a:pt x="302" y="0"/>
                  </a:moveTo>
                  <a:cubicBezTo>
                    <a:pt x="283" y="21"/>
                    <a:pt x="261" y="38"/>
                    <a:pt x="238" y="53"/>
                  </a:cubicBezTo>
                  <a:cubicBezTo>
                    <a:pt x="229" y="59"/>
                    <a:pt x="229" y="59"/>
                    <a:pt x="229" y="59"/>
                  </a:cubicBezTo>
                  <a:cubicBezTo>
                    <a:pt x="226" y="61"/>
                    <a:pt x="223" y="62"/>
                    <a:pt x="220" y="64"/>
                  </a:cubicBezTo>
                  <a:cubicBezTo>
                    <a:pt x="214" y="68"/>
                    <a:pt x="208" y="71"/>
                    <a:pt x="201" y="74"/>
                  </a:cubicBezTo>
                  <a:cubicBezTo>
                    <a:pt x="195" y="77"/>
                    <a:pt x="189" y="81"/>
                    <a:pt x="183" y="84"/>
                  </a:cubicBezTo>
                  <a:cubicBezTo>
                    <a:pt x="163" y="92"/>
                    <a:pt x="163" y="92"/>
                    <a:pt x="163" y="92"/>
                  </a:cubicBezTo>
                  <a:cubicBezTo>
                    <a:pt x="157" y="95"/>
                    <a:pt x="150" y="97"/>
                    <a:pt x="144" y="99"/>
                  </a:cubicBezTo>
                  <a:cubicBezTo>
                    <a:pt x="134" y="103"/>
                    <a:pt x="134" y="103"/>
                    <a:pt x="134" y="103"/>
                  </a:cubicBezTo>
                  <a:cubicBezTo>
                    <a:pt x="124" y="106"/>
                    <a:pt x="124" y="106"/>
                    <a:pt x="124" y="106"/>
                  </a:cubicBezTo>
                  <a:cubicBezTo>
                    <a:pt x="117" y="108"/>
                    <a:pt x="110" y="110"/>
                    <a:pt x="104" y="112"/>
                  </a:cubicBezTo>
                  <a:cubicBezTo>
                    <a:pt x="83" y="116"/>
                    <a:pt x="83" y="116"/>
                    <a:pt x="83" y="116"/>
                  </a:cubicBezTo>
                  <a:cubicBezTo>
                    <a:pt x="73" y="119"/>
                    <a:pt x="73" y="119"/>
                    <a:pt x="73" y="119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42" y="124"/>
                    <a:pt x="42" y="124"/>
                    <a:pt x="42" y="124"/>
                  </a:cubicBezTo>
                  <a:cubicBezTo>
                    <a:pt x="28" y="126"/>
                    <a:pt x="14" y="127"/>
                    <a:pt x="0" y="129"/>
                  </a:cubicBezTo>
                  <a:cubicBezTo>
                    <a:pt x="7" y="129"/>
                    <a:pt x="14" y="129"/>
                    <a:pt x="21" y="128"/>
                  </a:cubicBezTo>
                  <a:cubicBezTo>
                    <a:pt x="31" y="128"/>
                    <a:pt x="31" y="128"/>
                    <a:pt x="31" y="128"/>
                  </a:cubicBezTo>
                  <a:cubicBezTo>
                    <a:pt x="35" y="128"/>
                    <a:pt x="39" y="128"/>
                    <a:pt x="42" y="128"/>
                  </a:cubicBezTo>
                  <a:cubicBezTo>
                    <a:pt x="63" y="126"/>
                    <a:pt x="63" y="126"/>
                    <a:pt x="63" y="126"/>
                  </a:cubicBezTo>
                  <a:cubicBezTo>
                    <a:pt x="67" y="125"/>
                    <a:pt x="70" y="125"/>
                    <a:pt x="74" y="125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12" y="117"/>
                    <a:pt x="119" y="115"/>
                    <a:pt x="126" y="113"/>
                  </a:cubicBezTo>
                  <a:cubicBezTo>
                    <a:pt x="136" y="110"/>
                    <a:pt x="136" y="110"/>
                    <a:pt x="136" y="110"/>
                  </a:cubicBezTo>
                  <a:cubicBezTo>
                    <a:pt x="146" y="107"/>
                    <a:pt x="146" y="107"/>
                    <a:pt x="146" y="107"/>
                  </a:cubicBezTo>
                  <a:cubicBezTo>
                    <a:pt x="153" y="104"/>
                    <a:pt x="160" y="102"/>
                    <a:pt x="166" y="100"/>
                  </a:cubicBezTo>
                  <a:cubicBezTo>
                    <a:pt x="193" y="89"/>
                    <a:pt x="218" y="75"/>
                    <a:pt x="241" y="59"/>
                  </a:cubicBezTo>
                  <a:cubicBezTo>
                    <a:pt x="264" y="42"/>
                    <a:pt x="286" y="23"/>
                    <a:pt x="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09" name="Freeform 412">
              <a:extLst>
                <a:ext uri="{FF2B5EF4-FFF2-40B4-BE49-F238E27FC236}">
                  <a16:creationId xmlns:a16="http://schemas.microsoft.com/office/drawing/2014/main" id="{2900649C-5190-4DC1-BE4B-BDBE64A91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263" y="8296275"/>
              <a:ext cx="601663" cy="188913"/>
            </a:xfrm>
            <a:custGeom>
              <a:avLst/>
              <a:gdLst>
                <a:gd name="T0" fmla="*/ 320 w 320"/>
                <a:gd name="T1" fmla="*/ 0 h 100"/>
                <a:gd name="T2" fmla="*/ 247 w 320"/>
                <a:gd name="T3" fmla="*/ 45 h 100"/>
                <a:gd name="T4" fmla="*/ 168 w 320"/>
                <a:gd name="T5" fmla="*/ 75 h 100"/>
                <a:gd name="T6" fmla="*/ 85 w 320"/>
                <a:gd name="T7" fmla="*/ 92 h 100"/>
                <a:gd name="T8" fmla="*/ 42 w 320"/>
                <a:gd name="T9" fmla="*/ 95 h 100"/>
                <a:gd name="T10" fmla="*/ 21 w 320"/>
                <a:gd name="T11" fmla="*/ 95 h 100"/>
                <a:gd name="T12" fmla="*/ 0 w 320"/>
                <a:gd name="T13" fmla="*/ 95 h 100"/>
                <a:gd name="T14" fmla="*/ 21 w 320"/>
                <a:gd name="T15" fmla="*/ 98 h 100"/>
                <a:gd name="T16" fmla="*/ 42 w 320"/>
                <a:gd name="T17" fmla="*/ 99 h 100"/>
                <a:gd name="T18" fmla="*/ 64 w 320"/>
                <a:gd name="T19" fmla="*/ 99 h 100"/>
                <a:gd name="T20" fmla="*/ 75 w 320"/>
                <a:gd name="T21" fmla="*/ 99 h 100"/>
                <a:gd name="T22" fmla="*/ 86 w 320"/>
                <a:gd name="T23" fmla="*/ 98 h 100"/>
                <a:gd name="T24" fmla="*/ 107 w 320"/>
                <a:gd name="T25" fmla="*/ 96 h 100"/>
                <a:gd name="T26" fmla="*/ 128 w 320"/>
                <a:gd name="T27" fmla="*/ 93 h 100"/>
                <a:gd name="T28" fmla="*/ 134 w 320"/>
                <a:gd name="T29" fmla="*/ 92 h 100"/>
                <a:gd name="T30" fmla="*/ 139 w 320"/>
                <a:gd name="T31" fmla="*/ 91 h 100"/>
                <a:gd name="T32" fmla="*/ 149 w 320"/>
                <a:gd name="T33" fmla="*/ 89 h 100"/>
                <a:gd name="T34" fmla="*/ 170 w 320"/>
                <a:gd name="T35" fmla="*/ 83 h 100"/>
                <a:gd name="T36" fmla="*/ 250 w 320"/>
                <a:gd name="T37" fmla="*/ 50 h 100"/>
                <a:gd name="T38" fmla="*/ 260 w 320"/>
                <a:gd name="T39" fmla="*/ 45 h 100"/>
                <a:gd name="T40" fmla="*/ 269 w 320"/>
                <a:gd name="T41" fmla="*/ 40 h 100"/>
                <a:gd name="T42" fmla="*/ 287 w 320"/>
                <a:gd name="T43" fmla="*/ 28 h 100"/>
                <a:gd name="T44" fmla="*/ 320 w 320"/>
                <a:gd name="T4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0" h="100">
                  <a:moveTo>
                    <a:pt x="320" y="0"/>
                  </a:moveTo>
                  <a:cubicBezTo>
                    <a:pt x="297" y="18"/>
                    <a:pt x="273" y="32"/>
                    <a:pt x="247" y="45"/>
                  </a:cubicBezTo>
                  <a:cubicBezTo>
                    <a:pt x="222" y="57"/>
                    <a:pt x="195" y="68"/>
                    <a:pt x="168" y="75"/>
                  </a:cubicBezTo>
                  <a:cubicBezTo>
                    <a:pt x="141" y="83"/>
                    <a:pt x="113" y="89"/>
                    <a:pt x="85" y="92"/>
                  </a:cubicBezTo>
                  <a:cubicBezTo>
                    <a:pt x="71" y="94"/>
                    <a:pt x="57" y="94"/>
                    <a:pt x="42" y="95"/>
                  </a:cubicBezTo>
                  <a:cubicBezTo>
                    <a:pt x="35" y="96"/>
                    <a:pt x="28" y="95"/>
                    <a:pt x="21" y="95"/>
                  </a:cubicBezTo>
                  <a:cubicBezTo>
                    <a:pt x="14" y="95"/>
                    <a:pt x="7" y="95"/>
                    <a:pt x="0" y="95"/>
                  </a:cubicBezTo>
                  <a:cubicBezTo>
                    <a:pt x="7" y="96"/>
                    <a:pt x="14" y="97"/>
                    <a:pt x="21" y="98"/>
                  </a:cubicBezTo>
                  <a:cubicBezTo>
                    <a:pt x="28" y="98"/>
                    <a:pt x="35" y="99"/>
                    <a:pt x="42" y="99"/>
                  </a:cubicBezTo>
                  <a:cubicBezTo>
                    <a:pt x="64" y="99"/>
                    <a:pt x="64" y="99"/>
                    <a:pt x="64" y="99"/>
                  </a:cubicBezTo>
                  <a:cubicBezTo>
                    <a:pt x="68" y="100"/>
                    <a:pt x="71" y="100"/>
                    <a:pt x="75" y="99"/>
                  </a:cubicBezTo>
                  <a:cubicBezTo>
                    <a:pt x="86" y="98"/>
                    <a:pt x="86" y="98"/>
                    <a:pt x="86" y="98"/>
                  </a:cubicBezTo>
                  <a:cubicBezTo>
                    <a:pt x="93" y="98"/>
                    <a:pt x="100" y="98"/>
                    <a:pt x="107" y="96"/>
                  </a:cubicBezTo>
                  <a:cubicBezTo>
                    <a:pt x="128" y="93"/>
                    <a:pt x="128" y="93"/>
                    <a:pt x="128" y="93"/>
                  </a:cubicBezTo>
                  <a:cubicBezTo>
                    <a:pt x="134" y="92"/>
                    <a:pt x="134" y="92"/>
                    <a:pt x="134" y="92"/>
                  </a:cubicBezTo>
                  <a:cubicBezTo>
                    <a:pt x="139" y="91"/>
                    <a:pt x="139" y="91"/>
                    <a:pt x="139" y="91"/>
                  </a:cubicBezTo>
                  <a:cubicBezTo>
                    <a:pt x="149" y="89"/>
                    <a:pt x="149" y="89"/>
                    <a:pt x="149" y="89"/>
                  </a:cubicBezTo>
                  <a:cubicBezTo>
                    <a:pt x="157" y="87"/>
                    <a:pt x="164" y="85"/>
                    <a:pt x="170" y="83"/>
                  </a:cubicBezTo>
                  <a:cubicBezTo>
                    <a:pt x="198" y="75"/>
                    <a:pt x="225" y="64"/>
                    <a:pt x="250" y="50"/>
                  </a:cubicBezTo>
                  <a:cubicBezTo>
                    <a:pt x="253" y="49"/>
                    <a:pt x="257" y="47"/>
                    <a:pt x="260" y="45"/>
                  </a:cubicBezTo>
                  <a:cubicBezTo>
                    <a:pt x="269" y="40"/>
                    <a:pt x="269" y="40"/>
                    <a:pt x="269" y="40"/>
                  </a:cubicBezTo>
                  <a:cubicBezTo>
                    <a:pt x="275" y="36"/>
                    <a:pt x="281" y="32"/>
                    <a:pt x="287" y="28"/>
                  </a:cubicBezTo>
                  <a:cubicBezTo>
                    <a:pt x="298" y="19"/>
                    <a:pt x="310" y="11"/>
                    <a:pt x="3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10" name="Freeform 413">
              <a:extLst>
                <a:ext uri="{FF2B5EF4-FFF2-40B4-BE49-F238E27FC236}">
                  <a16:creationId xmlns:a16="http://schemas.microsoft.com/office/drawing/2014/main" id="{33C495D7-E0FF-4A2D-B6D1-732CE649C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838" y="7577138"/>
              <a:ext cx="1262063" cy="1811338"/>
            </a:xfrm>
            <a:custGeom>
              <a:avLst/>
              <a:gdLst>
                <a:gd name="T0" fmla="*/ 173 w 671"/>
                <a:gd name="T1" fmla="*/ 388 h 962"/>
                <a:gd name="T2" fmla="*/ 90 w 671"/>
                <a:gd name="T3" fmla="*/ 911 h 962"/>
                <a:gd name="T4" fmla="*/ 498 w 671"/>
                <a:gd name="T5" fmla="*/ 574 h 962"/>
                <a:gd name="T6" fmla="*/ 581 w 671"/>
                <a:gd name="T7" fmla="*/ 51 h 962"/>
                <a:gd name="T8" fmla="*/ 173 w 671"/>
                <a:gd name="T9" fmla="*/ 388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1" h="962">
                  <a:moveTo>
                    <a:pt x="173" y="388"/>
                  </a:moveTo>
                  <a:cubicBezTo>
                    <a:pt x="37" y="626"/>
                    <a:pt x="0" y="860"/>
                    <a:pt x="90" y="911"/>
                  </a:cubicBezTo>
                  <a:cubicBezTo>
                    <a:pt x="180" y="962"/>
                    <a:pt x="363" y="811"/>
                    <a:pt x="498" y="574"/>
                  </a:cubicBezTo>
                  <a:cubicBezTo>
                    <a:pt x="634" y="336"/>
                    <a:pt x="671" y="102"/>
                    <a:pt x="581" y="51"/>
                  </a:cubicBezTo>
                  <a:cubicBezTo>
                    <a:pt x="491" y="0"/>
                    <a:pt x="309" y="151"/>
                    <a:pt x="173" y="38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11" name="Freeform 414">
              <a:extLst>
                <a:ext uri="{FF2B5EF4-FFF2-40B4-BE49-F238E27FC236}">
                  <a16:creationId xmlns:a16="http://schemas.microsoft.com/office/drawing/2014/main" id="{9E373C0F-E610-4957-B5AA-6615FBBBF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9851" y="6910388"/>
              <a:ext cx="1087438" cy="2457450"/>
            </a:xfrm>
            <a:custGeom>
              <a:avLst/>
              <a:gdLst>
                <a:gd name="T0" fmla="*/ 49 w 578"/>
                <a:gd name="T1" fmla="*/ 687 h 1306"/>
                <a:gd name="T2" fmla="*/ 378 w 578"/>
                <a:gd name="T3" fmla="*/ 1288 h 1306"/>
                <a:gd name="T4" fmla="*/ 529 w 578"/>
                <a:gd name="T5" fmla="*/ 620 h 1306"/>
                <a:gd name="T6" fmla="*/ 200 w 578"/>
                <a:gd name="T7" fmla="*/ 19 h 1306"/>
                <a:gd name="T8" fmla="*/ 49 w 578"/>
                <a:gd name="T9" fmla="*/ 687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8" h="1306">
                  <a:moveTo>
                    <a:pt x="49" y="687"/>
                  </a:moveTo>
                  <a:cubicBezTo>
                    <a:pt x="98" y="1037"/>
                    <a:pt x="245" y="1306"/>
                    <a:pt x="378" y="1288"/>
                  </a:cubicBezTo>
                  <a:cubicBezTo>
                    <a:pt x="510" y="1269"/>
                    <a:pt x="578" y="970"/>
                    <a:pt x="529" y="620"/>
                  </a:cubicBezTo>
                  <a:cubicBezTo>
                    <a:pt x="480" y="269"/>
                    <a:pt x="332" y="0"/>
                    <a:pt x="200" y="19"/>
                  </a:cubicBezTo>
                  <a:cubicBezTo>
                    <a:pt x="67" y="38"/>
                    <a:pt x="0" y="337"/>
                    <a:pt x="49" y="68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12" name="Freeform 415">
              <a:extLst>
                <a:ext uri="{FF2B5EF4-FFF2-40B4-BE49-F238E27FC236}">
                  <a16:creationId xmlns:a16="http://schemas.microsoft.com/office/drawing/2014/main" id="{16CF199C-CDFC-4E00-A134-28E7467B5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6251" y="7069138"/>
              <a:ext cx="1017588" cy="2081213"/>
            </a:xfrm>
            <a:custGeom>
              <a:avLst/>
              <a:gdLst>
                <a:gd name="T0" fmla="*/ 541 w 541"/>
                <a:gd name="T1" fmla="*/ 412 h 1106"/>
                <a:gd name="T2" fmla="*/ 436 w 541"/>
                <a:gd name="T3" fmla="*/ 582 h 1106"/>
                <a:gd name="T4" fmla="*/ 332 w 541"/>
                <a:gd name="T5" fmla="*/ 752 h 1106"/>
                <a:gd name="T6" fmla="*/ 229 w 541"/>
                <a:gd name="T7" fmla="*/ 922 h 1106"/>
                <a:gd name="T8" fmla="*/ 125 w 541"/>
                <a:gd name="T9" fmla="*/ 1093 h 1106"/>
                <a:gd name="T10" fmla="*/ 132 w 541"/>
                <a:gd name="T11" fmla="*/ 1094 h 1106"/>
                <a:gd name="T12" fmla="*/ 116 w 541"/>
                <a:gd name="T13" fmla="*/ 957 h 1106"/>
                <a:gd name="T14" fmla="*/ 100 w 541"/>
                <a:gd name="T15" fmla="*/ 820 h 1106"/>
                <a:gd name="T16" fmla="*/ 68 w 541"/>
                <a:gd name="T17" fmla="*/ 547 h 1106"/>
                <a:gd name="T18" fmla="*/ 34 w 541"/>
                <a:gd name="T19" fmla="*/ 273 h 1106"/>
                <a:gd name="T20" fmla="*/ 0 w 541"/>
                <a:gd name="T21" fmla="*/ 0 h 1106"/>
                <a:gd name="T22" fmla="*/ 30 w 541"/>
                <a:gd name="T23" fmla="*/ 274 h 1106"/>
                <a:gd name="T24" fmla="*/ 61 w 541"/>
                <a:gd name="T25" fmla="*/ 548 h 1106"/>
                <a:gd name="T26" fmla="*/ 92 w 541"/>
                <a:gd name="T27" fmla="*/ 821 h 1106"/>
                <a:gd name="T28" fmla="*/ 108 w 541"/>
                <a:gd name="T29" fmla="*/ 958 h 1106"/>
                <a:gd name="T30" fmla="*/ 125 w 541"/>
                <a:gd name="T31" fmla="*/ 1095 h 1106"/>
                <a:gd name="T32" fmla="*/ 126 w 541"/>
                <a:gd name="T33" fmla="*/ 1106 h 1106"/>
                <a:gd name="T34" fmla="*/ 132 w 541"/>
                <a:gd name="T35" fmla="*/ 1097 h 1106"/>
                <a:gd name="T36" fmla="*/ 235 w 541"/>
                <a:gd name="T37" fmla="*/ 926 h 1106"/>
                <a:gd name="T38" fmla="*/ 337 w 541"/>
                <a:gd name="T39" fmla="*/ 755 h 1106"/>
                <a:gd name="T40" fmla="*/ 439 w 541"/>
                <a:gd name="T41" fmla="*/ 584 h 1106"/>
                <a:gd name="T42" fmla="*/ 541 w 541"/>
                <a:gd name="T43" fmla="*/ 412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1" h="1106">
                  <a:moveTo>
                    <a:pt x="541" y="412"/>
                  </a:moveTo>
                  <a:cubicBezTo>
                    <a:pt x="436" y="582"/>
                    <a:pt x="436" y="582"/>
                    <a:pt x="436" y="582"/>
                  </a:cubicBezTo>
                  <a:cubicBezTo>
                    <a:pt x="401" y="638"/>
                    <a:pt x="367" y="695"/>
                    <a:pt x="332" y="752"/>
                  </a:cubicBezTo>
                  <a:cubicBezTo>
                    <a:pt x="229" y="922"/>
                    <a:pt x="229" y="922"/>
                    <a:pt x="229" y="922"/>
                  </a:cubicBezTo>
                  <a:cubicBezTo>
                    <a:pt x="125" y="1093"/>
                    <a:pt x="125" y="1093"/>
                    <a:pt x="125" y="1093"/>
                  </a:cubicBezTo>
                  <a:cubicBezTo>
                    <a:pt x="132" y="1094"/>
                    <a:pt x="132" y="1094"/>
                    <a:pt x="132" y="1094"/>
                  </a:cubicBezTo>
                  <a:cubicBezTo>
                    <a:pt x="116" y="957"/>
                    <a:pt x="116" y="957"/>
                    <a:pt x="116" y="957"/>
                  </a:cubicBezTo>
                  <a:cubicBezTo>
                    <a:pt x="100" y="820"/>
                    <a:pt x="100" y="820"/>
                    <a:pt x="100" y="820"/>
                  </a:cubicBezTo>
                  <a:cubicBezTo>
                    <a:pt x="68" y="547"/>
                    <a:pt x="68" y="547"/>
                    <a:pt x="68" y="547"/>
                  </a:cubicBezTo>
                  <a:cubicBezTo>
                    <a:pt x="34" y="273"/>
                    <a:pt x="34" y="273"/>
                    <a:pt x="34" y="2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274"/>
                    <a:pt x="30" y="274"/>
                    <a:pt x="30" y="274"/>
                  </a:cubicBezTo>
                  <a:cubicBezTo>
                    <a:pt x="61" y="548"/>
                    <a:pt x="61" y="548"/>
                    <a:pt x="61" y="548"/>
                  </a:cubicBezTo>
                  <a:cubicBezTo>
                    <a:pt x="92" y="821"/>
                    <a:pt x="92" y="821"/>
                    <a:pt x="92" y="821"/>
                  </a:cubicBezTo>
                  <a:cubicBezTo>
                    <a:pt x="108" y="958"/>
                    <a:pt x="108" y="958"/>
                    <a:pt x="108" y="958"/>
                  </a:cubicBezTo>
                  <a:cubicBezTo>
                    <a:pt x="125" y="1095"/>
                    <a:pt x="125" y="1095"/>
                    <a:pt x="125" y="1095"/>
                  </a:cubicBezTo>
                  <a:cubicBezTo>
                    <a:pt x="126" y="1106"/>
                    <a:pt x="126" y="1106"/>
                    <a:pt x="126" y="1106"/>
                  </a:cubicBezTo>
                  <a:cubicBezTo>
                    <a:pt x="132" y="1097"/>
                    <a:pt x="132" y="1097"/>
                    <a:pt x="132" y="1097"/>
                  </a:cubicBezTo>
                  <a:cubicBezTo>
                    <a:pt x="235" y="926"/>
                    <a:pt x="235" y="926"/>
                    <a:pt x="235" y="926"/>
                  </a:cubicBezTo>
                  <a:cubicBezTo>
                    <a:pt x="337" y="755"/>
                    <a:pt x="337" y="755"/>
                    <a:pt x="337" y="755"/>
                  </a:cubicBezTo>
                  <a:cubicBezTo>
                    <a:pt x="371" y="698"/>
                    <a:pt x="405" y="641"/>
                    <a:pt x="439" y="584"/>
                  </a:cubicBezTo>
                  <a:lnTo>
                    <a:pt x="541" y="4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13" name="Freeform 416">
              <a:extLst>
                <a:ext uri="{FF2B5EF4-FFF2-40B4-BE49-F238E27FC236}">
                  <a16:creationId xmlns:a16="http://schemas.microsoft.com/office/drawing/2014/main" id="{ECCA6B7B-A7A8-4786-9AC4-66C0C8A2A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988" y="8216900"/>
              <a:ext cx="249238" cy="449263"/>
            </a:xfrm>
            <a:custGeom>
              <a:avLst/>
              <a:gdLst>
                <a:gd name="T0" fmla="*/ 132 w 132"/>
                <a:gd name="T1" fmla="*/ 0 h 238"/>
                <a:gd name="T2" fmla="*/ 103 w 132"/>
                <a:gd name="T3" fmla="*/ 62 h 238"/>
                <a:gd name="T4" fmla="*/ 74 w 132"/>
                <a:gd name="T5" fmla="*/ 124 h 238"/>
                <a:gd name="T6" fmla="*/ 42 w 132"/>
                <a:gd name="T7" fmla="*/ 184 h 238"/>
                <a:gd name="T8" fmla="*/ 0 w 132"/>
                <a:gd name="T9" fmla="*/ 238 h 238"/>
                <a:gd name="T10" fmla="*/ 47 w 132"/>
                <a:gd name="T11" fmla="*/ 188 h 238"/>
                <a:gd name="T12" fmla="*/ 81 w 132"/>
                <a:gd name="T13" fmla="*/ 128 h 238"/>
                <a:gd name="T14" fmla="*/ 109 w 132"/>
                <a:gd name="T15" fmla="*/ 65 h 238"/>
                <a:gd name="T16" fmla="*/ 132 w 132"/>
                <a:gd name="T1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238">
                  <a:moveTo>
                    <a:pt x="132" y="0"/>
                  </a:moveTo>
                  <a:cubicBezTo>
                    <a:pt x="122" y="21"/>
                    <a:pt x="112" y="42"/>
                    <a:pt x="103" y="62"/>
                  </a:cubicBezTo>
                  <a:cubicBezTo>
                    <a:pt x="93" y="83"/>
                    <a:pt x="84" y="104"/>
                    <a:pt x="74" y="124"/>
                  </a:cubicBezTo>
                  <a:cubicBezTo>
                    <a:pt x="64" y="145"/>
                    <a:pt x="53" y="165"/>
                    <a:pt x="42" y="184"/>
                  </a:cubicBezTo>
                  <a:cubicBezTo>
                    <a:pt x="30" y="203"/>
                    <a:pt x="17" y="222"/>
                    <a:pt x="0" y="238"/>
                  </a:cubicBezTo>
                  <a:cubicBezTo>
                    <a:pt x="19" y="225"/>
                    <a:pt x="35" y="207"/>
                    <a:pt x="47" y="188"/>
                  </a:cubicBezTo>
                  <a:cubicBezTo>
                    <a:pt x="60" y="169"/>
                    <a:pt x="71" y="148"/>
                    <a:pt x="81" y="128"/>
                  </a:cubicBezTo>
                  <a:cubicBezTo>
                    <a:pt x="91" y="107"/>
                    <a:pt x="100" y="86"/>
                    <a:pt x="109" y="65"/>
                  </a:cubicBezTo>
                  <a:cubicBezTo>
                    <a:pt x="117" y="44"/>
                    <a:pt x="125" y="22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14" name="Freeform 417">
              <a:extLst>
                <a:ext uri="{FF2B5EF4-FFF2-40B4-BE49-F238E27FC236}">
                  <a16:creationId xmlns:a16="http://schemas.microsoft.com/office/drawing/2014/main" id="{965EFCCB-156A-4602-8C0E-3507CA9CB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6588" y="7999413"/>
              <a:ext cx="223838" cy="442913"/>
            </a:xfrm>
            <a:custGeom>
              <a:avLst/>
              <a:gdLst>
                <a:gd name="T0" fmla="*/ 119 w 119"/>
                <a:gd name="T1" fmla="*/ 0 h 235"/>
                <a:gd name="T2" fmla="*/ 92 w 119"/>
                <a:gd name="T3" fmla="*/ 60 h 235"/>
                <a:gd name="T4" fmla="*/ 65 w 119"/>
                <a:gd name="T5" fmla="*/ 121 h 235"/>
                <a:gd name="T6" fmla="*/ 36 w 119"/>
                <a:gd name="T7" fmla="*/ 180 h 235"/>
                <a:gd name="T8" fmla="*/ 0 w 119"/>
                <a:gd name="T9" fmla="*/ 235 h 235"/>
                <a:gd name="T10" fmla="*/ 42 w 119"/>
                <a:gd name="T11" fmla="*/ 183 h 235"/>
                <a:gd name="T12" fmla="*/ 72 w 119"/>
                <a:gd name="T13" fmla="*/ 124 h 235"/>
                <a:gd name="T14" fmla="*/ 98 w 119"/>
                <a:gd name="T15" fmla="*/ 63 h 235"/>
                <a:gd name="T16" fmla="*/ 119 w 119"/>
                <a:gd name="T17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35">
                  <a:moveTo>
                    <a:pt x="119" y="0"/>
                  </a:moveTo>
                  <a:cubicBezTo>
                    <a:pt x="110" y="20"/>
                    <a:pt x="101" y="40"/>
                    <a:pt x="92" y="60"/>
                  </a:cubicBezTo>
                  <a:cubicBezTo>
                    <a:pt x="83" y="80"/>
                    <a:pt x="74" y="101"/>
                    <a:pt x="65" y="121"/>
                  </a:cubicBezTo>
                  <a:cubicBezTo>
                    <a:pt x="56" y="141"/>
                    <a:pt x="46" y="160"/>
                    <a:pt x="36" y="180"/>
                  </a:cubicBezTo>
                  <a:cubicBezTo>
                    <a:pt x="26" y="199"/>
                    <a:pt x="15" y="218"/>
                    <a:pt x="0" y="235"/>
                  </a:cubicBezTo>
                  <a:cubicBezTo>
                    <a:pt x="17" y="221"/>
                    <a:pt x="30" y="202"/>
                    <a:pt x="42" y="183"/>
                  </a:cubicBezTo>
                  <a:cubicBezTo>
                    <a:pt x="53" y="164"/>
                    <a:pt x="63" y="144"/>
                    <a:pt x="72" y="124"/>
                  </a:cubicBezTo>
                  <a:cubicBezTo>
                    <a:pt x="81" y="104"/>
                    <a:pt x="90" y="83"/>
                    <a:pt x="98" y="63"/>
                  </a:cubicBezTo>
                  <a:cubicBezTo>
                    <a:pt x="105" y="42"/>
                    <a:pt x="113" y="21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15" name="Freeform 418">
              <a:extLst>
                <a:ext uri="{FF2B5EF4-FFF2-40B4-BE49-F238E27FC236}">
                  <a16:creationId xmlns:a16="http://schemas.microsoft.com/office/drawing/2014/main" id="{1371A9AC-5AAA-4A96-B4AB-BA5D00291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788" y="7532688"/>
              <a:ext cx="249238" cy="473075"/>
            </a:xfrm>
            <a:custGeom>
              <a:avLst/>
              <a:gdLst>
                <a:gd name="T0" fmla="*/ 133 w 133"/>
                <a:gd name="T1" fmla="*/ 0 h 251"/>
                <a:gd name="T2" fmla="*/ 103 w 133"/>
                <a:gd name="T3" fmla="*/ 65 h 251"/>
                <a:gd name="T4" fmla="*/ 74 w 133"/>
                <a:gd name="T5" fmla="*/ 130 h 251"/>
                <a:gd name="T6" fmla="*/ 41 w 133"/>
                <a:gd name="T7" fmla="*/ 193 h 251"/>
                <a:gd name="T8" fmla="*/ 32 w 133"/>
                <a:gd name="T9" fmla="*/ 209 h 251"/>
                <a:gd name="T10" fmla="*/ 23 w 133"/>
                <a:gd name="T11" fmla="*/ 223 h 251"/>
                <a:gd name="T12" fmla="*/ 0 w 133"/>
                <a:gd name="T13" fmla="*/ 251 h 251"/>
                <a:gd name="T14" fmla="*/ 47 w 133"/>
                <a:gd name="T15" fmla="*/ 197 h 251"/>
                <a:gd name="T16" fmla="*/ 81 w 133"/>
                <a:gd name="T17" fmla="*/ 134 h 251"/>
                <a:gd name="T18" fmla="*/ 109 w 133"/>
                <a:gd name="T19" fmla="*/ 68 h 251"/>
                <a:gd name="T20" fmla="*/ 133 w 133"/>
                <a:gd name="T21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251">
                  <a:moveTo>
                    <a:pt x="133" y="0"/>
                  </a:moveTo>
                  <a:cubicBezTo>
                    <a:pt x="123" y="22"/>
                    <a:pt x="113" y="44"/>
                    <a:pt x="103" y="65"/>
                  </a:cubicBezTo>
                  <a:cubicBezTo>
                    <a:pt x="94" y="87"/>
                    <a:pt x="84" y="109"/>
                    <a:pt x="74" y="130"/>
                  </a:cubicBezTo>
                  <a:cubicBezTo>
                    <a:pt x="64" y="152"/>
                    <a:pt x="53" y="173"/>
                    <a:pt x="41" y="193"/>
                  </a:cubicBezTo>
                  <a:cubicBezTo>
                    <a:pt x="39" y="198"/>
                    <a:pt x="35" y="203"/>
                    <a:pt x="32" y="209"/>
                  </a:cubicBezTo>
                  <a:cubicBezTo>
                    <a:pt x="29" y="213"/>
                    <a:pt x="26" y="219"/>
                    <a:pt x="23" y="223"/>
                  </a:cubicBezTo>
                  <a:cubicBezTo>
                    <a:pt x="16" y="233"/>
                    <a:pt x="8" y="242"/>
                    <a:pt x="0" y="251"/>
                  </a:cubicBezTo>
                  <a:cubicBezTo>
                    <a:pt x="19" y="236"/>
                    <a:pt x="34" y="217"/>
                    <a:pt x="47" y="197"/>
                  </a:cubicBezTo>
                  <a:cubicBezTo>
                    <a:pt x="60" y="176"/>
                    <a:pt x="71" y="155"/>
                    <a:pt x="81" y="134"/>
                  </a:cubicBezTo>
                  <a:cubicBezTo>
                    <a:pt x="91" y="112"/>
                    <a:pt x="101" y="90"/>
                    <a:pt x="109" y="68"/>
                  </a:cubicBezTo>
                  <a:cubicBezTo>
                    <a:pt x="118" y="46"/>
                    <a:pt x="126" y="23"/>
                    <a:pt x="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16" name="Freeform 419">
              <a:extLst>
                <a:ext uri="{FF2B5EF4-FFF2-40B4-BE49-F238E27FC236}">
                  <a16:creationId xmlns:a16="http://schemas.microsoft.com/office/drawing/2014/main" id="{ED062755-2E59-4536-8D48-4147D26E7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4001" y="7397750"/>
              <a:ext cx="303213" cy="369888"/>
            </a:xfrm>
            <a:custGeom>
              <a:avLst/>
              <a:gdLst>
                <a:gd name="T0" fmla="*/ 161 w 161"/>
                <a:gd name="T1" fmla="*/ 197 h 197"/>
                <a:gd name="T2" fmla="*/ 117 w 161"/>
                <a:gd name="T3" fmla="*/ 151 h 197"/>
                <a:gd name="T4" fmla="*/ 77 w 161"/>
                <a:gd name="T5" fmla="*/ 102 h 197"/>
                <a:gd name="T6" fmla="*/ 39 w 161"/>
                <a:gd name="T7" fmla="*/ 51 h 197"/>
                <a:gd name="T8" fmla="*/ 0 w 161"/>
                <a:gd name="T9" fmla="*/ 0 h 197"/>
                <a:gd name="T10" fmla="*/ 34 w 161"/>
                <a:gd name="T11" fmla="*/ 55 h 197"/>
                <a:gd name="T12" fmla="*/ 71 w 161"/>
                <a:gd name="T13" fmla="*/ 107 h 197"/>
                <a:gd name="T14" fmla="*/ 113 w 161"/>
                <a:gd name="T15" fmla="*/ 156 h 197"/>
                <a:gd name="T16" fmla="*/ 161 w 161"/>
                <a:gd name="T1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197">
                  <a:moveTo>
                    <a:pt x="161" y="197"/>
                  </a:moveTo>
                  <a:cubicBezTo>
                    <a:pt x="145" y="183"/>
                    <a:pt x="131" y="167"/>
                    <a:pt x="117" y="151"/>
                  </a:cubicBezTo>
                  <a:cubicBezTo>
                    <a:pt x="104" y="135"/>
                    <a:pt x="90" y="119"/>
                    <a:pt x="77" y="102"/>
                  </a:cubicBezTo>
                  <a:cubicBezTo>
                    <a:pt x="64" y="85"/>
                    <a:pt x="52" y="68"/>
                    <a:pt x="39" y="51"/>
                  </a:cubicBezTo>
                  <a:cubicBezTo>
                    <a:pt x="26" y="34"/>
                    <a:pt x="13" y="17"/>
                    <a:pt x="0" y="0"/>
                  </a:cubicBezTo>
                  <a:cubicBezTo>
                    <a:pt x="10" y="19"/>
                    <a:pt x="22" y="37"/>
                    <a:pt x="34" y="55"/>
                  </a:cubicBezTo>
                  <a:cubicBezTo>
                    <a:pt x="45" y="72"/>
                    <a:pt x="58" y="90"/>
                    <a:pt x="71" y="107"/>
                  </a:cubicBezTo>
                  <a:cubicBezTo>
                    <a:pt x="84" y="124"/>
                    <a:pt x="98" y="140"/>
                    <a:pt x="113" y="156"/>
                  </a:cubicBezTo>
                  <a:cubicBezTo>
                    <a:pt x="127" y="171"/>
                    <a:pt x="143" y="186"/>
                    <a:pt x="161" y="1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17" name="Freeform 420">
              <a:extLst>
                <a:ext uri="{FF2B5EF4-FFF2-40B4-BE49-F238E27FC236}">
                  <a16:creationId xmlns:a16="http://schemas.microsoft.com/office/drawing/2014/main" id="{932223AE-7830-4D53-A409-27D75D406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0188" y="7940675"/>
              <a:ext cx="384175" cy="309563"/>
            </a:xfrm>
            <a:custGeom>
              <a:avLst/>
              <a:gdLst>
                <a:gd name="T0" fmla="*/ 204 w 204"/>
                <a:gd name="T1" fmla="*/ 164 h 164"/>
                <a:gd name="T2" fmla="*/ 150 w 204"/>
                <a:gd name="T3" fmla="*/ 128 h 164"/>
                <a:gd name="T4" fmla="*/ 100 w 204"/>
                <a:gd name="T5" fmla="*/ 86 h 164"/>
                <a:gd name="T6" fmla="*/ 51 w 204"/>
                <a:gd name="T7" fmla="*/ 43 h 164"/>
                <a:gd name="T8" fmla="*/ 0 w 204"/>
                <a:gd name="T9" fmla="*/ 0 h 164"/>
                <a:gd name="T10" fmla="*/ 46 w 204"/>
                <a:gd name="T11" fmla="*/ 47 h 164"/>
                <a:gd name="T12" fmla="*/ 95 w 204"/>
                <a:gd name="T13" fmla="*/ 92 h 164"/>
                <a:gd name="T14" fmla="*/ 147 w 204"/>
                <a:gd name="T15" fmla="*/ 133 h 164"/>
                <a:gd name="T16" fmla="*/ 204 w 204"/>
                <a:gd name="T17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164">
                  <a:moveTo>
                    <a:pt x="204" y="164"/>
                  </a:moveTo>
                  <a:cubicBezTo>
                    <a:pt x="185" y="154"/>
                    <a:pt x="168" y="141"/>
                    <a:pt x="150" y="128"/>
                  </a:cubicBezTo>
                  <a:cubicBezTo>
                    <a:pt x="133" y="114"/>
                    <a:pt x="117" y="100"/>
                    <a:pt x="100" y="86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34" y="28"/>
                    <a:pt x="17" y="14"/>
                    <a:pt x="0" y="0"/>
                  </a:cubicBezTo>
                  <a:cubicBezTo>
                    <a:pt x="15" y="16"/>
                    <a:pt x="30" y="32"/>
                    <a:pt x="46" y="47"/>
                  </a:cubicBezTo>
                  <a:cubicBezTo>
                    <a:pt x="62" y="63"/>
                    <a:pt x="78" y="77"/>
                    <a:pt x="95" y="92"/>
                  </a:cubicBezTo>
                  <a:cubicBezTo>
                    <a:pt x="111" y="106"/>
                    <a:pt x="129" y="120"/>
                    <a:pt x="147" y="133"/>
                  </a:cubicBezTo>
                  <a:cubicBezTo>
                    <a:pt x="165" y="145"/>
                    <a:pt x="184" y="157"/>
                    <a:pt x="204" y="1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18" name="Freeform 421">
              <a:extLst>
                <a:ext uri="{FF2B5EF4-FFF2-40B4-BE49-F238E27FC236}">
                  <a16:creationId xmlns:a16="http://schemas.microsoft.com/office/drawing/2014/main" id="{24881747-192C-418F-9D4A-D12169B75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801" y="8253413"/>
              <a:ext cx="344488" cy="293688"/>
            </a:xfrm>
            <a:custGeom>
              <a:avLst/>
              <a:gdLst>
                <a:gd name="T0" fmla="*/ 183 w 183"/>
                <a:gd name="T1" fmla="*/ 156 h 156"/>
                <a:gd name="T2" fmla="*/ 157 w 183"/>
                <a:gd name="T3" fmla="*/ 141 h 156"/>
                <a:gd name="T4" fmla="*/ 145 w 183"/>
                <a:gd name="T5" fmla="*/ 132 h 156"/>
                <a:gd name="T6" fmla="*/ 133 w 183"/>
                <a:gd name="T7" fmla="*/ 123 h 156"/>
                <a:gd name="T8" fmla="*/ 89 w 183"/>
                <a:gd name="T9" fmla="*/ 82 h 156"/>
                <a:gd name="T10" fmla="*/ 45 w 183"/>
                <a:gd name="T11" fmla="*/ 41 h 156"/>
                <a:gd name="T12" fmla="*/ 0 w 183"/>
                <a:gd name="T13" fmla="*/ 0 h 156"/>
                <a:gd name="T14" fmla="*/ 41 w 183"/>
                <a:gd name="T15" fmla="*/ 45 h 156"/>
                <a:gd name="T16" fmla="*/ 83 w 183"/>
                <a:gd name="T17" fmla="*/ 88 h 156"/>
                <a:gd name="T18" fmla="*/ 129 w 183"/>
                <a:gd name="T19" fmla="*/ 128 h 156"/>
                <a:gd name="T20" fmla="*/ 142 w 183"/>
                <a:gd name="T21" fmla="*/ 136 h 156"/>
                <a:gd name="T22" fmla="*/ 155 w 183"/>
                <a:gd name="T23" fmla="*/ 145 h 156"/>
                <a:gd name="T24" fmla="*/ 183 w 183"/>
                <a:gd name="T2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" h="156">
                  <a:moveTo>
                    <a:pt x="183" y="156"/>
                  </a:moveTo>
                  <a:cubicBezTo>
                    <a:pt x="173" y="152"/>
                    <a:pt x="165" y="147"/>
                    <a:pt x="157" y="141"/>
                  </a:cubicBezTo>
                  <a:cubicBezTo>
                    <a:pt x="153" y="138"/>
                    <a:pt x="149" y="135"/>
                    <a:pt x="145" y="132"/>
                  </a:cubicBezTo>
                  <a:cubicBezTo>
                    <a:pt x="141" y="129"/>
                    <a:pt x="137" y="126"/>
                    <a:pt x="133" y="123"/>
                  </a:cubicBezTo>
                  <a:cubicBezTo>
                    <a:pt x="118" y="110"/>
                    <a:pt x="104" y="96"/>
                    <a:pt x="89" y="82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30" y="27"/>
                    <a:pt x="16" y="13"/>
                    <a:pt x="0" y="0"/>
                  </a:cubicBezTo>
                  <a:cubicBezTo>
                    <a:pt x="13" y="16"/>
                    <a:pt x="27" y="31"/>
                    <a:pt x="41" y="45"/>
                  </a:cubicBezTo>
                  <a:cubicBezTo>
                    <a:pt x="54" y="60"/>
                    <a:pt x="69" y="74"/>
                    <a:pt x="83" y="88"/>
                  </a:cubicBezTo>
                  <a:cubicBezTo>
                    <a:pt x="98" y="102"/>
                    <a:pt x="113" y="115"/>
                    <a:pt x="129" y="128"/>
                  </a:cubicBezTo>
                  <a:cubicBezTo>
                    <a:pt x="133" y="131"/>
                    <a:pt x="137" y="134"/>
                    <a:pt x="142" y="136"/>
                  </a:cubicBezTo>
                  <a:cubicBezTo>
                    <a:pt x="146" y="139"/>
                    <a:pt x="150" y="142"/>
                    <a:pt x="155" y="145"/>
                  </a:cubicBezTo>
                  <a:cubicBezTo>
                    <a:pt x="164" y="149"/>
                    <a:pt x="173" y="154"/>
                    <a:pt x="183" y="1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19" name="Freeform 422">
              <a:extLst>
                <a:ext uri="{FF2B5EF4-FFF2-40B4-BE49-F238E27FC236}">
                  <a16:creationId xmlns:a16="http://schemas.microsoft.com/office/drawing/2014/main" id="{D4856BEA-BB69-4249-ACB1-9A89F4876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563" y="8474075"/>
              <a:ext cx="366713" cy="296863"/>
            </a:xfrm>
            <a:custGeom>
              <a:avLst/>
              <a:gdLst>
                <a:gd name="T0" fmla="*/ 195 w 195"/>
                <a:gd name="T1" fmla="*/ 158 h 158"/>
                <a:gd name="T2" fmla="*/ 141 w 195"/>
                <a:gd name="T3" fmla="*/ 126 h 158"/>
                <a:gd name="T4" fmla="*/ 93 w 195"/>
                <a:gd name="T5" fmla="*/ 86 h 158"/>
                <a:gd name="T6" fmla="*/ 46 w 195"/>
                <a:gd name="T7" fmla="*/ 43 h 158"/>
                <a:gd name="T8" fmla="*/ 0 w 195"/>
                <a:gd name="T9" fmla="*/ 0 h 158"/>
                <a:gd name="T10" fmla="*/ 42 w 195"/>
                <a:gd name="T11" fmla="*/ 48 h 158"/>
                <a:gd name="T12" fmla="*/ 87 w 195"/>
                <a:gd name="T13" fmla="*/ 92 h 158"/>
                <a:gd name="T14" fmla="*/ 137 w 195"/>
                <a:gd name="T15" fmla="*/ 131 h 158"/>
                <a:gd name="T16" fmla="*/ 195 w 195"/>
                <a:gd name="T1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158">
                  <a:moveTo>
                    <a:pt x="195" y="158"/>
                  </a:moveTo>
                  <a:cubicBezTo>
                    <a:pt x="176" y="149"/>
                    <a:pt x="158" y="138"/>
                    <a:pt x="141" y="126"/>
                  </a:cubicBezTo>
                  <a:cubicBezTo>
                    <a:pt x="124" y="113"/>
                    <a:pt x="108" y="100"/>
                    <a:pt x="93" y="86"/>
                  </a:cubicBezTo>
                  <a:cubicBezTo>
                    <a:pt x="77" y="72"/>
                    <a:pt x="62" y="57"/>
                    <a:pt x="46" y="43"/>
                  </a:cubicBezTo>
                  <a:cubicBezTo>
                    <a:pt x="31" y="28"/>
                    <a:pt x="16" y="14"/>
                    <a:pt x="0" y="0"/>
                  </a:cubicBezTo>
                  <a:cubicBezTo>
                    <a:pt x="13" y="16"/>
                    <a:pt x="27" y="32"/>
                    <a:pt x="42" y="48"/>
                  </a:cubicBezTo>
                  <a:cubicBezTo>
                    <a:pt x="56" y="63"/>
                    <a:pt x="71" y="78"/>
                    <a:pt x="87" y="92"/>
                  </a:cubicBezTo>
                  <a:cubicBezTo>
                    <a:pt x="103" y="106"/>
                    <a:pt x="120" y="119"/>
                    <a:pt x="137" y="131"/>
                  </a:cubicBezTo>
                  <a:cubicBezTo>
                    <a:pt x="155" y="143"/>
                    <a:pt x="175" y="152"/>
                    <a:pt x="195" y="1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20" name="Freeform 423">
              <a:extLst>
                <a:ext uri="{FF2B5EF4-FFF2-40B4-BE49-F238E27FC236}">
                  <a16:creationId xmlns:a16="http://schemas.microsoft.com/office/drawing/2014/main" id="{5A3E81B2-56D2-4E22-8CA1-989D67CF0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763" y="8104188"/>
              <a:ext cx="217488" cy="101600"/>
            </a:xfrm>
            <a:custGeom>
              <a:avLst/>
              <a:gdLst>
                <a:gd name="T0" fmla="*/ 115 w 115"/>
                <a:gd name="T1" fmla="*/ 0 h 54"/>
                <a:gd name="T2" fmla="*/ 89 w 115"/>
                <a:gd name="T3" fmla="*/ 20 h 54"/>
                <a:gd name="T4" fmla="*/ 61 w 115"/>
                <a:gd name="T5" fmla="*/ 34 h 54"/>
                <a:gd name="T6" fmla="*/ 31 w 115"/>
                <a:gd name="T7" fmla="*/ 45 h 54"/>
                <a:gd name="T8" fmla="*/ 0 w 115"/>
                <a:gd name="T9" fmla="*/ 54 h 54"/>
                <a:gd name="T10" fmla="*/ 33 w 115"/>
                <a:gd name="T11" fmla="*/ 51 h 54"/>
                <a:gd name="T12" fmla="*/ 64 w 115"/>
                <a:gd name="T13" fmla="*/ 42 h 54"/>
                <a:gd name="T14" fmla="*/ 93 w 115"/>
                <a:gd name="T15" fmla="*/ 25 h 54"/>
                <a:gd name="T16" fmla="*/ 115 w 115"/>
                <a:gd name="T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54">
                  <a:moveTo>
                    <a:pt x="115" y="0"/>
                  </a:moveTo>
                  <a:cubicBezTo>
                    <a:pt x="107" y="8"/>
                    <a:pt x="98" y="14"/>
                    <a:pt x="89" y="20"/>
                  </a:cubicBezTo>
                  <a:cubicBezTo>
                    <a:pt x="80" y="25"/>
                    <a:pt x="71" y="30"/>
                    <a:pt x="61" y="34"/>
                  </a:cubicBezTo>
                  <a:cubicBezTo>
                    <a:pt x="52" y="38"/>
                    <a:pt x="42" y="42"/>
                    <a:pt x="31" y="45"/>
                  </a:cubicBezTo>
                  <a:cubicBezTo>
                    <a:pt x="21" y="48"/>
                    <a:pt x="11" y="51"/>
                    <a:pt x="0" y="54"/>
                  </a:cubicBezTo>
                  <a:cubicBezTo>
                    <a:pt x="11" y="54"/>
                    <a:pt x="22" y="53"/>
                    <a:pt x="33" y="51"/>
                  </a:cubicBezTo>
                  <a:cubicBezTo>
                    <a:pt x="44" y="49"/>
                    <a:pt x="54" y="46"/>
                    <a:pt x="64" y="42"/>
                  </a:cubicBezTo>
                  <a:cubicBezTo>
                    <a:pt x="75" y="38"/>
                    <a:pt x="84" y="32"/>
                    <a:pt x="93" y="25"/>
                  </a:cubicBezTo>
                  <a:cubicBezTo>
                    <a:pt x="102" y="18"/>
                    <a:pt x="109" y="10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21" name="Freeform 424">
              <a:extLst>
                <a:ext uri="{FF2B5EF4-FFF2-40B4-BE49-F238E27FC236}">
                  <a16:creationId xmlns:a16="http://schemas.microsoft.com/office/drawing/2014/main" id="{BBF9B8AB-8750-41FF-912E-158F214A1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9038" y="7940675"/>
              <a:ext cx="49213" cy="330200"/>
            </a:xfrm>
            <a:custGeom>
              <a:avLst/>
              <a:gdLst>
                <a:gd name="T0" fmla="*/ 26 w 26"/>
                <a:gd name="T1" fmla="*/ 175 h 175"/>
                <a:gd name="T2" fmla="*/ 16 w 26"/>
                <a:gd name="T3" fmla="*/ 131 h 175"/>
                <a:gd name="T4" fmla="*/ 10 w 26"/>
                <a:gd name="T5" fmla="*/ 88 h 175"/>
                <a:gd name="T6" fmla="*/ 7 w 26"/>
                <a:gd name="T7" fmla="*/ 44 h 175"/>
                <a:gd name="T8" fmla="*/ 7 w 26"/>
                <a:gd name="T9" fmla="*/ 0 h 175"/>
                <a:gd name="T10" fmla="*/ 1 w 26"/>
                <a:gd name="T11" fmla="*/ 44 h 175"/>
                <a:gd name="T12" fmla="*/ 2 w 26"/>
                <a:gd name="T13" fmla="*/ 89 h 175"/>
                <a:gd name="T14" fmla="*/ 10 w 26"/>
                <a:gd name="T15" fmla="*/ 133 h 175"/>
                <a:gd name="T16" fmla="*/ 26 w 26"/>
                <a:gd name="T17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75">
                  <a:moveTo>
                    <a:pt x="26" y="175"/>
                  </a:moveTo>
                  <a:cubicBezTo>
                    <a:pt x="22" y="160"/>
                    <a:pt x="19" y="146"/>
                    <a:pt x="16" y="131"/>
                  </a:cubicBezTo>
                  <a:cubicBezTo>
                    <a:pt x="14" y="117"/>
                    <a:pt x="12" y="102"/>
                    <a:pt x="10" y="88"/>
                  </a:cubicBezTo>
                  <a:cubicBezTo>
                    <a:pt x="8" y="73"/>
                    <a:pt x="8" y="59"/>
                    <a:pt x="7" y="44"/>
                  </a:cubicBezTo>
                  <a:cubicBezTo>
                    <a:pt x="7" y="29"/>
                    <a:pt x="7" y="15"/>
                    <a:pt x="7" y="0"/>
                  </a:cubicBezTo>
                  <a:cubicBezTo>
                    <a:pt x="4" y="14"/>
                    <a:pt x="2" y="29"/>
                    <a:pt x="1" y="44"/>
                  </a:cubicBezTo>
                  <a:cubicBezTo>
                    <a:pt x="0" y="59"/>
                    <a:pt x="0" y="74"/>
                    <a:pt x="2" y="89"/>
                  </a:cubicBezTo>
                  <a:cubicBezTo>
                    <a:pt x="4" y="104"/>
                    <a:pt x="6" y="118"/>
                    <a:pt x="10" y="133"/>
                  </a:cubicBezTo>
                  <a:cubicBezTo>
                    <a:pt x="14" y="147"/>
                    <a:pt x="19" y="161"/>
                    <a:pt x="26" y="1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22" name="Freeform 425">
              <a:extLst>
                <a:ext uri="{FF2B5EF4-FFF2-40B4-BE49-F238E27FC236}">
                  <a16:creationId xmlns:a16="http://schemas.microsoft.com/office/drawing/2014/main" id="{E6D4CDBD-301F-4F8C-A788-31438F49B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9026" y="8435975"/>
              <a:ext cx="373063" cy="84138"/>
            </a:xfrm>
            <a:custGeom>
              <a:avLst/>
              <a:gdLst>
                <a:gd name="T0" fmla="*/ 0 w 198"/>
                <a:gd name="T1" fmla="*/ 42 h 45"/>
                <a:gd name="T2" fmla="*/ 51 w 198"/>
                <a:gd name="T3" fmla="*/ 43 h 45"/>
                <a:gd name="T4" fmla="*/ 102 w 198"/>
                <a:gd name="T5" fmla="*/ 36 h 45"/>
                <a:gd name="T6" fmla="*/ 151 w 198"/>
                <a:gd name="T7" fmla="*/ 22 h 45"/>
                <a:gd name="T8" fmla="*/ 198 w 198"/>
                <a:gd name="T9" fmla="*/ 0 h 45"/>
                <a:gd name="T10" fmla="*/ 149 w 198"/>
                <a:gd name="T11" fmla="*/ 16 h 45"/>
                <a:gd name="T12" fmla="*/ 100 w 198"/>
                <a:gd name="T13" fmla="*/ 28 h 45"/>
                <a:gd name="T14" fmla="*/ 50 w 198"/>
                <a:gd name="T15" fmla="*/ 37 h 45"/>
                <a:gd name="T16" fmla="*/ 0 w 198"/>
                <a:gd name="T17" fmla="*/ 4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45">
                  <a:moveTo>
                    <a:pt x="0" y="42"/>
                  </a:moveTo>
                  <a:cubicBezTo>
                    <a:pt x="17" y="44"/>
                    <a:pt x="34" y="45"/>
                    <a:pt x="51" y="43"/>
                  </a:cubicBezTo>
                  <a:cubicBezTo>
                    <a:pt x="68" y="42"/>
                    <a:pt x="85" y="40"/>
                    <a:pt x="102" y="36"/>
                  </a:cubicBezTo>
                  <a:cubicBezTo>
                    <a:pt x="119" y="33"/>
                    <a:pt x="135" y="28"/>
                    <a:pt x="151" y="22"/>
                  </a:cubicBezTo>
                  <a:cubicBezTo>
                    <a:pt x="167" y="16"/>
                    <a:pt x="183" y="8"/>
                    <a:pt x="198" y="0"/>
                  </a:cubicBezTo>
                  <a:cubicBezTo>
                    <a:pt x="181" y="5"/>
                    <a:pt x="165" y="11"/>
                    <a:pt x="149" y="16"/>
                  </a:cubicBezTo>
                  <a:cubicBezTo>
                    <a:pt x="133" y="20"/>
                    <a:pt x="117" y="25"/>
                    <a:pt x="100" y="28"/>
                  </a:cubicBezTo>
                  <a:cubicBezTo>
                    <a:pt x="84" y="32"/>
                    <a:pt x="67" y="35"/>
                    <a:pt x="50" y="37"/>
                  </a:cubicBezTo>
                  <a:cubicBezTo>
                    <a:pt x="34" y="39"/>
                    <a:pt x="17" y="41"/>
                    <a:pt x="0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23" name="Freeform 426">
              <a:extLst>
                <a:ext uri="{FF2B5EF4-FFF2-40B4-BE49-F238E27FC236}">
                  <a16:creationId xmlns:a16="http://schemas.microsoft.com/office/drawing/2014/main" id="{EF7FF77D-298C-4DFA-8D30-43B930E5E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251" y="8201025"/>
              <a:ext cx="34925" cy="428625"/>
            </a:xfrm>
            <a:custGeom>
              <a:avLst/>
              <a:gdLst>
                <a:gd name="T0" fmla="*/ 19 w 19"/>
                <a:gd name="T1" fmla="*/ 228 h 228"/>
                <a:gd name="T2" fmla="*/ 12 w 19"/>
                <a:gd name="T3" fmla="*/ 171 h 228"/>
                <a:gd name="T4" fmla="*/ 9 w 19"/>
                <a:gd name="T5" fmla="*/ 114 h 228"/>
                <a:gd name="T6" fmla="*/ 10 w 19"/>
                <a:gd name="T7" fmla="*/ 57 h 228"/>
                <a:gd name="T8" fmla="*/ 13 w 19"/>
                <a:gd name="T9" fmla="*/ 0 h 228"/>
                <a:gd name="T10" fmla="*/ 3 w 19"/>
                <a:gd name="T11" fmla="*/ 57 h 228"/>
                <a:gd name="T12" fmla="*/ 1 w 19"/>
                <a:gd name="T13" fmla="*/ 114 h 228"/>
                <a:gd name="T14" fmla="*/ 5 w 19"/>
                <a:gd name="T15" fmla="*/ 172 h 228"/>
                <a:gd name="T16" fmla="*/ 19 w 19"/>
                <a:gd name="T1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228">
                  <a:moveTo>
                    <a:pt x="19" y="228"/>
                  </a:moveTo>
                  <a:cubicBezTo>
                    <a:pt x="16" y="209"/>
                    <a:pt x="13" y="190"/>
                    <a:pt x="12" y="171"/>
                  </a:cubicBezTo>
                  <a:cubicBezTo>
                    <a:pt x="10" y="152"/>
                    <a:pt x="9" y="133"/>
                    <a:pt x="9" y="114"/>
                  </a:cubicBezTo>
                  <a:cubicBezTo>
                    <a:pt x="9" y="95"/>
                    <a:pt x="9" y="76"/>
                    <a:pt x="10" y="57"/>
                  </a:cubicBezTo>
                  <a:cubicBezTo>
                    <a:pt x="11" y="38"/>
                    <a:pt x="12" y="19"/>
                    <a:pt x="13" y="0"/>
                  </a:cubicBezTo>
                  <a:cubicBezTo>
                    <a:pt x="9" y="19"/>
                    <a:pt x="6" y="38"/>
                    <a:pt x="3" y="57"/>
                  </a:cubicBezTo>
                  <a:cubicBezTo>
                    <a:pt x="1" y="76"/>
                    <a:pt x="0" y="95"/>
                    <a:pt x="1" y="114"/>
                  </a:cubicBezTo>
                  <a:cubicBezTo>
                    <a:pt x="1" y="134"/>
                    <a:pt x="2" y="153"/>
                    <a:pt x="5" y="172"/>
                  </a:cubicBezTo>
                  <a:cubicBezTo>
                    <a:pt x="8" y="191"/>
                    <a:pt x="12" y="210"/>
                    <a:pt x="19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24" name="Freeform 427">
              <a:extLst>
                <a:ext uri="{FF2B5EF4-FFF2-40B4-BE49-F238E27FC236}">
                  <a16:creationId xmlns:a16="http://schemas.microsoft.com/office/drawing/2014/main" id="{5D944431-4C97-4FCB-9105-F6A69101D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8721725"/>
              <a:ext cx="319088" cy="69850"/>
            </a:xfrm>
            <a:custGeom>
              <a:avLst/>
              <a:gdLst>
                <a:gd name="T0" fmla="*/ 0 w 169"/>
                <a:gd name="T1" fmla="*/ 31 h 37"/>
                <a:gd name="T2" fmla="*/ 43 w 169"/>
                <a:gd name="T3" fmla="*/ 37 h 37"/>
                <a:gd name="T4" fmla="*/ 87 w 169"/>
                <a:gd name="T5" fmla="*/ 32 h 37"/>
                <a:gd name="T6" fmla="*/ 129 w 169"/>
                <a:gd name="T7" fmla="*/ 19 h 37"/>
                <a:gd name="T8" fmla="*/ 169 w 169"/>
                <a:gd name="T9" fmla="*/ 0 h 37"/>
                <a:gd name="T10" fmla="*/ 127 w 169"/>
                <a:gd name="T11" fmla="*/ 13 h 37"/>
                <a:gd name="T12" fmla="*/ 85 w 169"/>
                <a:gd name="T13" fmla="*/ 24 h 37"/>
                <a:gd name="T14" fmla="*/ 43 w 169"/>
                <a:gd name="T15" fmla="*/ 30 h 37"/>
                <a:gd name="T16" fmla="*/ 0 w 169"/>
                <a:gd name="T17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37">
                  <a:moveTo>
                    <a:pt x="0" y="31"/>
                  </a:moveTo>
                  <a:cubicBezTo>
                    <a:pt x="14" y="35"/>
                    <a:pt x="29" y="37"/>
                    <a:pt x="43" y="37"/>
                  </a:cubicBezTo>
                  <a:cubicBezTo>
                    <a:pt x="58" y="37"/>
                    <a:pt x="73" y="35"/>
                    <a:pt x="87" y="32"/>
                  </a:cubicBezTo>
                  <a:cubicBezTo>
                    <a:pt x="101" y="29"/>
                    <a:pt x="116" y="24"/>
                    <a:pt x="129" y="19"/>
                  </a:cubicBezTo>
                  <a:cubicBezTo>
                    <a:pt x="143" y="14"/>
                    <a:pt x="156" y="8"/>
                    <a:pt x="169" y="0"/>
                  </a:cubicBezTo>
                  <a:cubicBezTo>
                    <a:pt x="127" y="13"/>
                    <a:pt x="127" y="13"/>
                    <a:pt x="127" y="13"/>
                  </a:cubicBezTo>
                  <a:cubicBezTo>
                    <a:pt x="113" y="17"/>
                    <a:pt x="99" y="21"/>
                    <a:pt x="85" y="24"/>
                  </a:cubicBezTo>
                  <a:cubicBezTo>
                    <a:pt x="71" y="27"/>
                    <a:pt x="57" y="29"/>
                    <a:pt x="43" y="30"/>
                  </a:cubicBezTo>
                  <a:cubicBezTo>
                    <a:pt x="29" y="32"/>
                    <a:pt x="14" y="32"/>
                    <a:pt x="0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  <p:sp>
        <p:nvSpPr>
          <p:cNvPr id="626" name="Oval 429">
            <a:extLst>
              <a:ext uri="{FF2B5EF4-FFF2-40B4-BE49-F238E27FC236}">
                <a16:creationId xmlns:a16="http://schemas.microsoft.com/office/drawing/2014/main" id="{9A21C2E9-04A6-4847-ADF8-6FFF11399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274" y="982174"/>
            <a:ext cx="1049935" cy="1051897"/>
          </a:xfrm>
          <a:prstGeom prst="ellipse">
            <a:avLst/>
          </a:prstGeom>
          <a:solidFill>
            <a:srgbClr val="F2F2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>
              <a:defRPr/>
            </a:pPr>
            <a:endParaRPr lang="en-US" sz="900">
              <a:solidFill>
                <a:srgbClr val="283147"/>
              </a:solidFill>
              <a:latin typeface="Calibri"/>
            </a:endParaRPr>
          </a:p>
        </p:txBody>
      </p:sp>
      <p:sp>
        <p:nvSpPr>
          <p:cNvPr id="627" name="Oval 430">
            <a:extLst>
              <a:ext uri="{FF2B5EF4-FFF2-40B4-BE49-F238E27FC236}">
                <a16:creationId xmlns:a16="http://schemas.microsoft.com/office/drawing/2014/main" id="{CB53B153-F677-4681-AF5D-0C0A454E0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1085" y="3535380"/>
            <a:ext cx="1754471" cy="1755452"/>
          </a:xfrm>
          <a:prstGeom prst="ellipse">
            <a:avLst/>
          </a:prstGeom>
          <a:solidFill>
            <a:srgbClr val="F2F2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>
              <a:defRPr/>
            </a:pPr>
            <a:endParaRPr lang="en-US" sz="900">
              <a:solidFill>
                <a:srgbClr val="283147"/>
              </a:solidFill>
              <a:latin typeface="Calibri"/>
            </a:endParaRPr>
          </a:p>
        </p:txBody>
      </p: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3F38CA80-4A7E-4D18-BA07-4854012C38ED}"/>
              </a:ext>
            </a:extLst>
          </p:cNvPr>
          <p:cNvGrpSpPr/>
          <p:nvPr/>
        </p:nvGrpSpPr>
        <p:grpSpPr>
          <a:xfrm>
            <a:off x="7181700" y="944886"/>
            <a:ext cx="4073158" cy="3140974"/>
            <a:chOff x="8320088" y="3311525"/>
            <a:chExt cx="6589713" cy="5081588"/>
          </a:xfrm>
        </p:grpSpPr>
        <p:sp>
          <p:nvSpPr>
            <p:cNvPr id="625" name="Freeform 428">
              <a:extLst>
                <a:ext uri="{FF2B5EF4-FFF2-40B4-BE49-F238E27FC236}">
                  <a16:creationId xmlns:a16="http://schemas.microsoft.com/office/drawing/2014/main" id="{521B2EAE-D5C6-471A-8069-968251C85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0088" y="3311525"/>
              <a:ext cx="6589713" cy="5081588"/>
            </a:xfrm>
            <a:custGeom>
              <a:avLst/>
              <a:gdLst>
                <a:gd name="T0" fmla="*/ 3444 w 3505"/>
                <a:gd name="T1" fmla="*/ 2216 h 2700"/>
                <a:gd name="T2" fmla="*/ 3160 w 3505"/>
                <a:gd name="T3" fmla="*/ 2216 h 2700"/>
                <a:gd name="T4" fmla="*/ 3170 w 3505"/>
                <a:gd name="T5" fmla="*/ 2188 h 2700"/>
                <a:gd name="T6" fmla="*/ 3182 w 3505"/>
                <a:gd name="T7" fmla="*/ 2188 h 2700"/>
                <a:gd name="T8" fmla="*/ 3242 w 3505"/>
                <a:gd name="T9" fmla="*/ 2127 h 2700"/>
                <a:gd name="T10" fmla="*/ 3242 w 3505"/>
                <a:gd name="T11" fmla="*/ 2127 h 2700"/>
                <a:gd name="T12" fmla="*/ 3189 w 3505"/>
                <a:gd name="T13" fmla="*/ 2067 h 2700"/>
                <a:gd name="T14" fmla="*/ 3076 w 3505"/>
                <a:gd name="T15" fmla="*/ 1752 h 2700"/>
                <a:gd name="T16" fmla="*/ 2546 w 3505"/>
                <a:gd name="T17" fmla="*/ 1752 h 2700"/>
                <a:gd name="T18" fmla="*/ 2497 w 3505"/>
                <a:gd name="T19" fmla="*/ 1703 h 2700"/>
                <a:gd name="T20" fmla="*/ 2546 w 3505"/>
                <a:gd name="T21" fmla="*/ 1654 h 2700"/>
                <a:gd name="T22" fmla="*/ 2980 w 3505"/>
                <a:gd name="T23" fmla="*/ 1654 h 2700"/>
                <a:gd name="T24" fmla="*/ 2798 w 3505"/>
                <a:gd name="T25" fmla="*/ 1529 h 2700"/>
                <a:gd name="T26" fmla="*/ 2539 w 3505"/>
                <a:gd name="T27" fmla="*/ 1138 h 2700"/>
                <a:gd name="T28" fmla="*/ 2402 w 3505"/>
                <a:gd name="T29" fmla="*/ 1138 h 2700"/>
                <a:gd name="T30" fmla="*/ 2353 w 3505"/>
                <a:gd name="T31" fmla="*/ 1089 h 2700"/>
                <a:gd name="T32" fmla="*/ 2402 w 3505"/>
                <a:gd name="T33" fmla="*/ 1040 h 2700"/>
                <a:gd name="T34" fmla="*/ 2537 w 3505"/>
                <a:gd name="T35" fmla="*/ 1040 h 2700"/>
                <a:gd name="T36" fmla="*/ 2541 w 3505"/>
                <a:gd name="T37" fmla="*/ 527 h 2700"/>
                <a:gd name="T38" fmla="*/ 2524 w 3505"/>
                <a:gd name="T39" fmla="*/ 428 h 2700"/>
                <a:gd name="T40" fmla="*/ 2082 w 3505"/>
                <a:gd name="T41" fmla="*/ 428 h 2700"/>
                <a:gd name="T42" fmla="*/ 2033 w 3505"/>
                <a:gd name="T43" fmla="*/ 379 h 2700"/>
                <a:gd name="T44" fmla="*/ 2033 w 3505"/>
                <a:gd name="T45" fmla="*/ 379 h 2700"/>
                <a:gd name="T46" fmla="*/ 2082 w 3505"/>
                <a:gd name="T47" fmla="*/ 330 h 2700"/>
                <a:gd name="T48" fmla="*/ 2482 w 3505"/>
                <a:gd name="T49" fmla="*/ 330 h 2700"/>
                <a:gd name="T50" fmla="*/ 1661 w 3505"/>
                <a:gd name="T51" fmla="*/ 476 h 2700"/>
                <a:gd name="T52" fmla="*/ 826 w 3505"/>
                <a:gd name="T53" fmla="*/ 1023 h 2700"/>
                <a:gd name="T54" fmla="*/ 9 w 3505"/>
                <a:gd name="T55" fmla="*/ 1610 h 2700"/>
                <a:gd name="T56" fmla="*/ 22 w 3505"/>
                <a:gd name="T57" fmla="*/ 1813 h 2700"/>
                <a:gd name="T58" fmla="*/ 224 w 3505"/>
                <a:gd name="T59" fmla="*/ 1813 h 2700"/>
                <a:gd name="T60" fmla="*/ 273 w 3505"/>
                <a:gd name="T61" fmla="*/ 1862 h 2700"/>
                <a:gd name="T62" fmla="*/ 224 w 3505"/>
                <a:gd name="T63" fmla="*/ 1911 h 2700"/>
                <a:gd name="T64" fmla="*/ 61 w 3505"/>
                <a:gd name="T65" fmla="*/ 1911 h 2700"/>
                <a:gd name="T66" fmla="*/ 226 w 3505"/>
                <a:gd name="T67" fmla="*/ 2116 h 2700"/>
                <a:gd name="T68" fmla="*/ 242 w 3505"/>
                <a:gd name="T69" fmla="*/ 2113 h 2700"/>
                <a:gd name="T70" fmla="*/ 585 w 3505"/>
                <a:gd name="T71" fmla="*/ 2113 h 2700"/>
                <a:gd name="T72" fmla="*/ 634 w 3505"/>
                <a:gd name="T73" fmla="*/ 2163 h 2700"/>
                <a:gd name="T74" fmla="*/ 585 w 3505"/>
                <a:gd name="T75" fmla="*/ 2212 h 2700"/>
                <a:gd name="T76" fmla="*/ 357 w 3505"/>
                <a:gd name="T77" fmla="*/ 2212 h 2700"/>
                <a:gd name="T78" fmla="*/ 505 w 3505"/>
                <a:gd name="T79" fmla="*/ 2288 h 2700"/>
                <a:gd name="T80" fmla="*/ 1052 w 3505"/>
                <a:gd name="T81" fmla="*/ 2195 h 2700"/>
                <a:gd name="T82" fmla="*/ 2398 w 3505"/>
                <a:gd name="T83" fmla="*/ 2561 h 2700"/>
                <a:gd name="T84" fmla="*/ 2961 w 3505"/>
                <a:gd name="T85" fmla="*/ 2492 h 2700"/>
                <a:gd name="T86" fmla="*/ 3242 w 3505"/>
                <a:gd name="T87" fmla="*/ 2492 h 2700"/>
                <a:gd name="T88" fmla="*/ 3302 w 3505"/>
                <a:gd name="T89" fmla="*/ 2431 h 2700"/>
                <a:gd name="T90" fmla="*/ 3242 w 3505"/>
                <a:gd name="T91" fmla="*/ 2371 h 2700"/>
                <a:gd name="T92" fmla="*/ 3076 w 3505"/>
                <a:gd name="T93" fmla="*/ 2371 h 2700"/>
                <a:gd name="T94" fmla="*/ 3100 w 3505"/>
                <a:gd name="T95" fmla="*/ 2337 h 2700"/>
                <a:gd name="T96" fmla="*/ 3444 w 3505"/>
                <a:gd name="T97" fmla="*/ 2337 h 2700"/>
                <a:gd name="T98" fmla="*/ 3505 w 3505"/>
                <a:gd name="T99" fmla="*/ 2276 h 2700"/>
                <a:gd name="T100" fmla="*/ 3444 w 3505"/>
                <a:gd name="T101" fmla="*/ 2216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05" h="2700">
                  <a:moveTo>
                    <a:pt x="3444" y="2216"/>
                  </a:moveTo>
                  <a:cubicBezTo>
                    <a:pt x="3160" y="2216"/>
                    <a:pt x="3160" y="2216"/>
                    <a:pt x="3160" y="2216"/>
                  </a:cubicBezTo>
                  <a:cubicBezTo>
                    <a:pt x="3164" y="2207"/>
                    <a:pt x="3167" y="2197"/>
                    <a:pt x="3170" y="2188"/>
                  </a:cubicBezTo>
                  <a:cubicBezTo>
                    <a:pt x="3182" y="2188"/>
                    <a:pt x="3182" y="2188"/>
                    <a:pt x="3182" y="2188"/>
                  </a:cubicBezTo>
                  <a:cubicBezTo>
                    <a:pt x="3215" y="2188"/>
                    <a:pt x="3242" y="2161"/>
                    <a:pt x="3242" y="2127"/>
                  </a:cubicBezTo>
                  <a:cubicBezTo>
                    <a:pt x="3242" y="2127"/>
                    <a:pt x="3242" y="2127"/>
                    <a:pt x="3242" y="2127"/>
                  </a:cubicBezTo>
                  <a:cubicBezTo>
                    <a:pt x="3242" y="2096"/>
                    <a:pt x="3219" y="2071"/>
                    <a:pt x="3189" y="2067"/>
                  </a:cubicBezTo>
                  <a:cubicBezTo>
                    <a:pt x="3192" y="1964"/>
                    <a:pt x="3159" y="1856"/>
                    <a:pt x="3076" y="1752"/>
                  </a:cubicBezTo>
                  <a:cubicBezTo>
                    <a:pt x="2546" y="1752"/>
                    <a:pt x="2546" y="1752"/>
                    <a:pt x="2546" y="1752"/>
                  </a:cubicBezTo>
                  <a:cubicBezTo>
                    <a:pt x="2519" y="1752"/>
                    <a:pt x="2497" y="1730"/>
                    <a:pt x="2497" y="1703"/>
                  </a:cubicBezTo>
                  <a:cubicBezTo>
                    <a:pt x="2497" y="1676"/>
                    <a:pt x="2519" y="1654"/>
                    <a:pt x="2546" y="1654"/>
                  </a:cubicBezTo>
                  <a:cubicBezTo>
                    <a:pt x="2980" y="1654"/>
                    <a:pt x="2980" y="1654"/>
                    <a:pt x="2980" y="1654"/>
                  </a:cubicBezTo>
                  <a:cubicBezTo>
                    <a:pt x="2930" y="1611"/>
                    <a:pt x="2870" y="1569"/>
                    <a:pt x="2798" y="1529"/>
                  </a:cubicBezTo>
                  <a:cubicBezTo>
                    <a:pt x="2604" y="1429"/>
                    <a:pt x="2550" y="1306"/>
                    <a:pt x="2539" y="1138"/>
                  </a:cubicBezTo>
                  <a:cubicBezTo>
                    <a:pt x="2402" y="1138"/>
                    <a:pt x="2402" y="1138"/>
                    <a:pt x="2402" y="1138"/>
                  </a:cubicBezTo>
                  <a:cubicBezTo>
                    <a:pt x="2375" y="1138"/>
                    <a:pt x="2353" y="1116"/>
                    <a:pt x="2353" y="1089"/>
                  </a:cubicBezTo>
                  <a:cubicBezTo>
                    <a:pt x="2353" y="1062"/>
                    <a:pt x="2375" y="1040"/>
                    <a:pt x="2402" y="1040"/>
                  </a:cubicBezTo>
                  <a:cubicBezTo>
                    <a:pt x="2537" y="1040"/>
                    <a:pt x="2537" y="1040"/>
                    <a:pt x="2537" y="1040"/>
                  </a:cubicBezTo>
                  <a:cubicBezTo>
                    <a:pt x="2538" y="900"/>
                    <a:pt x="2553" y="732"/>
                    <a:pt x="2541" y="527"/>
                  </a:cubicBezTo>
                  <a:cubicBezTo>
                    <a:pt x="2538" y="491"/>
                    <a:pt x="2533" y="458"/>
                    <a:pt x="2524" y="428"/>
                  </a:cubicBezTo>
                  <a:cubicBezTo>
                    <a:pt x="2082" y="428"/>
                    <a:pt x="2082" y="428"/>
                    <a:pt x="2082" y="428"/>
                  </a:cubicBezTo>
                  <a:cubicBezTo>
                    <a:pt x="2055" y="428"/>
                    <a:pt x="2033" y="406"/>
                    <a:pt x="2033" y="379"/>
                  </a:cubicBezTo>
                  <a:cubicBezTo>
                    <a:pt x="2033" y="379"/>
                    <a:pt x="2033" y="379"/>
                    <a:pt x="2033" y="379"/>
                  </a:cubicBezTo>
                  <a:cubicBezTo>
                    <a:pt x="2033" y="352"/>
                    <a:pt x="2055" y="330"/>
                    <a:pt x="2082" y="330"/>
                  </a:cubicBezTo>
                  <a:cubicBezTo>
                    <a:pt x="2482" y="330"/>
                    <a:pt x="2482" y="330"/>
                    <a:pt x="2482" y="330"/>
                  </a:cubicBezTo>
                  <a:cubicBezTo>
                    <a:pt x="2277" y="0"/>
                    <a:pt x="1621" y="160"/>
                    <a:pt x="1661" y="476"/>
                  </a:cubicBezTo>
                  <a:cubicBezTo>
                    <a:pt x="1709" y="867"/>
                    <a:pt x="1132" y="1231"/>
                    <a:pt x="826" y="1023"/>
                  </a:cubicBezTo>
                  <a:cubicBezTo>
                    <a:pt x="558" y="841"/>
                    <a:pt x="71" y="1134"/>
                    <a:pt x="9" y="1610"/>
                  </a:cubicBezTo>
                  <a:cubicBezTo>
                    <a:pt x="0" y="1684"/>
                    <a:pt x="6" y="1751"/>
                    <a:pt x="22" y="1813"/>
                  </a:cubicBezTo>
                  <a:cubicBezTo>
                    <a:pt x="224" y="1813"/>
                    <a:pt x="224" y="1813"/>
                    <a:pt x="224" y="1813"/>
                  </a:cubicBezTo>
                  <a:cubicBezTo>
                    <a:pt x="251" y="1813"/>
                    <a:pt x="273" y="1835"/>
                    <a:pt x="273" y="1862"/>
                  </a:cubicBezTo>
                  <a:cubicBezTo>
                    <a:pt x="273" y="1889"/>
                    <a:pt x="251" y="1911"/>
                    <a:pt x="224" y="1911"/>
                  </a:cubicBezTo>
                  <a:cubicBezTo>
                    <a:pt x="61" y="1911"/>
                    <a:pt x="61" y="1911"/>
                    <a:pt x="61" y="1911"/>
                  </a:cubicBezTo>
                  <a:cubicBezTo>
                    <a:pt x="102" y="1993"/>
                    <a:pt x="163" y="2061"/>
                    <a:pt x="226" y="2116"/>
                  </a:cubicBezTo>
                  <a:cubicBezTo>
                    <a:pt x="231" y="2114"/>
                    <a:pt x="236" y="2113"/>
                    <a:pt x="242" y="2113"/>
                  </a:cubicBezTo>
                  <a:cubicBezTo>
                    <a:pt x="585" y="2113"/>
                    <a:pt x="585" y="2113"/>
                    <a:pt x="585" y="2113"/>
                  </a:cubicBezTo>
                  <a:cubicBezTo>
                    <a:pt x="612" y="2113"/>
                    <a:pt x="634" y="2135"/>
                    <a:pt x="634" y="2163"/>
                  </a:cubicBezTo>
                  <a:cubicBezTo>
                    <a:pt x="634" y="2190"/>
                    <a:pt x="612" y="2212"/>
                    <a:pt x="585" y="2212"/>
                  </a:cubicBezTo>
                  <a:cubicBezTo>
                    <a:pt x="357" y="2212"/>
                    <a:pt x="357" y="2212"/>
                    <a:pt x="357" y="2212"/>
                  </a:cubicBezTo>
                  <a:cubicBezTo>
                    <a:pt x="440" y="2263"/>
                    <a:pt x="505" y="2288"/>
                    <a:pt x="505" y="2288"/>
                  </a:cubicBezTo>
                  <a:cubicBezTo>
                    <a:pt x="785" y="2358"/>
                    <a:pt x="935" y="2255"/>
                    <a:pt x="1052" y="2195"/>
                  </a:cubicBezTo>
                  <a:cubicBezTo>
                    <a:pt x="1377" y="2028"/>
                    <a:pt x="2004" y="2079"/>
                    <a:pt x="2398" y="2561"/>
                  </a:cubicBezTo>
                  <a:cubicBezTo>
                    <a:pt x="2535" y="2700"/>
                    <a:pt x="2780" y="2643"/>
                    <a:pt x="2961" y="2492"/>
                  </a:cubicBezTo>
                  <a:cubicBezTo>
                    <a:pt x="3242" y="2492"/>
                    <a:pt x="3242" y="2492"/>
                    <a:pt x="3242" y="2492"/>
                  </a:cubicBezTo>
                  <a:cubicBezTo>
                    <a:pt x="3275" y="2492"/>
                    <a:pt x="3302" y="2464"/>
                    <a:pt x="3302" y="2431"/>
                  </a:cubicBezTo>
                  <a:cubicBezTo>
                    <a:pt x="3302" y="2398"/>
                    <a:pt x="3275" y="2371"/>
                    <a:pt x="3242" y="2371"/>
                  </a:cubicBezTo>
                  <a:cubicBezTo>
                    <a:pt x="3076" y="2371"/>
                    <a:pt x="3076" y="2371"/>
                    <a:pt x="3076" y="2371"/>
                  </a:cubicBezTo>
                  <a:cubicBezTo>
                    <a:pt x="3085" y="2360"/>
                    <a:pt x="3092" y="2348"/>
                    <a:pt x="3100" y="2337"/>
                  </a:cubicBezTo>
                  <a:cubicBezTo>
                    <a:pt x="3444" y="2337"/>
                    <a:pt x="3444" y="2337"/>
                    <a:pt x="3444" y="2337"/>
                  </a:cubicBezTo>
                  <a:cubicBezTo>
                    <a:pt x="3478" y="2337"/>
                    <a:pt x="3505" y="2310"/>
                    <a:pt x="3505" y="2276"/>
                  </a:cubicBezTo>
                  <a:cubicBezTo>
                    <a:pt x="3505" y="2243"/>
                    <a:pt x="3478" y="2216"/>
                    <a:pt x="3444" y="2216"/>
                  </a:cubicBezTo>
                  <a:close/>
                </a:path>
              </a:pathLst>
            </a:custGeom>
            <a:solidFill>
              <a:srgbClr val="F2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28" name="Freeform 431">
              <a:extLst>
                <a:ext uri="{FF2B5EF4-FFF2-40B4-BE49-F238E27FC236}">
                  <a16:creationId xmlns:a16="http://schemas.microsoft.com/office/drawing/2014/main" id="{5B89580A-34F4-47E2-BDB8-43F473276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50801" y="5846763"/>
              <a:ext cx="736600" cy="184150"/>
            </a:xfrm>
            <a:custGeom>
              <a:avLst/>
              <a:gdLst>
                <a:gd name="T0" fmla="*/ 343 w 392"/>
                <a:gd name="T1" fmla="*/ 98 h 98"/>
                <a:gd name="T2" fmla="*/ 49 w 392"/>
                <a:gd name="T3" fmla="*/ 98 h 98"/>
                <a:gd name="T4" fmla="*/ 0 w 392"/>
                <a:gd name="T5" fmla="*/ 49 h 98"/>
                <a:gd name="T6" fmla="*/ 0 w 392"/>
                <a:gd name="T7" fmla="*/ 49 h 98"/>
                <a:gd name="T8" fmla="*/ 49 w 392"/>
                <a:gd name="T9" fmla="*/ 0 h 98"/>
                <a:gd name="T10" fmla="*/ 343 w 392"/>
                <a:gd name="T11" fmla="*/ 0 h 98"/>
                <a:gd name="T12" fmla="*/ 392 w 392"/>
                <a:gd name="T13" fmla="*/ 49 h 98"/>
                <a:gd name="T14" fmla="*/ 392 w 392"/>
                <a:gd name="T15" fmla="*/ 49 h 98"/>
                <a:gd name="T16" fmla="*/ 343 w 392"/>
                <a:gd name="T1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98">
                  <a:moveTo>
                    <a:pt x="343" y="98"/>
                  </a:moveTo>
                  <a:cubicBezTo>
                    <a:pt x="49" y="98"/>
                    <a:pt x="49" y="98"/>
                    <a:pt x="49" y="98"/>
                  </a:cubicBezTo>
                  <a:cubicBezTo>
                    <a:pt x="22" y="98"/>
                    <a:pt x="0" y="76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70" y="0"/>
                    <a:pt x="392" y="22"/>
                    <a:pt x="392" y="49"/>
                  </a:cubicBezTo>
                  <a:cubicBezTo>
                    <a:pt x="392" y="49"/>
                    <a:pt x="392" y="49"/>
                    <a:pt x="392" y="49"/>
                  </a:cubicBezTo>
                  <a:cubicBezTo>
                    <a:pt x="392" y="76"/>
                    <a:pt x="370" y="98"/>
                    <a:pt x="343" y="98"/>
                  </a:cubicBezTo>
                  <a:close/>
                </a:path>
              </a:pathLst>
            </a:custGeom>
            <a:solidFill>
              <a:srgbClr val="D4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29" name="Freeform 432">
              <a:extLst>
                <a:ext uri="{FF2B5EF4-FFF2-40B4-BE49-F238E27FC236}">
                  <a16:creationId xmlns:a16="http://schemas.microsoft.com/office/drawing/2014/main" id="{4D144671-7D80-4D6E-98C5-CE892A320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2326" y="5846763"/>
              <a:ext cx="184150" cy="184150"/>
            </a:xfrm>
            <a:custGeom>
              <a:avLst/>
              <a:gdLst>
                <a:gd name="T0" fmla="*/ 49 w 98"/>
                <a:gd name="T1" fmla="*/ 98 h 98"/>
                <a:gd name="T2" fmla="*/ 49 w 98"/>
                <a:gd name="T3" fmla="*/ 98 h 98"/>
                <a:gd name="T4" fmla="*/ 0 w 98"/>
                <a:gd name="T5" fmla="*/ 49 h 98"/>
                <a:gd name="T6" fmla="*/ 0 w 98"/>
                <a:gd name="T7" fmla="*/ 49 h 98"/>
                <a:gd name="T8" fmla="*/ 49 w 98"/>
                <a:gd name="T9" fmla="*/ 0 h 98"/>
                <a:gd name="T10" fmla="*/ 49 w 98"/>
                <a:gd name="T11" fmla="*/ 0 h 98"/>
                <a:gd name="T12" fmla="*/ 98 w 98"/>
                <a:gd name="T13" fmla="*/ 49 h 98"/>
                <a:gd name="T14" fmla="*/ 98 w 98"/>
                <a:gd name="T15" fmla="*/ 49 h 98"/>
                <a:gd name="T16" fmla="*/ 49 w 98"/>
                <a:gd name="T1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98">
                  <a:moveTo>
                    <a:pt x="49" y="98"/>
                  </a:moveTo>
                  <a:cubicBezTo>
                    <a:pt x="49" y="98"/>
                    <a:pt x="49" y="98"/>
                    <a:pt x="49" y="98"/>
                  </a:cubicBezTo>
                  <a:cubicBezTo>
                    <a:pt x="22" y="98"/>
                    <a:pt x="0" y="76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6" y="0"/>
                    <a:pt x="98" y="22"/>
                    <a:pt x="98" y="49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8" y="76"/>
                    <a:pt x="76" y="98"/>
                    <a:pt x="49" y="98"/>
                  </a:cubicBezTo>
                  <a:close/>
                </a:path>
              </a:pathLst>
            </a:custGeom>
            <a:solidFill>
              <a:srgbClr val="D4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30" name="Freeform 433">
              <a:extLst>
                <a:ext uri="{FF2B5EF4-FFF2-40B4-BE49-F238E27FC236}">
                  <a16:creationId xmlns:a16="http://schemas.microsoft.com/office/drawing/2014/main" id="{50603035-F030-40F8-B68C-C98FDAEA3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0363" y="5608638"/>
              <a:ext cx="631825" cy="187325"/>
            </a:xfrm>
            <a:custGeom>
              <a:avLst/>
              <a:gdLst>
                <a:gd name="T0" fmla="*/ 287 w 336"/>
                <a:gd name="T1" fmla="*/ 99 h 99"/>
                <a:gd name="T2" fmla="*/ 49 w 336"/>
                <a:gd name="T3" fmla="*/ 99 h 99"/>
                <a:gd name="T4" fmla="*/ 0 w 336"/>
                <a:gd name="T5" fmla="*/ 49 h 99"/>
                <a:gd name="T6" fmla="*/ 0 w 336"/>
                <a:gd name="T7" fmla="*/ 49 h 99"/>
                <a:gd name="T8" fmla="*/ 49 w 336"/>
                <a:gd name="T9" fmla="*/ 0 h 99"/>
                <a:gd name="T10" fmla="*/ 287 w 336"/>
                <a:gd name="T11" fmla="*/ 0 h 99"/>
                <a:gd name="T12" fmla="*/ 336 w 336"/>
                <a:gd name="T13" fmla="*/ 49 h 99"/>
                <a:gd name="T14" fmla="*/ 336 w 336"/>
                <a:gd name="T15" fmla="*/ 49 h 99"/>
                <a:gd name="T16" fmla="*/ 287 w 336"/>
                <a:gd name="T1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99">
                  <a:moveTo>
                    <a:pt x="287" y="99"/>
                  </a:moveTo>
                  <a:cubicBezTo>
                    <a:pt x="49" y="99"/>
                    <a:pt x="49" y="99"/>
                    <a:pt x="49" y="99"/>
                  </a:cubicBezTo>
                  <a:cubicBezTo>
                    <a:pt x="22" y="99"/>
                    <a:pt x="0" y="77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287" y="0"/>
                    <a:pt x="287" y="0"/>
                    <a:pt x="287" y="0"/>
                  </a:cubicBezTo>
                  <a:cubicBezTo>
                    <a:pt x="314" y="0"/>
                    <a:pt x="336" y="22"/>
                    <a:pt x="336" y="49"/>
                  </a:cubicBezTo>
                  <a:cubicBezTo>
                    <a:pt x="336" y="49"/>
                    <a:pt x="336" y="49"/>
                    <a:pt x="336" y="49"/>
                  </a:cubicBezTo>
                  <a:cubicBezTo>
                    <a:pt x="336" y="77"/>
                    <a:pt x="314" y="99"/>
                    <a:pt x="287" y="99"/>
                  </a:cubicBezTo>
                  <a:close/>
                </a:path>
              </a:pathLst>
            </a:custGeom>
            <a:solidFill>
              <a:srgbClr val="D4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31" name="Freeform 434">
              <a:extLst>
                <a:ext uri="{FF2B5EF4-FFF2-40B4-BE49-F238E27FC236}">
                  <a16:creationId xmlns:a16="http://schemas.microsoft.com/office/drawing/2014/main" id="{AEB7FBF7-DF2A-4341-9D6C-195B00317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17613" y="6673850"/>
              <a:ext cx="631825" cy="185738"/>
            </a:xfrm>
            <a:custGeom>
              <a:avLst/>
              <a:gdLst>
                <a:gd name="T0" fmla="*/ 287 w 336"/>
                <a:gd name="T1" fmla="*/ 98 h 98"/>
                <a:gd name="T2" fmla="*/ 49 w 336"/>
                <a:gd name="T3" fmla="*/ 98 h 98"/>
                <a:gd name="T4" fmla="*/ 0 w 336"/>
                <a:gd name="T5" fmla="*/ 49 h 98"/>
                <a:gd name="T6" fmla="*/ 0 w 336"/>
                <a:gd name="T7" fmla="*/ 49 h 98"/>
                <a:gd name="T8" fmla="*/ 49 w 336"/>
                <a:gd name="T9" fmla="*/ 0 h 98"/>
                <a:gd name="T10" fmla="*/ 287 w 336"/>
                <a:gd name="T11" fmla="*/ 0 h 98"/>
                <a:gd name="T12" fmla="*/ 336 w 336"/>
                <a:gd name="T13" fmla="*/ 49 h 98"/>
                <a:gd name="T14" fmla="*/ 336 w 336"/>
                <a:gd name="T15" fmla="*/ 49 h 98"/>
                <a:gd name="T16" fmla="*/ 287 w 336"/>
                <a:gd name="T1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98">
                  <a:moveTo>
                    <a:pt x="287" y="98"/>
                  </a:moveTo>
                  <a:cubicBezTo>
                    <a:pt x="49" y="98"/>
                    <a:pt x="49" y="98"/>
                    <a:pt x="49" y="98"/>
                  </a:cubicBezTo>
                  <a:cubicBezTo>
                    <a:pt x="22" y="98"/>
                    <a:pt x="0" y="76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287" y="0"/>
                    <a:pt x="287" y="0"/>
                    <a:pt x="287" y="0"/>
                  </a:cubicBezTo>
                  <a:cubicBezTo>
                    <a:pt x="314" y="0"/>
                    <a:pt x="336" y="22"/>
                    <a:pt x="336" y="49"/>
                  </a:cubicBezTo>
                  <a:cubicBezTo>
                    <a:pt x="336" y="49"/>
                    <a:pt x="336" y="49"/>
                    <a:pt x="336" y="49"/>
                  </a:cubicBezTo>
                  <a:cubicBezTo>
                    <a:pt x="336" y="76"/>
                    <a:pt x="314" y="98"/>
                    <a:pt x="287" y="98"/>
                  </a:cubicBezTo>
                  <a:close/>
                </a:path>
              </a:pathLst>
            </a:custGeom>
            <a:solidFill>
              <a:srgbClr val="D4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32" name="Freeform 435">
              <a:extLst>
                <a:ext uri="{FF2B5EF4-FFF2-40B4-BE49-F238E27FC236}">
                  <a16:creationId xmlns:a16="http://schemas.microsoft.com/office/drawing/2014/main" id="{2EFDA5AE-A0B6-4742-9DE0-52DC964A6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52438" y="6073775"/>
              <a:ext cx="450850" cy="184150"/>
            </a:xfrm>
            <a:custGeom>
              <a:avLst/>
              <a:gdLst>
                <a:gd name="T0" fmla="*/ 191 w 240"/>
                <a:gd name="T1" fmla="*/ 98 h 98"/>
                <a:gd name="T2" fmla="*/ 49 w 240"/>
                <a:gd name="T3" fmla="*/ 98 h 98"/>
                <a:gd name="T4" fmla="*/ 0 w 240"/>
                <a:gd name="T5" fmla="*/ 49 h 98"/>
                <a:gd name="T6" fmla="*/ 0 w 240"/>
                <a:gd name="T7" fmla="*/ 49 h 98"/>
                <a:gd name="T8" fmla="*/ 49 w 240"/>
                <a:gd name="T9" fmla="*/ 0 h 98"/>
                <a:gd name="T10" fmla="*/ 191 w 240"/>
                <a:gd name="T11" fmla="*/ 0 h 98"/>
                <a:gd name="T12" fmla="*/ 240 w 240"/>
                <a:gd name="T13" fmla="*/ 49 h 98"/>
                <a:gd name="T14" fmla="*/ 240 w 240"/>
                <a:gd name="T15" fmla="*/ 49 h 98"/>
                <a:gd name="T16" fmla="*/ 191 w 240"/>
                <a:gd name="T1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98">
                  <a:moveTo>
                    <a:pt x="191" y="98"/>
                  </a:moveTo>
                  <a:cubicBezTo>
                    <a:pt x="49" y="98"/>
                    <a:pt x="49" y="98"/>
                    <a:pt x="49" y="98"/>
                  </a:cubicBezTo>
                  <a:cubicBezTo>
                    <a:pt x="22" y="98"/>
                    <a:pt x="0" y="76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18" y="0"/>
                    <a:pt x="240" y="22"/>
                    <a:pt x="240" y="49"/>
                  </a:cubicBezTo>
                  <a:cubicBezTo>
                    <a:pt x="240" y="49"/>
                    <a:pt x="240" y="49"/>
                    <a:pt x="240" y="49"/>
                  </a:cubicBezTo>
                  <a:cubicBezTo>
                    <a:pt x="240" y="76"/>
                    <a:pt x="218" y="98"/>
                    <a:pt x="191" y="98"/>
                  </a:cubicBezTo>
                  <a:close/>
                </a:path>
              </a:pathLst>
            </a:custGeom>
            <a:solidFill>
              <a:srgbClr val="D4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33" name="Freeform 436">
              <a:extLst>
                <a:ext uri="{FF2B5EF4-FFF2-40B4-BE49-F238E27FC236}">
                  <a16:creationId xmlns:a16="http://schemas.microsoft.com/office/drawing/2014/main" id="{50C40D6F-A3A0-4C70-A429-0DAA0F028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92188" y="6862763"/>
              <a:ext cx="450850" cy="185738"/>
            </a:xfrm>
            <a:custGeom>
              <a:avLst/>
              <a:gdLst>
                <a:gd name="T0" fmla="*/ 191 w 240"/>
                <a:gd name="T1" fmla="*/ 99 h 99"/>
                <a:gd name="T2" fmla="*/ 49 w 240"/>
                <a:gd name="T3" fmla="*/ 99 h 99"/>
                <a:gd name="T4" fmla="*/ 0 w 240"/>
                <a:gd name="T5" fmla="*/ 50 h 99"/>
                <a:gd name="T6" fmla="*/ 0 w 240"/>
                <a:gd name="T7" fmla="*/ 50 h 99"/>
                <a:gd name="T8" fmla="*/ 49 w 240"/>
                <a:gd name="T9" fmla="*/ 0 h 99"/>
                <a:gd name="T10" fmla="*/ 191 w 240"/>
                <a:gd name="T11" fmla="*/ 0 h 99"/>
                <a:gd name="T12" fmla="*/ 240 w 240"/>
                <a:gd name="T13" fmla="*/ 50 h 99"/>
                <a:gd name="T14" fmla="*/ 240 w 240"/>
                <a:gd name="T15" fmla="*/ 50 h 99"/>
                <a:gd name="T16" fmla="*/ 191 w 240"/>
                <a:gd name="T1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99">
                  <a:moveTo>
                    <a:pt x="191" y="99"/>
                  </a:moveTo>
                  <a:cubicBezTo>
                    <a:pt x="49" y="99"/>
                    <a:pt x="49" y="99"/>
                    <a:pt x="49" y="99"/>
                  </a:cubicBezTo>
                  <a:cubicBezTo>
                    <a:pt x="22" y="99"/>
                    <a:pt x="0" y="77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18" y="0"/>
                    <a:pt x="240" y="22"/>
                    <a:pt x="240" y="50"/>
                  </a:cubicBezTo>
                  <a:cubicBezTo>
                    <a:pt x="240" y="50"/>
                    <a:pt x="240" y="50"/>
                    <a:pt x="240" y="50"/>
                  </a:cubicBezTo>
                  <a:cubicBezTo>
                    <a:pt x="240" y="77"/>
                    <a:pt x="218" y="99"/>
                    <a:pt x="191" y="99"/>
                  </a:cubicBezTo>
                  <a:close/>
                </a:path>
              </a:pathLst>
            </a:custGeom>
            <a:solidFill>
              <a:srgbClr val="D4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34" name="Freeform 437">
              <a:extLst>
                <a:ext uri="{FF2B5EF4-FFF2-40B4-BE49-F238E27FC236}">
                  <a16:creationId xmlns:a16="http://schemas.microsoft.com/office/drawing/2014/main" id="{80A398F8-BA13-4FED-9BDE-6B760DD59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8263" y="4595813"/>
              <a:ext cx="906463" cy="227013"/>
            </a:xfrm>
            <a:custGeom>
              <a:avLst/>
              <a:gdLst>
                <a:gd name="T0" fmla="*/ 60 w 482"/>
                <a:gd name="T1" fmla="*/ 0 h 121"/>
                <a:gd name="T2" fmla="*/ 421 w 482"/>
                <a:gd name="T3" fmla="*/ 0 h 121"/>
                <a:gd name="T4" fmla="*/ 482 w 482"/>
                <a:gd name="T5" fmla="*/ 60 h 121"/>
                <a:gd name="T6" fmla="*/ 482 w 482"/>
                <a:gd name="T7" fmla="*/ 60 h 121"/>
                <a:gd name="T8" fmla="*/ 421 w 482"/>
                <a:gd name="T9" fmla="*/ 121 h 121"/>
                <a:gd name="T10" fmla="*/ 60 w 482"/>
                <a:gd name="T11" fmla="*/ 121 h 121"/>
                <a:gd name="T12" fmla="*/ 0 w 482"/>
                <a:gd name="T13" fmla="*/ 60 h 121"/>
                <a:gd name="T14" fmla="*/ 0 w 482"/>
                <a:gd name="T15" fmla="*/ 60 h 121"/>
                <a:gd name="T16" fmla="*/ 60 w 482"/>
                <a:gd name="T1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2" h="121">
                  <a:moveTo>
                    <a:pt x="60" y="0"/>
                  </a:moveTo>
                  <a:cubicBezTo>
                    <a:pt x="421" y="0"/>
                    <a:pt x="421" y="0"/>
                    <a:pt x="421" y="0"/>
                  </a:cubicBezTo>
                  <a:cubicBezTo>
                    <a:pt x="455" y="0"/>
                    <a:pt x="482" y="27"/>
                    <a:pt x="482" y="60"/>
                  </a:cubicBezTo>
                  <a:cubicBezTo>
                    <a:pt x="482" y="60"/>
                    <a:pt x="482" y="60"/>
                    <a:pt x="482" y="60"/>
                  </a:cubicBezTo>
                  <a:cubicBezTo>
                    <a:pt x="482" y="94"/>
                    <a:pt x="455" y="121"/>
                    <a:pt x="421" y="121"/>
                  </a:cubicBez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lose/>
                </a:path>
              </a:pathLst>
            </a:custGeom>
            <a:solidFill>
              <a:srgbClr val="D4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35" name="Freeform 438">
              <a:extLst>
                <a:ext uri="{FF2B5EF4-FFF2-40B4-BE49-F238E27FC236}">
                  <a16:creationId xmlns:a16="http://schemas.microsoft.com/office/drawing/2014/main" id="{4943569C-F48E-4705-98D0-D5BA917DD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17438" y="4884738"/>
              <a:ext cx="776288" cy="228600"/>
            </a:xfrm>
            <a:custGeom>
              <a:avLst/>
              <a:gdLst>
                <a:gd name="T0" fmla="*/ 60 w 413"/>
                <a:gd name="T1" fmla="*/ 0 h 121"/>
                <a:gd name="T2" fmla="*/ 353 w 413"/>
                <a:gd name="T3" fmla="*/ 0 h 121"/>
                <a:gd name="T4" fmla="*/ 413 w 413"/>
                <a:gd name="T5" fmla="*/ 61 h 121"/>
                <a:gd name="T6" fmla="*/ 413 w 413"/>
                <a:gd name="T7" fmla="*/ 61 h 121"/>
                <a:gd name="T8" fmla="*/ 353 w 413"/>
                <a:gd name="T9" fmla="*/ 121 h 121"/>
                <a:gd name="T10" fmla="*/ 60 w 413"/>
                <a:gd name="T11" fmla="*/ 121 h 121"/>
                <a:gd name="T12" fmla="*/ 0 w 413"/>
                <a:gd name="T13" fmla="*/ 61 h 121"/>
                <a:gd name="T14" fmla="*/ 0 w 413"/>
                <a:gd name="T15" fmla="*/ 61 h 121"/>
                <a:gd name="T16" fmla="*/ 60 w 413"/>
                <a:gd name="T1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3" h="121">
                  <a:moveTo>
                    <a:pt x="60" y="0"/>
                  </a:moveTo>
                  <a:cubicBezTo>
                    <a:pt x="353" y="0"/>
                    <a:pt x="353" y="0"/>
                    <a:pt x="353" y="0"/>
                  </a:cubicBezTo>
                  <a:cubicBezTo>
                    <a:pt x="386" y="0"/>
                    <a:pt x="413" y="27"/>
                    <a:pt x="413" y="61"/>
                  </a:cubicBezTo>
                  <a:cubicBezTo>
                    <a:pt x="413" y="61"/>
                    <a:pt x="413" y="61"/>
                    <a:pt x="413" y="61"/>
                  </a:cubicBezTo>
                  <a:cubicBezTo>
                    <a:pt x="413" y="94"/>
                    <a:pt x="386" y="121"/>
                    <a:pt x="353" y="121"/>
                  </a:cubicBez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lose/>
                </a:path>
              </a:pathLst>
            </a:custGeom>
            <a:solidFill>
              <a:srgbClr val="D4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36" name="Freeform 439">
              <a:extLst>
                <a:ext uri="{FF2B5EF4-FFF2-40B4-BE49-F238E27FC236}">
                  <a16:creationId xmlns:a16="http://schemas.microsoft.com/office/drawing/2014/main" id="{33B7B7B2-27E2-40DE-A2FA-15E4BD47C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23801" y="4313238"/>
              <a:ext cx="557213" cy="227013"/>
            </a:xfrm>
            <a:custGeom>
              <a:avLst/>
              <a:gdLst>
                <a:gd name="T0" fmla="*/ 61 w 296"/>
                <a:gd name="T1" fmla="*/ 0 h 121"/>
                <a:gd name="T2" fmla="*/ 236 w 296"/>
                <a:gd name="T3" fmla="*/ 0 h 121"/>
                <a:gd name="T4" fmla="*/ 296 w 296"/>
                <a:gd name="T5" fmla="*/ 61 h 121"/>
                <a:gd name="T6" fmla="*/ 296 w 296"/>
                <a:gd name="T7" fmla="*/ 61 h 121"/>
                <a:gd name="T8" fmla="*/ 236 w 296"/>
                <a:gd name="T9" fmla="*/ 121 h 121"/>
                <a:gd name="T10" fmla="*/ 61 w 296"/>
                <a:gd name="T11" fmla="*/ 121 h 121"/>
                <a:gd name="T12" fmla="*/ 0 w 296"/>
                <a:gd name="T13" fmla="*/ 61 h 121"/>
                <a:gd name="T14" fmla="*/ 0 w 296"/>
                <a:gd name="T15" fmla="*/ 61 h 121"/>
                <a:gd name="T16" fmla="*/ 61 w 296"/>
                <a:gd name="T1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21">
                  <a:moveTo>
                    <a:pt x="61" y="0"/>
                  </a:moveTo>
                  <a:cubicBezTo>
                    <a:pt x="236" y="0"/>
                    <a:pt x="236" y="0"/>
                    <a:pt x="236" y="0"/>
                  </a:cubicBezTo>
                  <a:cubicBezTo>
                    <a:pt x="269" y="0"/>
                    <a:pt x="296" y="27"/>
                    <a:pt x="296" y="61"/>
                  </a:cubicBezTo>
                  <a:cubicBezTo>
                    <a:pt x="296" y="61"/>
                    <a:pt x="296" y="61"/>
                    <a:pt x="296" y="61"/>
                  </a:cubicBezTo>
                  <a:cubicBezTo>
                    <a:pt x="296" y="94"/>
                    <a:pt x="269" y="121"/>
                    <a:pt x="236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lose/>
                </a:path>
              </a:pathLst>
            </a:custGeom>
            <a:solidFill>
              <a:srgbClr val="D4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  <p:grpSp>
        <p:nvGrpSpPr>
          <p:cNvPr id="805" name="Group 804">
            <a:extLst>
              <a:ext uri="{FF2B5EF4-FFF2-40B4-BE49-F238E27FC236}">
                <a16:creationId xmlns:a16="http://schemas.microsoft.com/office/drawing/2014/main" id="{D383F9FB-E841-43D1-BC04-34F74EB5CB5F}"/>
              </a:ext>
            </a:extLst>
          </p:cNvPr>
          <p:cNvGrpSpPr/>
          <p:nvPr/>
        </p:nvGrpSpPr>
        <p:grpSpPr>
          <a:xfrm>
            <a:off x="9432191" y="1591529"/>
            <a:ext cx="1194179" cy="3182185"/>
            <a:chOff x="18710276" y="4357688"/>
            <a:chExt cx="1931988" cy="5148262"/>
          </a:xfrm>
        </p:grpSpPr>
        <p:sp>
          <p:nvSpPr>
            <p:cNvPr id="637" name="Freeform 440">
              <a:extLst>
                <a:ext uri="{FF2B5EF4-FFF2-40B4-BE49-F238E27FC236}">
                  <a16:creationId xmlns:a16="http://schemas.microsoft.com/office/drawing/2014/main" id="{E75F8557-19EB-4393-8EC7-F2AACB1D2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4426" y="9197975"/>
              <a:ext cx="209550" cy="307975"/>
            </a:xfrm>
            <a:custGeom>
              <a:avLst/>
              <a:gdLst>
                <a:gd name="T0" fmla="*/ 132 w 132"/>
                <a:gd name="T1" fmla="*/ 0 h 194"/>
                <a:gd name="T2" fmla="*/ 71 w 132"/>
                <a:gd name="T3" fmla="*/ 194 h 194"/>
                <a:gd name="T4" fmla="*/ 0 w 132"/>
                <a:gd name="T5" fmla="*/ 194 h 194"/>
                <a:gd name="T6" fmla="*/ 0 w 132"/>
                <a:gd name="T7" fmla="*/ 0 h 194"/>
                <a:gd name="T8" fmla="*/ 132 w 132"/>
                <a:gd name="T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94">
                  <a:moveTo>
                    <a:pt x="132" y="0"/>
                  </a:moveTo>
                  <a:lnTo>
                    <a:pt x="71" y="194"/>
                  </a:lnTo>
                  <a:lnTo>
                    <a:pt x="0" y="194"/>
                  </a:lnTo>
                  <a:lnTo>
                    <a:pt x="0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5D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38" name="Freeform 441">
              <a:extLst>
                <a:ext uri="{FF2B5EF4-FFF2-40B4-BE49-F238E27FC236}">
                  <a16:creationId xmlns:a16="http://schemas.microsoft.com/office/drawing/2014/main" id="{77D01C84-E52D-42D2-B413-AEA862F52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6976" y="9197975"/>
              <a:ext cx="211138" cy="307975"/>
            </a:xfrm>
            <a:custGeom>
              <a:avLst/>
              <a:gdLst>
                <a:gd name="T0" fmla="*/ 0 w 133"/>
                <a:gd name="T1" fmla="*/ 0 h 194"/>
                <a:gd name="T2" fmla="*/ 62 w 133"/>
                <a:gd name="T3" fmla="*/ 194 h 194"/>
                <a:gd name="T4" fmla="*/ 133 w 133"/>
                <a:gd name="T5" fmla="*/ 194 h 194"/>
                <a:gd name="T6" fmla="*/ 133 w 133"/>
                <a:gd name="T7" fmla="*/ 0 h 194"/>
                <a:gd name="T8" fmla="*/ 0 w 133"/>
                <a:gd name="T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94">
                  <a:moveTo>
                    <a:pt x="0" y="0"/>
                  </a:moveTo>
                  <a:lnTo>
                    <a:pt x="62" y="194"/>
                  </a:lnTo>
                  <a:lnTo>
                    <a:pt x="133" y="194"/>
                  </a:lnTo>
                  <a:lnTo>
                    <a:pt x="1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D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39" name="Freeform 442">
              <a:extLst>
                <a:ext uri="{FF2B5EF4-FFF2-40B4-BE49-F238E27FC236}">
                  <a16:creationId xmlns:a16="http://schemas.microsoft.com/office/drawing/2014/main" id="{BF54AF0D-0EA9-4FFC-AB8B-78D27561D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10276" y="4357688"/>
              <a:ext cx="1931988" cy="4960938"/>
            </a:xfrm>
            <a:custGeom>
              <a:avLst/>
              <a:gdLst>
                <a:gd name="T0" fmla="*/ 950 w 1028"/>
                <a:gd name="T1" fmla="*/ 2636 h 2636"/>
                <a:gd name="T2" fmla="*/ 78 w 1028"/>
                <a:gd name="T3" fmla="*/ 2636 h 2636"/>
                <a:gd name="T4" fmla="*/ 0 w 1028"/>
                <a:gd name="T5" fmla="*/ 2558 h 2636"/>
                <a:gd name="T6" fmla="*/ 0 w 1028"/>
                <a:gd name="T7" fmla="*/ 78 h 2636"/>
                <a:gd name="T8" fmla="*/ 78 w 1028"/>
                <a:gd name="T9" fmla="*/ 0 h 2636"/>
                <a:gd name="T10" fmla="*/ 950 w 1028"/>
                <a:gd name="T11" fmla="*/ 0 h 2636"/>
                <a:gd name="T12" fmla="*/ 1028 w 1028"/>
                <a:gd name="T13" fmla="*/ 78 h 2636"/>
                <a:gd name="T14" fmla="*/ 1028 w 1028"/>
                <a:gd name="T15" fmla="*/ 2558 h 2636"/>
                <a:gd name="T16" fmla="*/ 950 w 1028"/>
                <a:gd name="T17" fmla="*/ 2636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8" h="2636">
                  <a:moveTo>
                    <a:pt x="950" y="2636"/>
                  </a:moveTo>
                  <a:cubicBezTo>
                    <a:pt x="78" y="2636"/>
                    <a:pt x="78" y="2636"/>
                    <a:pt x="78" y="2636"/>
                  </a:cubicBezTo>
                  <a:cubicBezTo>
                    <a:pt x="35" y="2636"/>
                    <a:pt x="0" y="2601"/>
                    <a:pt x="0" y="255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5"/>
                    <a:pt x="35" y="0"/>
                    <a:pt x="78" y="0"/>
                  </a:cubicBezTo>
                  <a:cubicBezTo>
                    <a:pt x="950" y="0"/>
                    <a:pt x="950" y="0"/>
                    <a:pt x="950" y="0"/>
                  </a:cubicBezTo>
                  <a:cubicBezTo>
                    <a:pt x="993" y="0"/>
                    <a:pt x="1028" y="35"/>
                    <a:pt x="1028" y="78"/>
                  </a:cubicBezTo>
                  <a:cubicBezTo>
                    <a:pt x="1028" y="2558"/>
                    <a:pt x="1028" y="2558"/>
                    <a:pt x="1028" y="2558"/>
                  </a:cubicBezTo>
                  <a:cubicBezTo>
                    <a:pt x="1028" y="2601"/>
                    <a:pt x="993" y="2636"/>
                    <a:pt x="950" y="2636"/>
                  </a:cubicBezTo>
                  <a:close/>
                </a:path>
              </a:pathLst>
            </a:custGeom>
            <a:solidFill>
              <a:srgbClr val="EBF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40" name="Freeform 443">
              <a:extLst>
                <a:ext uri="{FF2B5EF4-FFF2-40B4-BE49-F238E27FC236}">
                  <a16:creationId xmlns:a16="http://schemas.microsoft.com/office/drawing/2014/main" id="{33CEDA43-3405-4422-A50E-6CDA74DFF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62663" y="4437063"/>
              <a:ext cx="1827213" cy="4802188"/>
            </a:xfrm>
            <a:custGeom>
              <a:avLst/>
              <a:gdLst>
                <a:gd name="T0" fmla="*/ 912 w 972"/>
                <a:gd name="T1" fmla="*/ 2552 h 2552"/>
                <a:gd name="T2" fmla="*/ 60 w 972"/>
                <a:gd name="T3" fmla="*/ 2552 h 2552"/>
                <a:gd name="T4" fmla="*/ 0 w 972"/>
                <a:gd name="T5" fmla="*/ 2492 h 2552"/>
                <a:gd name="T6" fmla="*/ 0 w 972"/>
                <a:gd name="T7" fmla="*/ 60 h 2552"/>
                <a:gd name="T8" fmla="*/ 60 w 972"/>
                <a:gd name="T9" fmla="*/ 0 h 2552"/>
                <a:gd name="T10" fmla="*/ 912 w 972"/>
                <a:gd name="T11" fmla="*/ 0 h 2552"/>
                <a:gd name="T12" fmla="*/ 972 w 972"/>
                <a:gd name="T13" fmla="*/ 60 h 2552"/>
                <a:gd name="T14" fmla="*/ 972 w 972"/>
                <a:gd name="T15" fmla="*/ 2492 h 2552"/>
                <a:gd name="T16" fmla="*/ 912 w 972"/>
                <a:gd name="T17" fmla="*/ 2552 h 2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2" h="2552">
                  <a:moveTo>
                    <a:pt x="912" y="2552"/>
                  </a:moveTo>
                  <a:cubicBezTo>
                    <a:pt x="60" y="2552"/>
                    <a:pt x="60" y="2552"/>
                    <a:pt x="60" y="2552"/>
                  </a:cubicBezTo>
                  <a:cubicBezTo>
                    <a:pt x="27" y="2552"/>
                    <a:pt x="0" y="2525"/>
                    <a:pt x="0" y="2492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12" y="0"/>
                    <a:pt x="912" y="0"/>
                    <a:pt x="912" y="0"/>
                  </a:cubicBezTo>
                  <a:cubicBezTo>
                    <a:pt x="945" y="0"/>
                    <a:pt x="972" y="27"/>
                    <a:pt x="972" y="60"/>
                  </a:cubicBezTo>
                  <a:cubicBezTo>
                    <a:pt x="972" y="2492"/>
                    <a:pt x="972" y="2492"/>
                    <a:pt x="972" y="2492"/>
                  </a:cubicBezTo>
                  <a:cubicBezTo>
                    <a:pt x="972" y="2525"/>
                    <a:pt x="945" y="2552"/>
                    <a:pt x="912" y="2552"/>
                  </a:cubicBezTo>
                  <a:close/>
                </a:path>
              </a:pathLst>
            </a:custGeom>
            <a:solidFill>
              <a:srgbClr val="D7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41" name="Freeform 444">
              <a:extLst>
                <a:ext uri="{FF2B5EF4-FFF2-40B4-BE49-F238E27FC236}">
                  <a16:creationId xmlns:a16="http://schemas.microsoft.com/office/drawing/2014/main" id="{4365D017-413F-4240-939B-39D563D70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1888" y="7210425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42" name="Rectangle 445">
              <a:extLst>
                <a:ext uri="{FF2B5EF4-FFF2-40B4-BE49-F238E27FC236}">
                  <a16:creationId xmlns:a16="http://schemas.microsoft.com/office/drawing/2014/main" id="{91F685C2-52CB-4292-B0C2-EB6A2DE31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5863" y="7259638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43" name="Rectangle 446">
              <a:extLst>
                <a:ext uri="{FF2B5EF4-FFF2-40B4-BE49-F238E27FC236}">
                  <a16:creationId xmlns:a16="http://schemas.microsoft.com/office/drawing/2014/main" id="{EE10233E-3718-4CF9-ADC5-17F49DAEF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0476" y="7259638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44" name="Rectangle 447">
              <a:extLst>
                <a:ext uri="{FF2B5EF4-FFF2-40B4-BE49-F238E27FC236}">
                  <a16:creationId xmlns:a16="http://schemas.microsoft.com/office/drawing/2014/main" id="{A6CF9868-4AAB-44BD-86B4-4FEB2BF00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5088" y="7259638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45" name="Rectangle 448">
              <a:extLst>
                <a:ext uri="{FF2B5EF4-FFF2-40B4-BE49-F238E27FC236}">
                  <a16:creationId xmlns:a16="http://schemas.microsoft.com/office/drawing/2014/main" id="{5240E8D3-62BE-43E9-A6B1-A79CD2259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1288" y="7259638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46" name="Rectangle 449">
              <a:extLst>
                <a:ext uri="{FF2B5EF4-FFF2-40B4-BE49-F238E27FC236}">
                  <a16:creationId xmlns:a16="http://schemas.microsoft.com/office/drawing/2014/main" id="{04F8C0D4-7E37-435E-A53E-918D3F7AC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5901" y="7259638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47" name="Rectangle 450">
              <a:extLst>
                <a:ext uri="{FF2B5EF4-FFF2-40B4-BE49-F238E27FC236}">
                  <a16:creationId xmlns:a16="http://schemas.microsoft.com/office/drawing/2014/main" id="{656922F6-2C57-452F-B48D-60C2BC4BA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0513" y="7259638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48" name="Oval 451">
              <a:extLst>
                <a:ext uri="{FF2B5EF4-FFF2-40B4-BE49-F238E27FC236}">
                  <a16:creationId xmlns:a16="http://schemas.microsoft.com/office/drawing/2014/main" id="{AEA51BB5-0E60-44F3-BA1D-62E2EBE34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9101" y="7297738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49" name="Oval 452">
              <a:extLst>
                <a:ext uri="{FF2B5EF4-FFF2-40B4-BE49-F238E27FC236}">
                  <a16:creationId xmlns:a16="http://schemas.microsoft.com/office/drawing/2014/main" id="{04CF93BE-1461-497F-9A8B-5F07D72D8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6263" y="7297738"/>
              <a:ext cx="60325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50" name="Freeform 453">
              <a:extLst>
                <a:ext uri="{FF2B5EF4-FFF2-40B4-BE49-F238E27FC236}">
                  <a16:creationId xmlns:a16="http://schemas.microsoft.com/office/drawing/2014/main" id="{8E301E9C-68FC-490F-949D-A63CFCBAD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7238" y="7281863"/>
              <a:ext cx="571500" cy="90488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51" name="Freeform 454">
              <a:extLst>
                <a:ext uri="{FF2B5EF4-FFF2-40B4-BE49-F238E27FC236}">
                  <a16:creationId xmlns:a16="http://schemas.microsoft.com/office/drawing/2014/main" id="{29868E8F-AE80-42FF-8EC4-24E942D0A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1888" y="5449888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52" name="Rectangle 455">
              <a:extLst>
                <a:ext uri="{FF2B5EF4-FFF2-40B4-BE49-F238E27FC236}">
                  <a16:creationId xmlns:a16="http://schemas.microsoft.com/office/drawing/2014/main" id="{213994EB-EB51-4804-BDE8-FD6F163FF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5863" y="5499100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53" name="Rectangle 456">
              <a:extLst>
                <a:ext uri="{FF2B5EF4-FFF2-40B4-BE49-F238E27FC236}">
                  <a16:creationId xmlns:a16="http://schemas.microsoft.com/office/drawing/2014/main" id="{5EAF0C12-3231-4E46-A480-2EAD8C36A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0476" y="5499100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54" name="Rectangle 457">
              <a:extLst>
                <a:ext uri="{FF2B5EF4-FFF2-40B4-BE49-F238E27FC236}">
                  <a16:creationId xmlns:a16="http://schemas.microsoft.com/office/drawing/2014/main" id="{21FF571A-F66C-4DD3-86F3-32D64BF38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5088" y="5499100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55" name="Rectangle 458">
              <a:extLst>
                <a:ext uri="{FF2B5EF4-FFF2-40B4-BE49-F238E27FC236}">
                  <a16:creationId xmlns:a16="http://schemas.microsoft.com/office/drawing/2014/main" id="{3CA934A1-70F0-441F-9786-3F40D3042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1288" y="5499100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56" name="Rectangle 459">
              <a:extLst>
                <a:ext uri="{FF2B5EF4-FFF2-40B4-BE49-F238E27FC236}">
                  <a16:creationId xmlns:a16="http://schemas.microsoft.com/office/drawing/2014/main" id="{D0A5D001-AF48-453A-B41D-0B78E706A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5901" y="5499100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57" name="Rectangle 460">
              <a:extLst>
                <a:ext uri="{FF2B5EF4-FFF2-40B4-BE49-F238E27FC236}">
                  <a16:creationId xmlns:a16="http://schemas.microsoft.com/office/drawing/2014/main" id="{88F6E187-BA1A-4A3A-BC6A-93BCA3FDA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0513" y="5499100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58" name="Oval 461">
              <a:extLst>
                <a:ext uri="{FF2B5EF4-FFF2-40B4-BE49-F238E27FC236}">
                  <a16:creationId xmlns:a16="http://schemas.microsoft.com/office/drawing/2014/main" id="{F9C2D425-8E60-4C65-8693-FAA48A5F1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9101" y="5535613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59" name="Oval 462">
              <a:extLst>
                <a:ext uri="{FF2B5EF4-FFF2-40B4-BE49-F238E27FC236}">
                  <a16:creationId xmlns:a16="http://schemas.microsoft.com/office/drawing/2014/main" id="{9597E348-A35B-4C38-97A7-04DC4929E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6263" y="5535613"/>
              <a:ext cx="60325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60" name="Freeform 463">
              <a:extLst>
                <a:ext uri="{FF2B5EF4-FFF2-40B4-BE49-F238E27FC236}">
                  <a16:creationId xmlns:a16="http://schemas.microsoft.com/office/drawing/2014/main" id="{CCA42EE8-058D-447D-85C1-5C2166BE6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7238" y="5521325"/>
              <a:ext cx="571500" cy="90488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61" name="Freeform 464">
              <a:extLst>
                <a:ext uri="{FF2B5EF4-FFF2-40B4-BE49-F238E27FC236}">
                  <a16:creationId xmlns:a16="http://schemas.microsoft.com/office/drawing/2014/main" id="{1E5F08EF-E223-4709-AFD9-5E8FABFAC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1888" y="5156200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62" name="Rectangle 465">
              <a:extLst>
                <a:ext uri="{FF2B5EF4-FFF2-40B4-BE49-F238E27FC236}">
                  <a16:creationId xmlns:a16="http://schemas.microsoft.com/office/drawing/2014/main" id="{AB1DC853-F3CB-4F0A-8929-FD90620DD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5863" y="5205413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63" name="Rectangle 466">
              <a:extLst>
                <a:ext uri="{FF2B5EF4-FFF2-40B4-BE49-F238E27FC236}">
                  <a16:creationId xmlns:a16="http://schemas.microsoft.com/office/drawing/2014/main" id="{910FCC92-4E9A-4B6E-81F4-87DBDB662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0476" y="5205413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64" name="Rectangle 467">
              <a:extLst>
                <a:ext uri="{FF2B5EF4-FFF2-40B4-BE49-F238E27FC236}">
                  <a16:creationId xmlns:a16="http://schemas.microsoft.com/office/drawing/2014/main" id="{D2F6A6B0-F9E4-49F9-876E-90BE626A5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5088" y="5205413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65" name="Rectangle 468">
              <a:extLst>
                <a:ext uri="{FF2B5EF4-FFF2-40B4-BE49-F238E27FC236}">
                  <a16:creationId xmlns:a16="http://schemas.microsoft.com/office/drawing/2014/main" id="{4EE8E354-F3F4-4909-BA58-138D81B59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1288" y="5205413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66" name="Rectangle 469">
              <a:extLst>
                <a:ext uri="{FF2B5EF4-FFF2-40B4-BE49-F238E27FC236}">
                  <a16:creationId xmlns:a16="http://schemas.microsoft.com/office/drawing/2014/main" id="{38F60BB8-E743-4744-9AD1-8620939DB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5901" y="5205413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67" name="Rectangle 470">
              <a:extLst>
                <a:ext uri="{FF2B5EF4-FFF2-40B4-BE49-F238E27FC236}">
                  <a16:creationId xmlns:a16="http://schemas.microsoft.com/office/drawing/2014/main" id="{E2F91430-5336-483B-A7C3-D9DFD6892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0513" y="5205413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68" name="Oval 471">
              <a:extLst>
                <a:ext uri="{FF2B5EF4-FFF2-40B4-BE49-F238E27FC236}">
                  <a16:creationId xmlns:a16="http://schemas.microsoft.com/office/drawing/2014/main" id="{3ECACBC1-BCAF-4D65-B36D-946AE10AB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9101" y="5241925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69" name="Oval 472">
              <a:extLst>
                <a:ext uri="{FF2B5EF4-FFF2-40B4-BE49-F238E27FC236}">
                  <a16:creationId xmlns:a16="http://schemas.microsoft.com/office/drawing/2014/main" id="{7A09D125-A348-419F-AD08-B627E142E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6263" y="5241925"/>
              <a:ext cx="60325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70" name="Freeform 473">
              <a:extLst>
                <a:ext uri="{FF2B5EF4-FFF2-40B4-BE49-F238E27FC236}">
                  <a16:creationId xmlns:a16="http://schemas.microsoft.com/office/drawing/2014/main" id="{2FA8C598-65E1-4BA0-B001-17ADC878D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7238" y="5227638"/>
              <a:ext cx="571500" cy="90488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71" name="Freeform 474">
              <a:extLst>
                <a:ext uri="{FF2B5EF4-FFF2-40B4-BE49-F238E27FC236}">
                  <a16:creationId xmlns:a16="http://schemas.microsoft.com/office/drawing/2014/main" id="{25E74660-4005-4FD8-9CD0-37587AFCB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1888" y="4862513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72" name="Rectangle 475">
              <a:extLst>
                <a:ext uri="{FF2B5EF4-FFF2-40B4-BE49-F238E27FC236}">
                  <a16:creationId xmlns:a16="http://schemas.microsoft.com/office/drawing/2014/main" id="{F6B67F81-E61F-4395-AD15-082B16690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5863" y="4911725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73" name="Rectangle 476">
              <a:extLst>
                <a:ext uri="{FF2B5EF4-FFF2-40B4-BE49-F238E27FC236}">
                  <a16:creationId xmlns:a16="http://schemas.microsoft.com/office/drawing/2014/main" id="{81C07B20-AACD-4298-AFEE-6A1F145D8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0476" y="4911725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74" name="Rectangle 477">
              <a:extLst>
                <a:ext uri="{FF2B5EF4-FFF2-40B4-BE49-F238E27FC236}">
                  <a16:creationId xmlns:a16="http://schemas.microsoft.com/office/drawing/2014/main" id="{C5943D8E-F6CC-446A-B4D7-CA103807E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5088" y="4911725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75" name="Rectangle 478">
              <a:extLst>
                <a:ext uri="{FF2B5EF4-FFF2-40B4-BE49-F238E27FC236}">
                  <a16:creationId xmlns:a16="http://schemas.microsoft.com/office/drawing/2014/main" id="{772EFA88-8869-47C1-A722-F6DB199ED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1288" y="4911725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76" name="Rectangle 479">
              <a:extLst>
                <a:ext uri="{FF2B5EF4-FFF2-40B4-BE49-F238E27FC236}">
                  <a16:creationId xmlns:a16="http://schemas.microsoft.com/office/drawing/2014/main" id="{61D11F54-5E30-4C54-8E92-B8476B1C0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5901" y="4911725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77" name="Rectangle 480">
              <a:extLst>
                <a:ext uri="{FF2B5EF4-FFF2-40B4-BE49-F238E27FC236}">
                  <a16:creationId xmlns:a16="http://schemas.microsoft.com/office/drawing/2014/main" id="{4C0CB003-96CB-4BC6-A0DA-C4B39AA3B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0513" y="4911725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78" name="Oval 481">
              <a:extLst>
                <a:ext uri="{FF2B5EF4-FFF2-40B4-BE49-F238E27FC236}">
                  <a16:creationId xmlns:a16="http://schemas.microsoft.com/office/drawing/2014/main" id="{6EB30599-B05A-436E-B164-11234B7EE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9101" y="4948238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79" name="Oval 482">
              <a:extLst>
                <a:ext uri="{FF2B5EF4-FFF2-40B4-BE49-F238E27FC236}">
                  <a16:creationId xmlns:a16="http://schemas.microsoft.com/office/drawing/2014/main" id="{B8446CE1-F910-4ADE-A343-423E8CA10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6263" y="4948238"/>
              <a:ext cx="60325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80" name="Freeform 483">
              <a:extLst>
                <a:ext uri="{FF2B5EF4-FFF2-40B4-BE49-F238E27FC236}">
                  <a16:creationId xmlns:a16="http://schemas.microsoft.com/office/drawing/2014/main" id="{5CE43BF6-72E8-4CA8-AEB2-6C2FCE4F4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7238" y="4933950"/>
              <a:ext cx="571500" cy="90488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81" name="Freeform 484">
              <a:extLst>
                <a:ext uri="{FF2B5EF4-FFF2-40B4-BE49-F238E27FC236}">
                  <a16:creationId xmlns:a16="http://schemas.microsoft.com/office/drawing/2014/main" id="{14E1CAA3-2E97-402E-8905-DCC3C3137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1888" y="4568825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82" name="Rectangle 485">
              <a:extLst>
                <a:ext uri="{FF2B5EF4-FFF2-40B4-BE49-F238E27FC236}">
                  <a16:creationId xmlns:a16="http://schemas.microsoft.com/office/drawing/2014/main" id="{CEE4BCF4-2AD4-499A-BEB1-B7916CCF2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5863" y="4618038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83" name="Rectangle 486">
              <a:extLst>
                <a:ext uri="{FF2B5EF4-FFF2-40B4-BE49-F238E27FC236}">
                  <a16:creationId xmlns:a16="http://schemas.microsoft.com/office/drawing/2014/main" id="{47ACE0EF-978E-41A5-BD92-DA0A220CF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0476" y="4618038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84" name="Rectangle 487">
              <a:extLst>
                <a:ext uri="{FF2B5EF4-FFF2-40B4-BE49-F238E27FC236}">
                  <a16:creationId xmlns:a16="http://schemas.microsoft.com/office/drawing/2014/main" id="{E1C4D403-A01A-4329-9C4A-CFDBC82CD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5088" y="4618038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85" name="Rectangle 488">
              <a:extLst>
                <a:ext uri="{FF2B5EF4-FFF2-40B4-BE49-F238E27FC236}">
                  <a16:creationId xmlns:a16="http://schemas.microsoft.com/office/drawing/2014/main" id="{5D3EF013-01C8-4CFA-9414-A22F3EE35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1288" y="4618038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86" name="Rectangle 489">
              <a:extLst>
                <a:ext uri="{FF2B5EF4-FFF2-40B4-BE49-F238E27FC236}">
                  <a16:creationId xmlns:a16="http://schemas.microsoft.com/office/drawing/2014/main" id="{13B9E41A-4DCF-479D-BE65-9B0EC130E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5901" y="4618038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87" name="Rectangle 490">
              <a:extLst>
                <a:ext uri="{FF2B5EF4-FFF2-40B4-BE49-F238E27FC236}">
                  <a16:creationId xmlns:a16="http://schemas.microsoft.com/office/drawing/2014/main" id="{D10E2DD4-BE40-4D1D-850F-4FEC12949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0513" y="4618038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88" name="Oval 491">
              <a:extLst>
                <a:ext uri="{FF2B5EF4-FFF2-40B4-BE49-F238E27FC236}">
                  <a16:creationId xmlns:a16="http://schemas.microsoft.com/office/drawing/2014/main" id="{5DA05BFD-773A-4C56-AAD0-3AF6EB24E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9101" y="4654550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89" name="Oval 492">
              <a:extLst>
                <a:ext uri="{FF2B5EF4-FFF2-40B4-BE49-F238E27FC236}">
                  <a16:creationId xmlns:a16="http://schemas.microsoft.com/office/drawing/2014/main" id="{F5DBC3C4-1B53-4EDD-A484-B02D3BDF9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6263" y="4654550"/>
              <a:ext cx="60325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90" name="Freeform 493">
              <a:extLst>
                <a:ext uri="{FF2B5EF4-FFF2-40B4-BE49-F238E27FC236}">
                  <a16:creationId xmlns:a16="http://schemas.microsoft.com/office/drawing/2014/main" id="{31E1E6EE-8AC3-4291-8DBC-7FB72773C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7238" y="4640263"/>
              <a:ext cx="571500" cy="90488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91" name="Freeform 494">
              <a:extLst>
                <a:ext uri="{FF2B5EF4-FFF2-40B4-BE49-F238E27FC236}">
                  <a16:creationId xmlns:a16="http://schemas.microsoft.com/office/drawing/2014/main" id="{CB9BE42B-98D6-426B-AFC2-61356C7FE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1888" y="6037263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92" name="Rectangle 495">
              <a:extLst>
                <a:ext uri="{FF2B5EF4-FFF2-40B4-BE49-F238E27FC236}">
                  <a16:creationId xmlns:a16="http://schemas.microsoft.com/office/drawing/2014/main" id="{906D3F90-493D-4A9B-9781-3B6094FD1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5863" y="6084888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93" name="Rectangle 496">
              <a:extLst>
                <a:ext uri="{FF2B5EF4-FFF2-40B4-BE49-F238E27FC236}">
                  <a16:creationId xmlns:a16="http://schemas.microsoft.com/office/drawing/2014/main" id="{A7F968F9-21BB-4B49-A139-3029AEA3F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0476" y="6084888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94" name="Rectangle 497">
              <a:extLst>
                <a:ext uri="{FF2B5EF4-FFF2-40B4-BE49-F238E27FC236}">
                  <a16:creationId xmlns:a16="http://schemas.microsoft.com/office/drawing/2014/main" id="{01D38515-6866-49B3-92CD-B71FC8581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5088" y="6084888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95" name="Rectangle 498">
              <a:extLst>
                <a:ext uri="{FF2B5EF4-FFF2-40B4-BE49-F238E27FC236}">
                  <a16:creationId xmlns:a16="http://schemas.microsoft.com/office/drawing/2014/main" id="{B43354A7-D80C-4B52-A23B-D5B489FCE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1288" y="6084888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96" name="Rectangle 499">
              <a:extLst>
                <a:ext uri="{FF2B5EF4-FFF2-40B4-BE49-F238E27FC236}">
                  <a16:creationId xmlns:a16="http://schemas.microsoft.com/office/drawing/2014/main" id="{3DC9FBAA-C587-46AD-857A-C4A4047CA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5901" y="6084888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97" name="Rectangle 500">
              <a:extLst>
                <a:ext uri="{FF2B5EF4-FFF2-40B4-BE49-F238E27FC236}">
                  <a16:creationId xmlns:a16="http://schemas.microsoft.com/office/drawing/2014/main" id="{AB36B7F8-A97B-4CF9-990D-8534C50EA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0513" y="6084888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98" name="Oval 501">
              <a:extLst>
                <a:ext uri="{FF2B5EF4-FFF2-40B4-BE49-F238E27FC236}">
                  <a16:creationId xmlns:a16="http://schemas.microsoft.com/office/drawing/2014/main" id="{132A0018-FCE1-49E0-9A26-2C1116311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9101" y="6122988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99" name="Oval 502">
              <a:extLst>
                <a:ext uri="{FF2B5EF4-FFF2-40B4-BE49-F238E27FC236}">
                  <a16:creationId xmlns:a16="http://schemas.microsoft.com/office/drawing/2014/main" id="{6F08B372-25D2-4706-A35F-9AF705FE7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6263" y="6122988"/>
              <a:ext cx="60325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00" name="Freeform 503">
              <a:extLst>
                <a:ext uri="{FF2B5EF4-FFF2-40B4-BE49-F238E27FC236}">
                  <a16:creationId xmlns:a16="http://schemas.microsoft.com/office/drawing/2014/main" id="{632453CE-5E7F-4439-AE5E-288E6FF1C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7238" y="6108700"/>
              <a:ext cx="571500" cy="90488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01" name="Freeform 504">
              <a:extLst>
                <a:ext uri="{FF2B5EF4-FFF2-40B4-BE49-F238E27FC236}">
                  <a16:creationId xmlns:a16="http://schemas.microsoft.com/office/drawing/2014/main" id="{997EFE74-7818-43DB-B44E-05BE591B6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1888" y="6329363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02" name="Rectangle 505">
              <a:extLst>
                <a:ext uri="{FF2B5EF4-FFF2-40B4-BE49-F238E27FC236}">
                  <a16:creationId xmlns:a16="http://schemas.microsoft.com/office/drawing/2014/main" id="{EC054A57-7A51-444B-8CCD-958A259AC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5863" y="6378575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03" name="Rectangle 506">
              <a:extLst>
                <a:ext uri="{FF2B5EF4-FFF2-40B4-BE49-F238E27FC236}">
                  <a16:creationId xmlns:a16="http://schemas.microsoft.com/office/drawing/2014/main" id="{1A78A3FC-C391-45C3-B351-04F9C0B76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0476" y="6378575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04" name="Rectangle 507">
              <a:extLst>
                <a:ext uri="{FF2B5EF4-FFF2-40B4-BE49-F238E27FC236}">
                  <a16:creationId xmlns:a16="http://schemas.microsoft.com/office/drawing/2014/main" id="{A5BD218E-C1EC-456B-8521-ABE1E7217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5088" y="6378575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05" name="Rectangle 508">
              <a:extLst>
                <a:ext uri="{FF2B5EF4-FFF2-40B4-BE49-F238E27FC236}">
                  <a16:creationId xmlns:a16="http://schemas.microsoft.com/office/drawing/2014/main" id="{B863B7D3-9144-457D-88A5-8A555C493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1288" y="6378575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06" name="Rectangle 509">
              <a:extLst>
                <a:ext uri="{FF2B5EF4-FFF2-40B4-BE49-F238E27FC236}">
                  <a16:creationId xmlns:a16="http://schemas.microsoft.com/office/drawing/2014/main" id="{DE7F91C7-3455-4D17-A041-3BA1E436A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5901" y="6378575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07" name="Rectangle 510">
              <a:extLst>
                <a:ext uri="{FF2B5EF4-FFF2-40B4-BE49-F238E27FC236}">
                  <a16:creationId xmlns:a16="http://schemas.microsoft.com/office/drawing/2014/main" id="{D3BF9F63-5252-4526-8258-B0B8F322B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0513" y="6378575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08" name="Oval 511">
              <a:extLst>
                <a:ext uri="{FF2B5EF4-FFF2-40B4-BE49-F238E27FC236}">
                  <a16:creationId xmlns:a16="http://schemas.microsoft.com/office/drawing/2014/main" id="{9EC3EEE1-7A35-47DA-BBFE-98B85B58F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9101" y="6416675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09" name="Oval 512">
              <a:extLst>
                <a:ext uri="{FF2B5EF4-FFF2-40B4-BE49-F238E27FC236}">
                  <a16:creationId xmlns:a16="http://schemas.microsoft.com/office/drawing/2014/main" id="{1A366655-745A-4CB4-8AE5-5CA1CBE60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6263" y="6416675"/>
              <a:ext cx="60325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10" name="Freeform 513">
              <a:extLst>
                <a:ext uri="{FF2B5EF4-FFF2-40B4-BE49-F238E27FC236}">
                  <a16:creationId xmlns:a16="http://schemas.microsoft.com/office/drawing/2014/main" id="{221F106F-2C41-42DE-A2EF-D68AB21EF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7238" y="6402388"/>
              <a:ext cx="571500" cy="88900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11" name="Freeform 514">
              <a:extLst>
                <a:ext uri="{FF2B5EF4-FFF2-40B4-BE49-F238E27FC236}">
                  <a16:creationId xmlns:a16="http://schemas.microsoft.com/office/drawing/2014/main" id="{4AD90B45-2D1B-4CBB-A5DB-BBA8C500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1888" y="6623050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12" name="Rectangle 515">
              <a:extLst>
                <a:ext uri="{FF2B5EF4-FFF2-40B4-BE49-F238E27FC236}">
                  <a16:creationId xmlns:a16="http://schemas.microsoft.com/office/drawing/2014/main" id="{88143C87-CD57-4248-94F5-A4C93E01A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5863" y="6672263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13" name="Rectangle 516">
              <a:extLst>
                <a:ext uri="{FF2B5EF4-FFF2-40B4-BE49-F238E27FC236}">
                  <a16:creationId xmlns:a16="http://schemas.microsoft.com/office/drawing/2014/main" id="{56E42751-7B6E-415D-8A71-7CDB6F7FA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0476" y="6672263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14" name="Rectangle 517">
              <a:extLst>
                <a:ext uri="{FF2B5EF4-FFF2-40B4-BE49-F238E27FC236}">
                  <a16:creationId xmlns:a16="http://schemas.microsoft.com/office/drawing/2014/main" id="{7F3BE340-36AF-42F6-B5D1-AC170F8B2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5088" y="6672263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15" name="Rectangle 518">
              <a:extLst>
                <a:ext uri="{FF2B5EF4-FFF2-40B4-BE49-F238E27FC236}">
                  <a16:creationId xmlns:a16="http://schemas.microsoft.com/office/drawing/2014/main" id="{0CBC8EB0-15EC-4621-B0F4-066BD6AAB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1288" y="6672263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16" name="Rectangle 519">
              <a:extLst>
                <a:ext uri="{FF2B5EF4-FFF2-40B4-BE49-F238E27FC236}">
                  <a16:creationId xmlns:a16="http://schemas.microsoft.com/office/drawing/2014/main" id="{5207631F-5962-4CAE-B545-4472DAD07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5901" y="6672263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17" name="Rectangle 520">
              <a:extLst>
                <a:ext uri="{FF2B5EF4-FFF2-40B4-BE49-F238E27FC236}">
                  <a16:creationId xmlns:a16="http://schemas.microsoft.com/office/drawing/2014/main" id="{5CA0EE0F-C118-476E-A0BA-3EC5C2165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0513" y="6672263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18" name="Oval 521">
              <a:extLst>
                <a:ext uri="{FF2B5EF4-FFF2-40B4-BE49-F238E27FC236}">
                  <a16:creationId xmlns:a16="http://schemas.microsoft.com/office/drawing/2014/main" id="{D91A625E-6324-491E-B2F3-20E07A616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9101" y="6710363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19" name="Oval 522">
              <a:extLst>
                <a:ext uri="{FF2B5EF4-FFF2-40B4-BE49-F238E27FC236}">
                  <a16:creationId xmlns:a16="http://schemas.microsoft.com/office/drawing/2014/main" id="{2D0E3954-5D82-40A1-9124-34D83B800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6263" y="6710363"/>
              <a:ext cx="60325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20" name="Freeform 523">
              <a:extLst>
                <a:ext uri="{FF2B5EF4-FFF2-40B4-BE49-F238E27FC236}">
                  <a16:creationId xmlns:a16="http://schemas.microsoft.com/office/drawing/2014/main" id="{5AD10055-2E12-4598-A234-2134C8C95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7238" y="6694488"/>
              <a:ext cx="571500" cy="90488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21" name="Freeform 524">
              <a:extLst>
                <a:ext uri="{FF2B5EF4-FFF2-40B4-BE49-F238E27FC236}">
                  <a16:creationId xmlns:a16="http://schemas.microsoft.com/office/drawing/2014/main" id="{4A05CDF2-E4CA-4FAB-8D33-DCD771979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1888" y="6916738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22" name="Rectangle 525">
              <a:extLst>
                <a:ext uri="{FF2B5EF4-FFF2-40B4-BE49-F238E27FC236}">
                  <a16:creationId xmlns:a16="http://schemas.microsoft.com/office/drawing/2014/main" id="{502A9103-FCD8-4C2D-9507-B8B35252A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5863" y="6965950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23" name="Rectangle 526">
              <a:extLst>
                <a:ext uri="{FF2B5EF4-FFF2-40B4-BE49-F238E27FC236}">
                  <a16:creationId xmlns:a16="http://schemas.microsoft.com/office/drawing/2014/main" id="{FB3D90CF-D03A-4569-B1C9-4FD6924CE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0476" y="6965950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24" name="Rectangle 527">
              <a:extLst>
                <a:ext uri="{FF2B5EF4-FFF2-40B4-BE49-F238E27FC236}">
                  <a16:creationId xmlns:a16="http://schemas.microsoft.com/office/drawing/2014/main" id="{4796E69D-190B-4036-AE44-29F5F8A69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5088" y="6965950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25" name="Rectangle 528">
              <a:extLst>
                <a:ext uri="{FF2B5EF4-FFF2-40B4-BE49-F238E27FC236}">
                  <a16:creationId xmlns:a16="http://schemas.microsoft.com/office/drawing/2014/main" id="{F25608F9-4542-48C5-B6E8-AECDF8CF2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1288" y="6965950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26" name="Rectangle 529">
              <a:extLst>
                <a:ext uri="{FF2B5EF4-FFF2-40B4-BE49-F238E27FC236}">
                  <a16:creationId xmlns:a16="http://schemas.microsoft.com/office/drawing/2014/main" id="{C952D781-0EDA-4673-A89F-0EC3C681E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5901" y="6965950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27" name="Rectangle 530">
              <a:extLst>
                <a:ext uri="{FF2B5EF4-FFF2-40B4-BE49-F238E27FC236}">
                  <a16:creationId xmlns:a16="http://schemas.microsoft.com/office/drawing/2014/main" id="{BAD1104D-0076-4B27-B0A6-4629EBF49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0513" y="6965950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28" name="Oval 531">
              <a:extLst>
                <a:ext uri="{FF2B5EF4-FFF2-40B4-BE49-F238E27FC236}">
                  <a16:creationId xmlns:a16="http://schemas.microsoft.com/office/drawing/2014/main" id="{7F0DC887-7E9F-4D7C-AD35-F34C87434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9101" y="7004050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29" name="Oval 532">
              <a:extLst>
                <a:ext uri="{FF2B5EF4-FFF2-40B4-BE49-F238E27FC236}">
                  <a16:creationId xmlns:a16="http://schemas.microsoft.com/office/drawing/2014/main" id="{ADB807BB-9104-4026-8F6F-917B3CA09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6263" y="7004050"/>
              <a:ext cx="60325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30" name="Freeform 533">
              <a:extLst>
                <a:ext uri="{FF2B5EF4-FFF2-40B4-BE49-F238E27FC236}">
                  <a16:creationId xmlns:a16="http://schemas.microsoft.com/office/drawing/2014/main" id="{771AE63C-ABF4-42D8-BD3E-B13EDC2DF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7238" y="6988175"/>
              <a:ext cx="571500" cy="90488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31" name="Freeform 534">
              <a:extLst>
                <a:ext uri="{FF2B5EF4-FFF2-40B4-BE49-F238E27FC236}">
                  <a16:creationId xmlns:a16="http://schemas.microsoft.com/office/drawing/2014/main" id="{58FB8C04-F89E-4794-803F-B40396F8B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1888" y="5743575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BCD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32" name="Freeform 535">
              <a:extLst>
                <a:ext uri="{FF2B5EF4-FFF2-40B4-BE49-F238E27FC236}">
                  <a16:creationId xmlns:a16="http://schemas.microsoft.com/office/drawing/2014/main" id="{1465714E-AAFF-4270-BC20-9ADB7AACB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1888" y="7504113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33" name="Rectangle 536">
              <a:extLst>
                <a:ext uri="{FF2B5EF4-FFF2-40B4-BE49-F238E27FC236}">
                  <a16:creationId xmlns:a16="http://schemas.microsoft.com/office/drawing/2014/main" id="{9BCE88DA-B25C-4EB7-BC1A-4D28FC3AB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5863" y="7553325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34" name="Rectangle 537">
              <a:extLst>
                <a:ext uri="{FF2B5EF4-FFF2-40B4-BE49-F238E27FC236}">
                  <a16:creationId xmlns:a16="http://schemas.microsoft.com/office/drawing/2014/main" id="{0A95C8A4-784C-4B9A-AA47-85F61EEC5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0476" y="7553325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35" name="Rectangle 538">
              <a:extLst>
                <a:ext uri="{FF2B5EF4-FFF2-40B4-BE49-F238E27FC236}">
                  <a16:creationId xmlns:a16="http://schemas.microsoft.com/office/drawing/2014/main" id="{97422A26-7D5A-4FA7-B22D-DB2341482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5088" y="7553325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36" name="Rectangle 539">
              <a:extLst>
                <a:ext uri="{FF2B5EF4-FFF2-40B4-BE49-F238E27FC236}">
                  <a16:creationId xmlns:a16="http://schemas.microsoft.com/office/drawing/2014/main" id="{F3CE2A05-53D7-43E1-A2A0-34B848CC9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1288" y="7553325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37" name="Rectangle 540">
              <a:extLst>
                <a:ext uri="{FF2B5EF4-FFF2-40B4-BE49-F238E27FC236}">
                  <a16:creationId xmlns:a16="http://schemas.microsoft.com/office/drawing/2014/main" id="{92EAA0B7-3004-4958-A296-5E8270E95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5901" y="7553325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38" name="Rectangle 541">
              <a:extLst>
                <a:ext uri="{FF2B5EF4-FFF2-40B4-BE49-F238E27FC236}">
                  <a16:creationId xmlns:a16="http://schemas.microsoft.com/office/drawing/2014/main" id="{9BB65234-5D97-4AA8-9D24-B8B37AC7E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0513" y="7553325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39" name="Oval 542">
              <a:extLst>
                <a:ext uri="{FF2B5EF4-FFF2-40B4-BE49-F238E27FC236}">
                  <a16:creationId xmlns:a16="http://schemas.microsoft.com/office/drawing/2014/main" id="{61878207-5C22-43A1-A345-7C6BC5F89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9101" y="7591425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40" name="Oval 543">
              <a:extLst>
                <a:ext uri="{FF2B5EF4-FFF2-40B4-BE49-F238E27FC236}">
                  <a16:creationId xmlns:a16="http://schemas.microsoft.com/office/drawing/2014/main" id="{CF1DF55B-AE34-4DC1-8A3B-318E412BF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6263" y="7591425"/>
              <a:ext cx="60325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41" name="Freeform 544">
              <a:extLst>
                <a:ext uri="{FF2B5EF4-FFF2-40B4-BE49-F238E27FC236}">
                  <a16:creationId xmlns:a16="http://schemas.microsoft.com/office/drawing/2014/main" id="{B85C067B-ABBD-4556-B34D-E90CBDCF3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7238" y="7575550"/>
              <a:ext cx="571500" cy="90488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42" name="Freeform 545">
              <a:extLst>
                <a:ext uri="{FF2B5EF4-FFF2-40B4-BE49-F238E27FC236}">
                  <a16:creationId xmlns:a16="http://schemas.microsoft.com/office/drawing/2014/main" id="{4D2F04CE-740E-4DF6-973E-48EDC7ACE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1888" y="7797800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43" name="Rectangle 546">
              <a:extLst>
                <a:ext uri="{FF2B5EF4-FFF2-40B4-BE49-F238E27FC236}">
                  <a16:creationId xmlns:a16="http://schemas.microsoft.com/office/drawing/2014/main" id="{6F813C0B-E730-4568-84E6-5EF20FA92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5863" y="7847013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44" name="Rectangle 547">
              <a:extLst>
                <a:ext uri="{FF2B5EF4-FFF2-40B4-BE49-F238E27FC236}">
                  <a16:creationId xmlns:a16="http://schemas.microsoft.com/office/drawing/2014/main" id="{2F84AB97-2B3A-41E6-BB47-6900E8AB9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0476" y="7847013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45" name="Rectangle 548">
              <a:extLst>
                <a:ext uri="{FF2B5EF4-FFF2-40B4-BE49-F238E27FC236}">
                  <a16:creationId xmlns:a16="http://schemas.microsoft.com/office/drawing/2014/main" id="{02B9E6A2-0FD6-4F09-91B6-721ADD609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5088" y="7847013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46" name="Rectangle 549">
              <a:extLst>
                <a:ext uri="{FF2B5EF4-FFF2-40B4-BE49-F238E27FC236}">
                  <a16:creationId xmlns:a16="http://schemas.microsoft.com/office/drawing/2014/main" id="{71DCE7F4-B5F8-474A-AE9A-079E6298A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1288" y="7847013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47" name="Rectangle 550">
              <a:extLst>
                <a:ext uri="{FF2B5EF4-FFF2-40B4-BE49-F238E27FC236}">
                  <a16:creationId xmlns:a16="http://schemas.microsoft.com/office/drawing/2014/main" id="{A2B3CD47-FCD9-483B-B4BD-5CEB1C9EB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5901" y="7847013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48" name="Rectangle 551">
              <a:extLst>
                <a:ext uri="{FF2B5EF4-FFF2-40B4-BE49-F238E27FC236}">
                  <a16:creationId xmlns:a16="http://schemas.microsoft.com/office/drawing/2014/main" id="{8DF4FE96-5DEB-414B-AE6D-36E48CDD7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0513" y="7847013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49" name="Oval 552">
              <a:extLst>
                <a:ext uri="{FF2B5EF4-FFF2-40B4-BE49-F238E27FC236}">
                  <a16:creationId xmlns:a16="http://schemas.microsoft.com/office/drawing/2014/main" id="{D86EE03D-A90E-4B08-9367-76B504227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9101" y="7885113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50" name="Oval 553">
              <a:extLst>
                <a:ext uri="{FF2B5EF4-FFF2-40B4-BE49-F238E27FC236}">
                  <a16:creationId xmlns:a16="http://schemas.microsoft.com/office/drawing/2014/main" id="{B128D4BA-E3ED-42F0-A0AB-422A0A6C8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6263" y="7885113"/>
              <a:ext cx="60325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51" name="Freeform 554">
              <a:extLst>
                <a:ext uri="{FF2B5EF4-FFF2-40B4-BE49-F238E27FC236}">
                  <a16:creationId xmlns:a16="http://schemas.microsoft.com/office/drawing/2014/main" id="{BB4580C6-B8E0-4AAB-99C6-1F26F82DF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7238" y="7869238"/>
              <a:ext cx="571500" cy="90488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52" name="Freeform 555">
              <a:extLst>
                <a:ext uri="{FF2B5EF4-FFF2-40B4-BE49-F238E27FC236}">
                  <a16:creationId xmlns:a16="http://schemas.microsoft.com/office/drawing/2014/main" id="{C2D367BF-FBFA-446E-AE1A-38ADD7C88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1888" y="8091488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53" name="Rectangle 556">
              <a:extLst>
                <a:ext uri="{FF2B5EF4-FFF2-40B4-BE49-F238E27FC236}">
                  <a16:creationId xmlns:a16="http://schemas.microsoft.com/office/drawing/2014/main" id="{E228C54F-3ADE-441E-9079-D18E103A1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5863" y="8140700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54" name="Rectangle 557">
              <a:extLst>
                <a:ext uri="{FF2B5EF4-FFF2-40B4-BE49-F238E27FC236}">
                  <a16:creationId xmlns:a16="http://schemas.microsoft.com/office/drawing/2014/main" id="{C87B2B61-B0C7-4B2F-9843-ABE01A88C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0476" y="8140700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55" name="Rectangle 558">
              <a:extLst>
                <a:ext uri="{FF2B5EF4-FFF2-40B4-BE49-F238E27FC236}">
                  <a16:creationId xmlns:a16="http://schemas.microsoft.com/office/drawing/2014/main" id="{86221341-5AC9-4D5F-80D6-3639311B9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5088" y="8140700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56" name="Rectangle 559">
              <a:extLst>
                <a:ext uri="{FF2B5EF4-FFF2-40B4-BE49-F238E27FC236}">
                  <a16:creationId xmlns:a16="http://schemas.microsoft.com/office/drawing/2014/main" id="{C96C881F-55BA-483A-86E2-ABF0F357D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1288" y="8140700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57" name="Rectangle 560">
              <a:extLst>
                <a:ext uri="{FF2B5EF4-FFF2-40B4-BE49-F238E27FC236}">
                  <a16:creationId xmlns:a16="http://schemas.microsoft.com/office/drawing/2014/main" id="{F6C5F600-F1F4-4C6F-BD88-942E74238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5901" y="8140700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58" name="Rectangle 561">
              <a:extLst>
                <a:ext uri="{FF2B5EF4-FFF2-40B4-BE49-F238E27FC236}">
                  <a16:creationId xmlns:a16="http://schemas.microsoft.com/office/drawing/2014/main" id="{916EAA67-8B87-4107-AB8D-9413E2C25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0513" y="8140700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59" name="Oval 562">
              <a:extLst>
                <a:ext uri="{FF2B5EF4-FFF2-40B4-BE49-F238E27FC236}">
                  <a16:creationId xmlns:a16="http://schemas.microsoft.com/office/drawing/2014/main" id="{42FAB1E1-57A1-4C22-949A-F68216543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9101" y="8178800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60" name="Oval 563">
              <a:extLst>
                <a:ext uri="{FF2B5EF4-FFF2-40B4-BE49-F238E27FC236}">
                  <a16:creationId xmlns:a16="http://schemas.microsoft.com/office/drawing/2014/main" id="{3A7C4190-A66F-467D-B2DE-3D907B805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6263" y="8178800"/>
              <a:ext cx="60325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61" name="Freeform 564">
              <a:extLst>
                <a:ext uri="{FF2B5EF4-FFF2-40B4-BE49-F238E27FC236}">
                  <a16:creationId xmlns:a16="http://schemas.microsoft.com/office/drawing/2014/main" id="{CA584A3B-9EC7-4157-9ED7-7A50549EF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7238" y="8162925"/>
              <a:ext cx="571500" cy="90488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62" name="Freeform 565">
              <a:extLst>
                <a:ext uri="{FF2B5EF4-FFF2-40B4-BE49-F238E27FC236}">
                  <a16:creationId xmlns:a16="http://schemas.microsoft.com/office/drawing/2014/main" id="{198EB05A-AFE5-4ED4-8905-9BACA5811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1888" y="8385175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63" name="Rectangle 566">
              <a:extLst>
                <a:ext uri="{FF2B5EF4-FFF2-40B4-BE49-F238E27FC236}">
                  <a16:creationId xmlns:a16="http://schemas.microsoft.com/office/drawing/2014/main" id="{135685B1-82D0-4406-A942-F2A835876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5863" y="8434388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64" name="Rectangle 567">
              <a:extLst>
                <a:ext uri="{FF2B5EF4-FFF2-40B4-BE49-F238E27FC236}">
                  <a16:creationId xmlns:a16="http://schemas.microsoft.com/office/drawing/2014/main" id="{EF5DA848-505C-41E3-8C65-B2B5649B1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0476" y="8434388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65" name="Rectangle 568">
              <a:extLst>
                <a:ext uri="{FF2B5EF4-FFF2-40B4-BE49-F238E27FC236}">
                  <a16:creationId xmlns:a16="http://schemas.microsoft.com/office/drawing/2014/main" id="{64934F2E-E546-4284-85CC-88A8F336B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5088" y="8434388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66" name="Rectangle 569">
              <a:extLst>
                <a:ext uri="{FF2B5EF4-FFF2-40B4-BE49-F238E27FC236}">
                  <a16:creationId xmlns:a16="http://schemas.microsoft.com/office/drawing/2014/main" id="{3C53082C-4610-48EB-88EC-4FE299C91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1288" y="8434388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67" name="Rectangle 570">
              <a:extLst>
                <a:ext uri="{FF2B5EF4-FFF2-40B4-BE49-F238E27FC236}">
                  <a16:creationId xmlns:a16="http://schemas.microsoft.com/office/drawing/2014/main" id="{29465353-806A-4EEF-AB31-A8386F152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5901" y="8434388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68" name="Rectangle 571">
              <a:extLst>
                <a:ext uri="{FF2B5EF4-FFF2-40B4-BE49-F238E27FC236}">
                  <a16:creationId xmlns:a16="http://schemas.microsoft.com/office/drawing/2014/main" id="{11B53321-2E9B-4A4D-868C-7A1893429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0513" y="8434388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69" name="Oval 572">
              <a:extLst>
                <a:ext uri="{FF2B5EF4-FFF2-40B4-BE49-F238E27FC236}">
                  <a16:creationId xmlns:a16="http://schemas.microsoft.com/office/drawing/2014/main" id="{052FFFBB-33B0-4E95-88B3-29AC862A6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9101" y="8470900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70" name="Oval 573">
              <a:extLst>
                <a:ext uri="{FF2B5EF4-FFF2-40B4-BE49-F238E27FC236}">
                  <a16:creationId xmlns:a16="http://schemas.microsoft.com/office/drawing/2014/main" id="{515D9910-4205-4133-B3FD-540FAA4B4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6263" y="8470900"/>
              <a:ext cx="60325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71" name="Freeform 574">
              <a:extLst>
                <a:ext uri="{FF2B5EF4-FFF2-40B4-BE49-F238E27FC236}">
                  <a16:creationId xmlns:a16="http://schemas.microsoft.com/office/drawing/2014/main" id="{9F009C6E-80F9-4BD5-A7E7-F6BDA0424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7238" y="8456613"/>
              <a:ext cx="571500" cy="90488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72" name="Freeform 575">
              <a:extLst>
                <a:ext uri="{FF2B5EF4-FFF2-40B4-BE49-F238E27FC236}">
                  <a16:creationId xmlns:a16="http://schemas.microsoft.com/office/drawing/2014/main" id="{1D41B2B5-12A5-4083-8FC7-60514D438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1888" y="8678863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73" name="Rectangle 576">
              <a:extLst>
                <a:ext uri="{FF2B5EF4-FFF2-40B4-BE49-F238E27FC236}">
                  <a16:creationId xmlns:a16="http://schemas.microsoft.com/office/drawing/2014/main" id="{BF678F70-D74B-4CE8-A34B-1A55F9131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5863" y="8728075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74" name="Rectangle 577">
              <a:extLst>
                <a:ext uri="{FF2B5EF4-FFF2-40B4-BE49-F238E27FC236}">
                  <a16:creationId xmlns:a16="http://schemas.microsoft.com/office/drawing/2014/main" id="{313265A4-F614-4389-94B0-CE526C7B4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0476" y="8728075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75" name="Rectangle 578">
              <a:extLst>
                <a:ext uri="{FF2B5EF4-FFF2-40B4-BE49-F238E27FC236}">
                  <a16:creationId xmlns:a16="http://schemas.microsoft.com/office/drawing/2014/main" id="{885543A3-D980-419C-896B-D6E138A83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5088" y="8728075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76" name="Rectangle 579">
              <a:extLst>
                <a:ext uri="{FF2B5EF4-FFF2-40B4-BE49-F238E27FC236}">
                  <a16:creationId xmlns:a16="http://schemas.microsoft.com/office/drawing/2014/main" id="{AC8FA046-8C61-4A79-B447-634F0D9D8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1288" y="8728075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77" name="Rectangle 580">
              <a:extLst>
                <a:ext uri="{FF2B5EF4-FFF2-40B4-BE49-F238E27FC236}">
                  <a16:creationId xmlns:a16="http://schemas.microsoft.com/office/drawing/2014/main" id="{97203217-8C5E-4FA8-8501-B7D0B623A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5901" y="8728075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78" name="Rectangle 581">
              <a:extLst>
                <a:ext uri="{FF2B5EF4-FFF2-40B4-BE49-F238E27FC236}">
                  <a16:creationId xmlns:a16="http://schemas.microsoft.com/office/drawing/2014/main" id="{80EBF143-FD61-4F5C-903F-967CA8D3A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0513" y="8728075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79" name="Oval 582">
              <a:extLst>
                <a:ext uri="{FF2B5EF4-FFF2-40B4-BE49-F238E27FC236}">
                  <a16:creationId xmlns:a16="http://schemas.microsoft.com/office/drawing/2014/main" id="{317FFC9A-AF94-4B9A-9463-1165D679C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9101" y="8764588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80" name="Oval 583">
              <a:extLst>
                <a:ext uri="{FF2B5EF4-FFF2-40B4-BE49-F238E27FC236}">
                  <a16:creationId xmlns:a16="http://schemas.microsoft.com/office/drawing/2014/main" id="{A352C014-1C36-4972-B649-99EB0B6BD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6263" y="8764588"/>
              <a:ext cx="60325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81" name="Freeform 584">
              <a:extLst>
                <a:ext uri="{FF2B5EF4-FFF2-40B4-BE49-F238E27FC236}">
                  <a16:creationId xmlns:a16="http://schemas.microsoft.com/office/drawing/2014/main" id="{8DF647F9-7871-48F8-9F40-E774C1F3A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7238" y="8750300"/>
              <a:ext cx="571500" cy="90488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  <p:grpSp>
        <p:nvGrpSpPr>
          <p:cNvPr id="802" name="Group 801">
            <a:extLst>
              <a:ext uri="{FF2B5EF4-FFF2-40B4-BE49-F238E27FC236}">
                <a16:creationId xmlns:a16="http://schemas.microsoft.com/office/drawing/2014/main" id="{BB30F17E-0901-47A8-A38F-9DAA2B5554AB}"/>
              </a:ext>
            </a:extLst>
          </p:cNvPr>
          <p:cNvGrpSpPr/>
          <p:nvPr/>
        </p:nvGrpSpPr>
        <p:grpSpPr>
          <a:xfrm>
            <a:off x="5920272" y="1980103"/>
            <a:ext cx="1514064" cy="2993786"/>
            <a:chOff x="5799138" y="4986338"/>
            <a:chExt cx="2449512" cy="4843462"/>
          </a:xfrm>
        </p:grpSpPr>
        <p:sp>
          <p:nvSpPr>
            <p:cNvPr id="782" name="Freeform 585">
              <a:extLst>
                <a:ext uri="{FF2B5EF4-FFF2-40B4-BE49-F238E27FC236}">
                  <a16:creationId xmlns:a16="http://schemas.microsoft.com/office/drawing/2014/main" id="{67461FC7-C02F-4EC7-9892-CB60CF390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0913" y="6586538"/>
              <a:ext cx="146050" cy="114300"/>
            </a:xfrm>
            <a:custGeom>
              <a:avLst/>
              <a:gdLst>
                <a:gd name="T0" fmla="*/ 11 w 92"/>
                <a:gd name="T1" fmla="*/ 0 h 72"/>
                <a:gd name="T2" fmla="*/ 0 w 92"/>
                <a:gd name="T3" fmla="*/ 58 h 72"/>
                <a:gd name="T4" fmla="*/ 82 w 92"/>
                <a:gd name="T5" fmla="*/ 72 h 72"/>
                <a:gd name="T6" fmla="*/ 92 w 92"/>
                <a:gd name="T7" fmla="*/ 15 h 72"/>
                <a:gd name="T8" fmla="*/ 11 w 9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2">
                  <a:moveTo>
                    <a:pt x="11" y="0"/>
                  </a:moveTo>
                  <a:lnTo>
                    <a:pt x="0" y="58"/>
                  </a:lnTo>
                  <a:lnTo>
                    <a:pt x="82" y="72"/>
                  </a:lnTo>
                  <a:lnTo>
                    <a:pt x="92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CC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83" name="Freeform 586">
              <a:extLst>
                <a:ext uri="{FF2B5EF4-FFF2-40B4-BE49-F238E27FC236}">
                  <a16:creationId xmlns:a16="http://schemas.microsoft.com/office/drawing/2014/main" id="{6A59B519-9A56-4850-AAEB-7ACEFEFB4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9138" y="6521450"/>
              <a:ext cx="292100" cy="169863"/>
            </a:xfrm>
            <a:custGeom>
              <a:avLst/>
              <a:gdLst>
                <a:gd name="T0" fmla="*/ 2 w 155"/>
                <a:gd name="T1" fmla="*/ 37 h 90"/>
                <a:gd name="T2" fmla="*/ 2 w 155"/>
                <a:gd name="T3" fmla="*/ 37 h 90"/>
                <a:gd name="T4" fmla="*/ 12 w 155"/>
                <a:gd name="T5" fmla="*/ 52 h 90"/>
                <a:gd name="T6" fmla="*/ 126 w 155"/>
                <a:gd name="T7" fmla="*/ 87 h 90"/>
                <a:gd name="T8" fmla="*/ 143 w 155"/>
                <a:gd name="T9" fmla="*/ 80 h 90"/>
                <a:gd name="T10" fmla="*/ 151 w 155"/>
                <a:gd name="T11" fmla="*/ 56 h 90"/>
                <a:gd name="T12" fmla="*/ 130 w 155"/>
                <a:gd name="T13" fmla="*/ 24 h 90"/>
                <a:gd name="T14" fmla="*/ 89 w 155"/>
                <a:gd name="T15" fmla="*/ 9 h 90"/>
                <a:gd name="T16" fmla="*/ 2 w 155"/>
                <a:gd name="T17" fmla="*/ 3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90">
                  <a:moveTo>
                    <a:pt x="2" y="37"/>
                  </a:moveTo>
                  <a:cubicBezTo>
                    <a:pt x="2" y="37"/>
                    <a:pt x="2" y="37"/>
                    <a:pt x="2" y="37"/>
                  </a:cubicBezTo>
                  <a:cubicBezTo>
                    <a:pt x="0" y="43"/>
                    <a:pt x="4" y="50"/>
                    <a:pt x="12" y="52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34" y="90"/>
                    <a:pt x="141" y="86"/>
                    <a:pt x="143" y="80"/>
                  </a:cubicBezTo>
                  <a:cubicBezTo>
                    <a:pt x="151" y="56"/>
                    <a:pt x="151" y="56"/>
                    <a:pt x="151" y="56"/>
                  </a:cubicBezTo>
                  <a:cubicBezTo>
                    <a:pt x="155" y="43"/>
                    <a:pt x="145" y="28"/>
                    <a:pt x="130" y="24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58" y="0"/>
                    <a:pt x="10" y="10"/>
                    <a:pt x="2" y="37"/>
                  </a:cubicBezTo>
                  <a:close/>
                </a:path>
              </a:pathLst>
            </a:custGeom>
            <a:solidFill>
              <a:srgbClr val="FCC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84" name="Freeform 587">
              <a:extLst>
                <a:ext uri="{FF2B5EF4-FFF2-40B4-BE49-F238E27FC236}">
                  <a16:creationId xmlns:a16="http://schemas.microsoft.com/office/drawing/2014/main" id="{F43FC501-4E81-47C7-8ED2-BFB0E6803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701" y="6505575"/>
              <a:ext cx="100013" cy="146050"/>
            </a:xfrm>
            <a:custGeom>
              <a:avLst/>
              <a:gdLst>
                <a:gd name="T0" fmla="*/ 23 w 53"/>
                <a:gd name="T1" fmla="*/ 78 h 78"/>
                <a:gd name="T2" fmla="*/ 53 w 53"/>
                <a:gd name="T3" fmla="*/ 67 h 78"/>
                <a:gd name="T4" fmla="*/ 32 w 53"/>
                <a:gd name="T5" fmla="*/ 10 h 78"/>
                <a:gd name="T6" fmla="*/ 16 w 53"/>
                <a:gd name="T7" fmla="*/ 2 h 78"/>
                <a:gd name="T8" fmla="*/ 10 w 53"/>
                <a:gd name="T9" fmla="*/ 5 h 78"/>
                <a:gd name="T10" fmla="*/ 2 w 53"/>
                <a:gd name="T11" fmla="*/ 20 h 78"/>
                <a:gd name="T12" fmla="*/ 23 w 53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78">
                  <a:moveTo>
                    <a:pt x="23" y="78"/>
                  </a:moveTo>
                  <a:cubicBezTo>
                    <a:pt x="53" y="67"/>
                    <a:pt x="53" y="67"/>
                    <a:pt x="53" y="67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0" y="3"/>
                    <a:pt x="23" y="0"/>
                    <a:pt x="16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3" y="7"/>
                    <a:pt x="0" y="14"/>
                    <a:pt x="2" y="20"/>
                  </a:cubicBezTo>
                  <a:lnTo>
                    <a:pt x="23" y="78"/>
                  </a:lnTo>
                  <a:close/>
                </a:path>
              </a:pathLst>
            </a:custGeom>
            <a:solidFill>
              <a:srgbClr val="FCC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85" name="Freeform 588">
              <a:extLst>
                <a:ext uri="{FF2B5EF4-FFF2-40B4-BE49-F238E27FC236}">
                  <a16:creationId xmlns:a16="http://schemas.microsoft.com/office/drawing/2014/main" id="{0833E307-8DAF-4354-A880-6D8A36FEC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0088" y="7696200"/>
              <a:ext cx="396875" cy="1866900"/>
            </a:xfrm>
            <a:custGeom>
              <a:avLst/>
              <a:gdLst>
                <a:gd name="T0" fmla="*/ 187 w 211"/>
                <a:gd name="T1" fmla="*/ 0 h 992"/>
                <a:gd name="T2" fmla="*/ 92 w 211"/>
                <a:gd name="T3" fmla="*/ 447 h 992"/>
                <a:gd name="T4" fmla="*/ 20 w 211"/>
                <a:gd name="T5" fmla="*/ 992 h 992"/>
                <a:gd name="T6" fmla="*/ 0 w 211"/>
                <a:gd name="T7" fmla="*/ 975 h 992"/>
                <a:gd name="T8" fmla="*/ 58 w 211"/>
                <a:gd name="T9" fmla="*/ 150 h 992"/>
                <a:gd name="T10" fmla="*/ 187 w 211"/>
                <a:gd name="T11" fmla="*/ 0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992">
                  <a:moveTo>
                    <a:pt x="187" y="0"/>
                  </a:moveTo>
                  <a:cubicBezTo>
                    <a:pt x="211" y="136"/>
                    <a:pt x="129" y="300"/>
                    <a:pt x="92" y="447"/>
                  </a:cubicBezTo>
                  <a:cubicBezTo>
                    <a:pt x="78" y="580"/>
                    <a:pt x="31" y="972"/>
                    <a:pt x="20" y="992"/>
                  </a:cubicBezTo>
                  <a:cubicBezTo>
                    <a:pt x="0" y="975"/>
                    <a:pt x="0" y="975"/>
                    <a:pt x="0" y="975"/>
                  </a:cubicBezTo>
                  <a:cubicBezTo>
                    <a:pt x="58" y="150"/>
                    <a:pt x="58" y="150"/>
                    <a:pt x="58" y="150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rgbClr val="7676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86" name="Freeform 589">
              <a:extLst>
                <a:ext uri="{FF2B5EF4-FFF2-40B4-BE49-F238E27FC236}">
                  <a16:creationId xmlns:a16="http://schemas.microsoft.com/office/drawing/2014/main" id="{5E199E3D-E2ED-40F6-87BB-8955C494B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9813" y="5899150"/>
              <a:ext cx="1141413" cy="830263"/>
            </a:xfrm>
            <a:custGeom>
              <a:avLst/>
              <a:gdLst>
                <a:gd name="T0" fmla="*/ 466 w 607"/>
                <a:gd name="T1" fmla="*/ 0 h 441"/>
                <a:gd name="T2" fmla="*/ 358 w 607"/>
                <a:gd name="T3" fmla="*/ 296 h 441"/>
                <a:gd name="T4" fmla="*/ 0 w 607"/>
                <a:gd name="T5" fmla="*/ 368 h 441"/>
                <a:gd name="T6" fmla="*/ 0 w 607"/>
                <a:gd name="T7" fmla="*/ 429 h 441"/>
                <a:gd name="T8" fmla="*/ 495 w 607"/>
                <a:gd name="T9" fmla="*/ 409 h 441"/>
                <a:gd name="T10" fmla="*/ 607 w 607"/>
                <a:gd name="T11" fmla="*/ 23 h 441"/>
                <a:gd name="T12" fmla="*/ 466 w 607"/>
                <a:gd name="T13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7" h="441">
                  <a:moveTo>
                    <a:pt x="466" y="0"/>
                  </a:moveTo>
                  <a:cubicBezTo>
                    <a:pt x="408" y="89"/>
                    <a:pt x="371" y="188"/>
                    <a:pt x="358" y="296"/>
                  </a:cubicBezTo>
                  <a:cubicBezTo>
                    <a:pt x="219" y="332"/>
                    <a:pt x="102" y="355"/>
                    <a:pt x="0" y="368"/>
                  </a:cubicBezTo>
                  <a:cubicBezTo>
                    <a:pt x="5" y="386"/>
                    <a:pt x="5" y="407"/>
                    <a:pt x="0" y="429"/>
                  </a:cubicBezTo>
                  <a:cubicBezTo>
                    <a:pt x="192" y="441"/>
                    <a:pt x="363" y="438"/>
                    <a:pt x="495" y="409"/>
                  </a:cubicBezTo>
                  <a:cubicBezTo>
                    <a:pt x="607" y="23"/>
                    <a:pt x="607" y="23"/>
                    <a:pt x="607" y="23"/>
                  </a:cubicBezTo>
                  <a:lnTo>
                    <a:pt x="466" y="0"/>
                  </a:lnTo>
                  <a:close/>
                </a:path>
              </a:pathLst>
            </a:custGeom>
            <a:solidFill>
              <a:srgbClr val="4646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87" name="Freeform 590">
              <a:extLst>
                <a:ext uri="{FF2B5EF4-FFF2-40B4-BE49-F238E27FC236}">
                  <a16:creationId xmlns:a16="http://schemas.microsoft.com/office/drawing/2014/main" id="{D6C26F4A-BEE0-4575-99D3-6CF9DCD83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9051" y="9240838"/>
              <a:ext cx="96838" cy="369888"/>
            </a:xfrm>
            <a:custGeom>
              <a:avLst/>
              <a:gdLst>
                <a:gd name="T0" fmla="*/ 61 w 61"/>
                <a:gd name="T1" fmla="*/ 229 h 233"/>
                <a:gd name="T2" fmla="*/ 14 w 61"/>
                <a:gd name="T3" fmla="*/ 233 h 233"/>
                <a:gd name="T4" fmla="*/ 0 w 61"/>
                <a:gd name="T5" fmla="*/ 3 h 233"/>
                <a:gd name="T6" fmla="*/ 47 w 61"/>
                <a:gd name="T7" fmla="*/ 0 h 233"/>
                <a:gd name="T8" fmla="*/ 61 w 61"/>
                <a:gd name="T9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233">
                  <a:moveTo>
                    <a:pt x="61" y="229"/>
                  </a:moveTo>
                  <a:lnTo>
                    <a:pt x="14" y="233"/>
                  </a:lnTo>
                  <a:lnTo>
                    <a:pt x="0" y="3"/>
                  </a:lnTo>
                  <a:lnTo>
                    <a:pt x="47" y="0"/>
                  </a:lnTo>
                  <a:lnTo>
                    <a:pt x="61" y="229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88" name="Freeform 591">
              <a:extLst>
                <a:ext uri="{FF2B5EF4-FFF2-40B4-BE49-F238E27FC236}">
                  <a16:creationId xmlns:a16="http://schemas.microsoft.com/office/drawing/2014/main" id="{78D89CAC-A6E9-4BDB-9FB8-F23251C60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0713" y="9310688"/>
              <a:ext cx="98425" cy="369888"/>
            </a:xfrm>
            <a:custGeom>
              <a:avLst/>
              <a:gdLst>
                <a:gd name="T0" fmla="*/ 62 w 62"/>
                <a:gd name="T1" fmla="*/ 230 h 233"/>
                <a:gd name="T2" fmla="*/ 14 w 62"/>
                <a:gd name="T3" fmla="*/ 233 h 233"/>
                <a:gd name="T4" fmla="*/ 0 w 62"/>
                <a:gd name="T5" fmla="*/ 4 h 233"/>
                <a:gd name="T6" fmla="*/ 48 w 62"/>
                <a:gd name="T7" fmla="*/ 0 h 233"/>
                <a:gd name="T8" fmla="*/ 62 w 62"/>
                <a:gd name="T9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233">
                  <a:moveTo>
                    <a:pt x="62" y="230"/>
                  </a:moveTo>
                  <a:lnTo>
                    <a:pt x="14" y="233"/>
                  </a:lnTo>
                  <a:lnTo>
                    <a:pt x="0" y="4"/>
                  </a:lnTo>
                  <a:lnTo>
                    <a:pt x="48" y="0"/>
                  </a:lnTo>
                  <a:lnTo>
                    <a:pt x="62" y="230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89" name="Freeform 592">
              <a:extLst>
                <a:ext uri="{FF2B5EF4-FFF2-40B4-BE49-F238E27FC236}">
                  <a16:creationId xmlns:a16="http://schemas.microsoft.com/office/drawing/2014/main" id="{E1893700-0634-44CD-B699-759B94D7F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188" y="9629775"/>
              <a:ext cx="433388" cy="200025"/>
            </a:xfrm>
            <a:custGeom>
              <a:avLst/>
              <a:gdLst>
                <a:gd name="T0" fmla="*/ 30 w 230"/>
                <a:gd name="T1" fmla="*/ 101 h 107"/>
                <a:gd name="T2" fmla="*/ 181 w 230"/>
                <a:gd name="T3" fmla="*/ 86 h 107"/>
                <a:gd name="T4" fmla="*/ 185 w 230"/>
                <a:gd name="T5" fmla="*/ 86 h 107"/>
                <a:gd name="T6" fmla="*/ 193 w 230"/>
                <a:gd name="T7" fmla="*/ 85 h 107"/>
                <a:gd name="T8" fmla="*/ 227 w 230"/>
                <a:gd name="T9" fmla="*/ 41 h 107"/>
                <a:gd name="T10" fmla="*/ 225 w 230"/>
                <a:gd name="T11" fmla="*/ 20 h 107"/>
                <a:gd name="T12" fmla="*/ 199 w 230"/>
                <a:gd name="T13" fmla="*/ 5 h 107"/>
                <a:gd name="T14" fmla="*/ 135 w 230"/>
                <a:gd name="T15" fmla="*/ 6 h 107"/>
                <a:gd name="T16" fmla="*/ 114 w 230"/>
                <a:gd name="T17" fmla="*/ 15 h 107"/>
                <a:gd name="T18" fmla="*/ 20 w 230"/>
                <a:gd name="T19" fmla="*/ 62 h 107"/>
                <a:gd name="T20" fmla="*/ 7 w 230"/>
                <a:gd name="T21" fmla="*/ 72 h 107"/>
                <a:gd name="T22" fmla="*/ 4 w 230"/>
                <a:gd name="T23" fmla="*/ 80 h 107"/>
                <a:gd name="T24" fmla="*/ 30 w 230"/>
                <a:gd name="T25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0" h="107">
                  <a:moveTo>
                    <a:pt x="30" y="101"/>
                  </a:moveTo>
                  <a:cubicBezTo>
                    <a:pt x="75" y="82"/>
                    <a:pt x="126" y="79"/>
                    <a:pt x="181" y="86"/>
                  </a:cubicBezTo>
                  <a:cubicBezTo>
                    <a:pt x="183" y="86"/>
                    <a:pt x="184" y="86"/>
                    <a:pt x="185" y="86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5" y="82"/>
                    <a:pt x="230" y="63"/>
                    <a:pt x="227" y="41"/>
                  </a:cubicBezTo>
                  <a:cubicBezTo>
                    <a:pt x="225" y="20"/>
                    <a:pt x="225" y="20"/>
                    <a:pt x="225" y="20"/>
                  </a:cubicBezTo>
                  <a:cubicBezTo>
                    <a:pt x="223" y="7"/>
                    <a:pt x="210" y="0"/>
                    <a:pt x="199" y="5"/>
                  </a:cubicBezTo>
                  <a:cubicBezTo>
                    <a:pt x="181" y="13"/>
                    <a:pt x="159" y="12"/>
                    <a:pt x="135" y="6"/>
                  </a:cubicBezTo>
                  <a:cubicBezTo>
                    <a:pt x="126" y="4"/>
                    <a:pt x="118" y="8"/>
                    <a:pt x="114" y="15"/>
                  </a:cubicBezTo>
                  <a:cubicBezTo>
                    <a:pt x="99" y="43"/>
                    <a:pt x="62" y="54"/>
                    <a:pt x="20" y="62"/>
                  </a:cubicBezTo>
                  <a:cubicBezTo>
                    <a:pt x="15" y="63"/>
                    <a:pt x="10" y="67"/>
                    <a:pt x="7" y="72"/>
                  </a:cubicBezTo>
                  <a:cubicBezTo>
                    <a:pt x="6" y="75"/>
                    <a:pt x="5" y="77"/>
                    <a:pt x="4" y="80"/>
                  </a:cubicBezTo>
                  <a:cubicBezTo>
                    <a:pt x="0" y="94"/>
                    <a:pt x="15" y="107"/>
                    <a:pt x="30" y="101"/>
                  </a:cubicBezTo>
                  <a:close/>
                </a:path>
              </a:pathLst>
            </a:custGeom>
            <a:solidFill>
              <a:srgbClr val="303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90" name="Freeform 593">
              <a:extLst>
                <a:ext uri="{FF2B5EF4-FFF2-40B4-BE49-F238E27FC236}">
                  <a16:creationId xmlns:a16="http://schemas.microsoft.com/office/drawing/2014/main" id="{B1E11D84-B40B-4E0C-9F62-66E5F02FE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801" y="7251700"/>
              <a:ext cx="989013" cy="2311400"/>
            </a:xfrm>
            <a:custGeom>
              <a:avLst/>
              <a:gdLst>
                <a:gd name="T0" fmla="*/ 505 w 526"/>
                <a:gd name="T1" fmla="*/ 17 h 1228"/>
                <a:gd name="T2" fmla="*/ 262 w 526"/>
                <a:gd name="T3" fmla="*/ 51 h 1228"/>
                <a:gd name="T4" fmla="*/ 262 w 526"/>
                <a:gd name="T5" fmla="*/ 51 h 1228"/>
                <a:gd name="T6" fmla="*/ 44 w 526"/>
                <a:gd name="T7" fmla="*/ 0 h 1228"/>
                <a:gd name="T8" fmla="*/ 0 w 526"/>
                <a:gd name="T9" fmla="*/ 696 h 1228"/>
                <a:gd name="T10" fmla="*/ 20 w 526"/>
                <a:gd name="T11" fmla="*/ 1228 h 1228"/>
                <a:gd name="T12" fmla="*/ 95 w 526"/>
                <a:gd name="T13" fmla="*/ 1228 h 1228"/>
                <a:gd name="T14" fmla="*/ 136 w 526"/>
                <a:gd name="T15" fmla="*/ 679 h 1228"/>
                <a:gd name="T16" fmla="*/ 262 w 526"/>
                <a:gd name="T17" fmla="*/ 236 h 1228"/>
                <a:gd name="T18" fmla="*/ 276 w 526"/>
                <a:gd name="T19" fmla="*/ 635 h 1228"/>
                <a:gd name="T20" fmla="*/ 368 w 526"/>
                <a:gd name="T21" fmla="*/ 1181 h 1228"/>
                <a:gd name="T22" fmla="*/ 464 w 526"/>
                <a:gd name="T23" fmla="*/ 1181 h 1228"/>
                <a:gd name="T24" fmla="*/ 447 w 526"/>
                <a:gd name="T25" fmla="*/ 584 h 1228"/>
                <a:gd name="T26" fmla="*/ 505 w 526"/>
                <a:gd name="T27" fmla="*/ 17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6" h="1228">
                  <a:moveTo>
                    <a:pt x="505" y="17"/>
                  </a:move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20" y="1228"/>
                    <a:pt x="20" y="1228"/>
                    <a:pt x="20" y="1228"/>
                  </a:cubicBezTo>
                  <a:cubicBezTo>
                    <a:pt x="95" y="1228"/>
                    <a:pt x="95" y="1228"/>
                    <a:pt x="95" y="1228"/>
                  </a:cubicBezTo>
                  <a:cubicBezTo>
                    <a:pt x="120" y="1014"/>
                    <a:pt x="140" y="812"/>
                    <a:pt x="136" y="679"/>
                  </a:cubicBezTo>
                  <a:cubicBezTo>
                    <a:pt x="180" y="495"/>
                    <a:pt x="238" y="335"/>
                    <a:pt x="262" y="236"/>
                  </a:cubicBezTo>
                  <a:cubicBezTo>
                    <a:pt x="276" y="635"/>
                    <a:pt x="276" y="635"/>
                    <a:pt x="276" y="635"/>
                  </a:cubicBezTo>
                  <a:cubicBezTo>
                    <a:pt x="368" y="1181"/>
                    <a:pt x="368" y="1181"/>
                    <a:pt x="368" y="1181"/>
                  </a:cubicBezTo>
                  <a:cubicBezTo>
                    <a:pt x="464" y="1181"/>
                    <a:pt x="464" y="1181"/>
                    <a:pt x="464" y="1181"/>
                  </a:cubicBezTo>
                  <a:cubicBezTo>
                    <a:pt x="469" y="926"/>
                    <a:pt x="473" y="703"/>
                    <a:pt x="447" y="584"/>
                  </a:cubicBezTo>
                  <a:cubicBezTo>
                    <a:pt x="502" y="336"/>
                    <a:pt x="526" y="132"/>
                    <a:pt x="505" y="17"/>
                  </a:cubicBezTo>
                  <a:close/>
                </a:path>
              </a:pathLst>
            </a:custGeom>
            <a:solidFill>
              <a:srgbClr val="9696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91" name="Freeform 594">
              <a:extLst>
                <a:ext uri="{FF2B5EF4-FFF2-40B4-BE49-F238E27FC236}">
                  <a16:creationId xmlns:a16="http://schemas.microsoft.com/office/drawing/2014/main" id="{CD05A1BE-BFA7-4F8A-B942-18909D965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613" y="5665788"/>
              <a:ext cx="1273175" cy="1717675"/>
            </a:xfrm>
            <a:custGeom>
              <a:avLst/>
              <a:gdLst>
                <a:gd name="T0" fmla="*/ 655 w 677"/>
                <a:gd name="T1" fmla="*/ 492 h 913"/>
                <a:gd name="T2" fmla="*/ 584 w 677"/>
                <a:gd name="T3" fmla="*/ 752 h 913"/>
                <a:gd name="T4" fmla="*/ 584 w 677"/>
                <a:gd name="T5" fmla="*/ 752 h 913"/>
                <a:gd name="T6" fmla="*/ 560 w 677"/>
                <a:gd name="T7" fmla="*/ 860 h 913"/>
                <a:gd name="T8" fmla="*/ 101 w 677"/>
                <a:gd name="T9" fmla="*/ 845 h 913"/>
                <a:gd name="T10" fmla="*/ 93 w 677"/>
                <a:gd name="T11" fmla="*/ 147 h 913"/>
                <a:gd name="T12" fmla="*/ 132 w 677"/>
                <a:gd name="T13" fmla="*/ 84 h 913"/>
                <a:gd name="T14" fmla="*/ 244 w 677"/>
                <a:gd name="T15" fmla="*/ 19 h 913"/>
                <a:gd name="T16" fmla="*/ 288 w 677"/>
                <a:gd name="T17" fmla="*/ 7 h 913"/>
                <a:gd name="T18" fmla="*/ 404 w 677"/>
                <a:gd name="T19" fmla="*/ 7 h 913"/>
                <a:gd name="T20" fmla="*/ 454 w 677"/>
                <a:gd name="T21" fmla="*/ 19 h 913"/>
                <a:gd name="T22" fmla="*/ 574 w 677"/>
                <a:gd name="T23" fmla="*/ 75 h 913"/>
                <a:gd name="T24" fmla="*/ 648 w 677"/>
                <a:gd name="T25" fmla="*/ 164 h 913"/>
                <a:gd name="T26" fmla="*/ 652 w 677"/>
                <a:gd name="T27" fmla="*/ 179 h 913"/>
                <a:gd name="T28" fmla="*/ 655 w 677"/>
                <a:gd name="T29" fmla="*/ 49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7" h="913">
                  <a:moveTo>
                    <a:pt x="655" y="492"/>
                  </a:moveTo>
                  <a:cubicBezTo>
                    <a:pt x="645" y="582"/>
                    <a:pt x="608" y="678"/>
                    <a:pt x="584" y="752"/>
                  </a:cubicBezTo>
                  <a:cubicBezTo>
                    <a:pt x="584" y="752"/>
                    <a:pt x="584" y="752"/>
                    <a:pt x="584" y="752"/>
                  </a:cubicBezTo>
                  <a:cubicBezTo>
                    <a:pt x="568" y="799"/>
                    <a:pt x="557" y="837"/>
                    <a:pt x="560" y="860"/>
                  </a:cubicBezTo>
                  <a:cubicBezTo>
                    <a:pt x="386" y="903"/>
                    <a:pt x="227" y="913"/>
                    <a:pt x="101" y="845"/>
                  </a:cubicBezTo>
                  <a:cubicBezTo>
                    <a:pt x="0" y="677"/>
                    <a:pt x="28" y="453"/>
                    <a:pt x="93" y="147"/>
                  </a:cubicBezTo>
                  <a:cubicBezTo>
                    <a:pt x="98" y="122"/>
                    <a:pt x="112" y="100"/>
                    <a:pt x="132" y="84"/>
                  </a:cubicBezTo>
                  <a:cubicBezTo>
                    <a:pt x="169" y="54"/>
                    <a:pt x="206" y="32"/>
                    <a:pt x="244" y="19"/>
                  </a:cubicBezTo>
                  <a:cubicBezTo>
                    <a:pt x="259" y="14"/>
                    <a:pt x="273" y="10"/>
                    <a:pt x="288" y="7"/>
                  </a:cubicBezTo>
                  <a:cubicBezTo>
                    <a:pt x="327" y="0"/>
                    <a:pt x="365" y="0"/>
                    <a:pt x="404" y="7"/>
                  </a:cubicBezTo>
                  <a:cubicBezTo>
                    <a:pt x="421" y="10"/>
                    <a:pt x="437" y="14"/>
                    <a:pt x="454" y="19"/>
                  </a:cubicBezTo>
                  <a:cubicBezTo>
                    <a:pt x="493" y="32"/>
                    <a:pt x="534" y="50"/>
                    <a:pt x="574" y="75"/>
                  </a:cubicBezTo>
                  <a:cubicBezTo>
                    <a:pt x="608" y="95"/>
                    <a:pt x="634" y="127"/>
                    <a:pt x="648" y="164"/>
                  </a:cubicBezTo>
                  <a:cubicBezTo>
                    <a:pt x="649" y="169"/>
                    <a:pt x="651" y="174"/>
                    <a:pt x="652" y="179"/>
                  </a:cubicBezTo>
                  <a:cubicBezTo>
                    <a:pt x="677" y="271"/>
                    <a:pt x="671" y="355"/>
                    <a:pt x="655" y="492"/>
                  </a:cubicBezTo>
                  <a:close/>
                </a:path>
              </a:pathLst>
            </a:custGeom>
            <a:solidFill>
              <a:srgbClr val="4D4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92" name="Freeform 595">
              <a:extLst>
                <a:ext uri="{FF2B5EF4-FFF2-40B4-BE49-F238E27FC236}">
                  <a16:creationId xmlns:a16="http://schemas.microsoft.com/office/drawing/2014/main" id="{297F5344-D3B2-403C-85FD-2B01E632D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9826" y="9559925"/>
              <a:ext cx="304800" cy="244475"/>
            </a:xfrm>
            <a:custGeom>
              <a:avLst/>
              <a:gdLst>
                <a:gd name="T0" fmla="*/ 30 w 162"/>
                <a:gd name="T1" fmla="*/ 128 h 130"/>
                <a:gd name="T2" fmla="*/ 123 w 162"/>
                <a:gd name="T3" fmla="*/ 89 h 130"/>
                <a:gd name="T4" fmla="*/ 128 w 162"/>
                <a:gd name="T5" fmla="*/ 89 h 130"/>
                <a:gd name="T6" fmla="*/ 135 w 162"/>
                <a:gd name="T7" fmla="*/ 88 h 130"/>
                <a:gd name="T8" fmla="*/ 159 w 162"/>
                <a:gd name="T9" fmla="*/ 41 h 130"/>
                <a:gd name="T10" fmla="*/ 157 w 162"/>
                <a:gd name="T11" fmla="*/ 19 h 130"/>
                <a:gd name="T12" fmla="*/ 131 w 162"/>
                <a:gd name="T13" fmla="*/ 4 h 130"/>
                <a:gd name="T14" fmla="*/ 91 w 162"/>
                <a:gd name="T15" fmla="*/ 19 h 130"/>
                <a:gd name="T16" fmla="*/ 70 w 162"/>
                <a:gd name="T17" fmla="*/ 29 h 130"/>
                <a:gd name="T18" fmla="*/ 21 w 162"/>
                <a:gd name="T19" fmla="*/ 89 h 130"/>
                <a:gd name="T20" fmla="*/ 7 w 162"/>
                <a:gd name="T21" fmla="*/ 99 h 130"/>
                <a:gd name="T22" fmla="*/ 4 w 162"/>
                <a:gd name="T23" fmla="*/ 106 h 130"/>
                <a:gd name="T24" fmla="*/ 30 w 162"/>
                <a:gd name="T25" fmla="*/ 12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130">
                  <a:moveTo>
                    <a:pt x="30" y="128"/>
                  </a:moveTo>
                  <a:cubicBezTo>
                    <a:pt x="86" y="118"/>
                    <a:pt x="73" y="95"/>
                    <a:pt x="123" y="89"/>
                  </a:cubicBezTo>
                  <a:cubicBezTo>
                    <a:pt x="125" y="89"/>
                    <a:pt x="126" y="89"/>
                    <a:pt x="128" y="89"/>
                  </a:cubicBezTo>
                  <a:cubicBezTo>
                    <a:pt x="135" y="88"/>
                    <a:pt x="135" y="88"/>
                    <a:pt x="135" y="88"/>
                  </a:cubicBezTo>
                  <a:cubicBezTo>
                    <a:pt x="157" y="85"/>
                    <a:pt x="162" y="62"/>
                    <a:pt x="159" y="41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5" y="7"/>
                    <a:pt x="142" y="0"/>
                    <a:pt x="131" y="4"/>
                  </a:cubicBezTo>
                  <a:cubicBezTo>
                    <a:pt x="113" y="12"/>
                    <a:pt x="115" y="25"/>
                    <a:pt x="91" y="19"/>
                  </a:cubicBezTo>
                  <a:cubicBezTo>
                    <a:pt x="82" y="17"/>
                    <a:pt x="74" y="21"/>
                    <a:pt x="70" y="29"/>
                  </a:cubicBezTo>
                  <a:cubicBezTo>
                    <a:pt x="55" y="56"/>
                    <a:pt x="52" y="67"/>
                    <a:pt x="21" y="89"/>
                  </a:cubicBezTo>
                  <a:cubicBezTo>
                    <a:pt x="16" y="92"/>
                    <a:pt x="10" y="93"/>
                    <a:pt x="7" y="99"/>
                  </a:cubicBezTo>
                  <a:cubicBezTo>
                    <a:pt x="6" y="101"/>
                    <a:pt x="5" y="104"/>
                    <a:pt x="4" y="106"/>
                  </a:cubicBezTo>
                  <a:cubicBezTo>
                    <a:pt x="0" y="121"/>
                    <a:pt x="15" y="130"/>
                    <a:pt x="30" y="128"/>
                  </a:cubicBezTo>
                  <a:close/>
                </a:path>
              </a:pathLst>
            </a:custGeom>
            <a:solidFill>
              <a:srgbClr val="303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93" name="Freeform 596">
              <a:extLst>
                <a:ext uri="{FF2B5EF4-FFF2-40B4-BE49-F238E27FC236}">
                  <a16:creationId xmlns:a16="http://schemas.microsoft.com/office/drawing/2014/main" id="{A20C461B-B5D3-4123-85F8-067BA7188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2663" y="5665788"/>
              <a:ext cx="249238" cy="122238"/>
            </a:xfrm>
            <a:custGeom>
              <a:avLst/>
              <a:gdLst>
                <a:gd name="T0" fmla="*/ 133 w 133"/>
                <a:gd name="T1" fmla="*/ 26 h 65"/>
                <a:gd name="T2" fmla="*/ 66 w 133"/>
                <a:gd name="T3" fmla="*/ 65 h 65"/>
                <a:gd name="T4" fmla="*/ 0 w 133"/>
                <a:gd name="T5" fmla="*/ 26 h 65"/>
                <a:gd name="T6" fmla="*/ 8 w 133"/>
                <a:gd name="T7" fmla="*/ 7 h 65"/>
                <a:gd name="T8" fmla="*/ 124 w 133"/>
                <a:gd name="T9" fmla="*/ 7 h 65"/>
                <a:gd name="T10" fmla="*/ 133 w 133"/>
                <a:gd name="T11" fmla="*/ 2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65">
                  <a:moveTo>
                    <a:pt x="133" y="26"/>
                  </a:moveTo>
                  <a:cubicBezTo>
                    <a:pt x="133" y="48"/>
                    <a:pt x="103" y="65"/>
                    <a:pt x="66" y="65"/>
                  </a:cubicBezTo>
                  <a:cubicBezTo>
                    <a:pt x="30" y="65"/>
                    <a:pt x="0" y="48"/>
                    <a:pt x="0" y="26"/>
                  </a:cubicBezTo>
                  <a:cubicBezTo>
                    <a:pt x="0" y="19"/>
                    <a:pt x="3" y="13"/>
                    <a:pt x="8" y="7"/>
                  </a:cubicBezTo>
                  <a:cubicBezTo>
                    <a:pt x="47" y="0"/>
                    <a:pt x="85" y="0"/>
                    <a:pt x="124" y="7"/>
                  </a:cubicBezTo>
                  <a:cubicBezTo>
                    <a:pt x="130" y="13"/>
                    <a:pt x="133" y="19"/>
                    <a:pt x="133" y="26"/>
                  </a:cubicBezTo>
                  <a:close/>
                </a:path>
              </a:pathLst>
            </a:custGeom>
            <a:solidFill>
              <a:srgbClr val="FCC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94" name="Rectangle 597">
              <a:extLst>
                <a:ext uri="{FF2B5EF4-FFF2-40B4-BE49-F238E27FC236}">
                  <a16:creationId xmlns:a16="http://schemas.microsoft.com/office/drawing/2014/main" id="{4AC35A98-B909-4C35-9E55-41D161BC0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7113" y="5464175"/>
              <a:ext cx="149225" cy="238125"/>
            </a:xfrm>
            <a:prstGeom prst="rect">
              <a:avLst/>
            </a:prstGeom>
            <a:solidFill>
              <a:srgbClr val="FCC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95" name="Freeform 598">
              <a:extLst>
                <a:ext uri="{FF2B5EF4-FFF2-40B4-BE49-F238E27FC236}">
                  <a16:creationId xmlns:a16="http://schemas.microsoft.com/office/drawing/2014/main" id="{46919DE8-ABE3-4409-BCDF-DE1286C63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7113" y="5529263"/>
              <a:ext cx="120650" cy="63500"/>
            </a:xfrm>
            <a:custGeom>
              <a:avLst/>
              <a:gdLst>
                <a:gd name="T0" fmla="*/ 0 w 64"/>
                <a:gd name="T1" fmla="*/ 10 h 34"/>
                <a:gd name="T2" fmla="*/ 0 w 64"/>
                <a:gd name="T3" fmla="*/ 34 h 34"/>
                <a:gd name="T4" fmla="*/ 64 w 64"/>
                <a:gd name="T5" fmla="*/ 7 h 34"/>
                <a:gd name="T6" fmla="*/ 8 w 64"/>
                <a:gd name="T7" fmla="*/ 0 h 34"/>
                <a:gd name="T8" fmla="*/ 0 w 64"/>
                <a:gd name="T9" fmla="*/ 1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34">
                  <a:moveTo>
                    <a:pt x="0" y="1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46" y="27"/>
                    <a:pt x="64" y="7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CEA2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96" name="Freeform 599">
              <a:extLst>
                <a:ext uri="{FF2B5EF4-FFF2-40B4-BE49-F238E27FC236}">
                  <a16:creationId xmlns:a16="http://schemas.microsoft.com/office/drawing/2014/main" id="{3D60BA10-00CB-4AA1-ACEA-29DC1964F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5068888"/>
              <a:ext cx="346075" cy="477838"/>
            </a:xfrm>
            <a:custGeom>
              <a:avLst/>
              <a:gdLst>
                <a:gd name="T0" fmla="*/ 92 w 184"/>
                <a:gd name="T1" fmla="*/ 254 h 254"/>
                <a:gd name="T2" fmla="*/ 58 w 184"/>
                <a:gd name="T3" fmla="*/ 254 h 254"/>
                <a:gd name="T4" fmla="*/ 4 w 184"/>
                <a:gd name="T5" fmla="*/ 210 h 254"/>
                <a:gd name="T6" fmla="*/ 0 w 184"/>
                <a:gd name="T7" fmla="*/ 77 h 254"/>
                <a:gd name="T8" fmla="*/ 44 w 184"/>
                <a:gd name="T9" fmla="*/ 14 h 254"/>
                <a:gd name="T10" fmla="*/ 155 w 184"/>
                <a:gd name="T11" fmla="*/ 23 h 254"/>
                <a:gd name="T12" fmla="*/ 179 w 184"/>
                <a:gd name="T13" fmla="*/ 59 h 254"/>
                <a:gd name="T14" fmla="*/ 176 w 184"/>
                <a:gd name="T15" fmla="*/ 171 h 254"/>
                <a:gd name="T16" fmla="*/ 92 w 184"/>
                <a:gd name="T1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54">
                  <a:moveTo>
                    <a:pt x="92" y="254"/>
                  </a:moveTo>
                  <a:cubicBezTo>
                    <a:pt x="58" y="254"/>
                    <a:pt x="58" y="254"/>
                    <a:pt x="58" y="254"/>
                  </a:cubicBezTo>
                  <a:cubicBezTo>
                    <a:pt x="26" y="254"/>
                    <a:pt x="4" y="242"/>
                    <a:pt x="4" y="21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49"/>
                    <a:pt x="17" y="24"/>
                    <a:pt x="44" y="14"/>
                  </a:cubicBezTo>
                  <a:cubicBezTo>
                    <a:pt x="86" y="0"/>
                    <a:pt x="122" y="5"/>
                    <a:pt x="155" y="23"/>
                  </a:cubicBezTo>
                  <a:cubicBezTo>
                    <a:pt x="168" y="30"/>
                    <a:pt x="177" y="44"/>
                    <a:pt x="179" y="59"/>
                  </a:cubicBezTo>
                  <a:cubicBezTo>
                    <a:pt x="183" y="91"/>
                    <a:pt x="184" y="127"/>
                    <a:pt x="176" y="171"/>
                  </a:cubicBezTo>
                  <a:cubicBezTo>
                    <a:pt x="176" y="217"/>
                    <a:pt x="138" y="254"/>
                    <a:pt x="92" y="254"/>
                  </a:cubicBezTo>
                  <a:close/>
                </a:path>
              </a:pathLst>
            </a:custGeom>
            <a:solidFill>
              <a:srgbClr val="FCC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97" name="Freeform 600">
              <a:extLst>
                <a:ext uri="{FF2B5EF4-FFF2-40B4-BE49-F238E27FC236}">
                  <a16:creationId xmlns:a16="http://schemas.microsoft.com/office/drawing/2014/main" id="{D51EC603-B54E-41A9-BFFD-52BD40617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0426" y="5216525"/>
              <a:ext cx="155575" cy="222250"/>
            </a:xfrm>
            <a:custGeom>
              <a:avLst/>
              <a:gdLst>
                <a:gd name="T0" fmla="*/ 77 w 98"/>
                <a:gd name="T1" fmla="*/ 140 h 140"/>
                <a:gd name="T2" fmla="*/ 0 w 98"/>
                <a:gd name="T3" fmla="*/ 121 h 140"/>
                <a:gd name="T4" fmla="*/ 43 w 98"/>
                <a:gd name="T5" fmla="*/ 0 h 140"/>
                <a:gd name="T6" fmla="*/ 98 w 98"/>
                <a:gd name="T7" fmla="*/ 47 h 140"/>
                <a:gd name="T8" fmla="*/ 77 w 98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40">
                  <a:moveTo>
                    <a:pt x="77" y="140"/>
                  </a:moveTo>
                  <a:lnTo>
                    <a:pt x="0" y="121"/>
                  </a:lnTo>
                  <a:lnTo>
                    <a:pt x="43" y="0"/>
                  </a:lnTo>
                  <a:lnTo>
                    <a:pt x="98" y="47"/>
                  </a:lnTo>
                  <a:lnTo>
                    <a:pt x="77" y="140"/>
                  </a:lnTo>
                  <a:close/>
                </a:path>
              </a:pathLst>
            </a:custGeom>
            <a:solidFill>
              <a:srgbClr val="FCC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98" name="Freeform 601">
              <a:extLst>
                <a:ext uri="{FF2B5EF4-FFF2-40B4-BE49-F238E27FC236}">
                  <a16:creationId xmlns:a16="http://schemas.microsoft.com/office/drawing/2014/main" id="{8E6A2517-2CC0-4F2D-B68D-83A711BB2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3438" y="4986338"/>
              <a:ext cx="539750" cy="381000"/>
            </a:xfrm>
            <a:custGeom>
              <a:avLst/>
              <a:gdLst>
                <a:gd name="T0" fmla="*/ 51 w 287"/>
                <a:gd name="T1" fmla="*/ 122 h 202"/>
                <a:gd name="T2" fmla="*/ 17 w 287"/>
                <a:gd name="T3" fmla="*/ 70 h 202"/>
                <a:gd name="T4" fmla="*/ 1 w 287"/>
                <a:gd name="T5" fmla="*/ 36 h 202"/>
                <a:gd name="T6" fmla="*/ 45 w 287"/>
                <a:gd name="T7" fmla="*/ 38 h 202"/>
                <a:gd name="T8" fmla="*/ 27 w 287"/>
                <a:gd name="T9" fmla="*/ 17 h 202"/>
                <a:gd name="T10" fmla="*/ 77 w 287"/>
                <a:gd name="T11" fmla="*/ 12 h 202"/>
                <a:gd name="T12" fmla="*/ 200 w 287"/>
                <a:gd name="T13" fmla="*/ 33 h 202"/>
                <a:gd name="T14" fmla="*/ 211 w 287"/>
                <a:gd name="T15" fmla="*/ 17 h 202"/>
                <a:gd name="T16" fmla="*/ 213 w 287"/>
                <a:gd name="T17" fmla="*/ 30 h 202"/>
                <a:gd name="T18" fmla="*/ 240 w 287"/>
                <a:gd name="T19" fmla="*/ 12 h 202"/>
                <a:gd name="T20" fmla="*/ 232 w 287"/>
                <a:gd name="T21" fmla="*/ 41 h 202"/>
                <a:gd name="T22" fmla="*/ 242 w 287"/>
                <a:gd name="T23" fmla="*/ 41 h 202"/>
                <a:gd name="T24" fmla="*/ 227 w 287"/>
                <a:gd name="T25" fmla="*/ 57 h 202"/>
                <a:gd name="T26" fmla="*/ 274 w 287"/>
                <a:gd name="T27" fmla="*/ 109 h 202"/>
                <a:gd name="T28" fmla="*/ 229 w 287"/>
                <a:gd name="T29" fmla="*/ 202 h 202"/>
                <a:gd name="T30" fmla="*/ 190 w 287"/>
                <a:gd name="T31" fmla="*/ 191 h 202"/>
                <a:gd name="T32" fmla="*/ 182 w 287"/>
                <a:gd name="T33" fmla="*/ 133 h 202"/>
                <a:gd name="T34" fmla="*/ 148 w 287"/>
                <a:gd name="T35" fmla="*/ 130 h 202"/>
                <a:gd name="T36" fmla="*/ 148 w 287"/>
                <a:gd name="T37" fmla="*/ 162 h 202"/>
                <a:gd name="T38" fmla="*/ 132 w 287"/>
                <a:gd name="T39" fmla="*/ 159 h 202"/>
                <a:gd name="T40" fmla="*/ 132 w 287"/>
                <a:gd name="T41" fmla="*/ 122 h 202"/>
                <a:gd name="T42" fmla="*/ 51 w 287"/>
                <a:gd name="T43" fmla="*/ 12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7" h="202">
                  <a:moveTo>
                    <a:pt x="51" y="122"/>
                  </a:moveTo>
                  <a:cubicBezTo>
                    <a:pt x="36" y="110"/>
                    <a:pt x="23" y="87"/>
                    <a:pt x="17" y="70"/>
                  </a:cubicBezTo>
                  <a:cubicBezTo>
                    <a:pt x="21" y="66"/>
                    <a:pt x="0" y="38"/>
                    <a:pt x="1" y="36"/>
                  </a:cubicBezTo>
                  <a:cubicBezTo>
                    <a:pt x="3" y="33"/>
                    <a:pt x="46" y="41"/>
                    <a:pt x="45" y="38"/>
                  </a:cubicBezTo>
                  <a:cubicBezTo>
                    <a:pt x="41" y="26"/>
                    <a:pt x="23" y="20"/>
                    <a:pt x="27" y="17"/>
                  </a:cubicBezTo>
                  <a:cubicBezTo>
                    <a:pt x="33" y="13"/>
                    <a:pt x="73" y="16"/>
                    <a:pt x="77" y="12"/>
                  </a:cubicBezTo>
                  <a:cubicBezTo>
                    <a:pt x="132" y="0"/>
                    <a:pt x="174" y="5"/>
                    <a:pt x="200" y="33"/>
                  </a:cubicBezTo>
                  <a:cubicBezTo>
                    <a:pt x="211" y="17"/>
                    <a:pt x="211" y="17"/>
                    <a:pt x="211" y="17"/>
                  </a:cubicBezTo>
                  <a:cubicBezTo>
                    <a:pt x="213" y="30"/>
                    <a:pt x="213" y="30"/>
                    <a:pt x="213" y="30"/>
                  </a:cubicBezTo>
                  <a:cubicBezTo>
                    <a:pt x="240" y="12"/>
                    <a:pt x="240" y="12"/>
                    <a:pt x="240" y="12"/>
                  </a:cubicBezTo>
                  <a:cubicBezTo>
                    <a:pt x="232" y="41"/>
                    <a:pt x="232" y="41"/>
                    <a:pt x="232" y="41"/>
                  </a:cubicBezTo>
                  <a:cubicBezTo>
                    <a:pt x="242" y="41"/>
                    <a:pt x="242" y="41"/>
                    <a:pt x="242" y="41"/>
                  </a:cubicBezTo>
                  <a:cubicBezTo>
                    <a:pt x="227" y="57"/>
                    <a:pt x="227" y="57"/>
                    <a:pt x="227" y="57"/>
                  </a:cubicBezTo>
                  <a:cubicBezTo>
                    <a:pt x="249" y="69"/>
                    <a:pt x="265" y="87"/>
                    <a:pt x="274" y="109"/>
                  </a:cubicBezTo>
                  <a:cubicBezTo>
                    <a:pt x="287" y="139"/>
                    <a:pt x="260" y="170"/>
                    <a:pt x="229" y="202"/>
                  </a:cubicBezTo>
                  <a:cubicBezTo>
                    <a:pt x="190" y="191"/>
                    <a:pt x="190" y="191"/>
                    <a:pt x="190" y="191"/>
                  </a:cubicBezTo>
                  <a:cubicBezTo>
                    <a:pt x="191" y="166"/>
                    <a:pt x="192" y="142"/>
                    <a:pt x="182" y="133"/>
                  </a:cubicBezTo>
                  <a:cubicBezTo>
                    <a:pt x="172" y="124"/>
                    <a:pt x="160" y="124"/>
                    <a:pt x="148" y="130"/>
                  </a:cubicBezTo>
                  <a:cubicBezTo>
                    <a:pt x="148" y="162"/>
                    <a:pt x="148" y="162"/>
                    <a:pt x="148" y="162"/>
                  </a:cubicBezTo>
                  <a:cubicBezTo>
                    <a:pt x="145" y="177"/>
                    <a:pt x="138" y="168"/>
                    <a:pt x="132" y="159"/>
                  </a:cubicBezTo>
                  <a:cubicBezTo>
                    <a:pt x="130" y="148"/>
                    <a:pt x="128" y="137"/>
                    <a:pt x="132" y="122"/>
                  </a:cubicBezTo>
                  <a:cubicBezTo>
                    <a:pt x="102" y="117"/>
                    <a:pt x="75" y="117"/>
                    <a:pt x="51" y="122"/>
                  </a:cubicBez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99" name="Freeform 602">
              <a:extLst>
                <a:ext uri="{FF2B5EF4-FFF2-40B4-BE49-F238E27FC236}">
                  <a16:creationId xmlns:a16="http://schemas.microsoft.com/office/drawing/2014/main" id="{5C269656-4E98-44B4-A8FC-7227A5F7F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5976" y="6497638"/>
              <a:ext cx="147638" cy="112713"/>
            </a:xfrm>
            <a:custGeom>
              <a:avLst/>
              <a:gdLst>
                <a:gd name="T0" fmla="*/ 10 w 93"/>
                <a:gd name="T1" fmla="*/ 0 h 71"/>
                <a:gd name="T2" fmla="*/ 0 w 93"/>
                <a:gd name="T3" fmla="*/ 57 h 71"/>
                <a:gd name="T4" fmla="*/ 82 w 93"/>
                <a:gd name="T5" fmla="*/ 71 h 71"/>
                <a:gd name="T6" fmla="*/ 93 w 93"/>
                <a:gd name="T7" fmla="*/ 14 h 71"/>
                <a:gd name="T8" fmla="*/ 10 w 93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71">
                  <a:moveTo>
                    <a:pt x="10" y="0"/>
                  </a:moveTo>
                  <a:lnTo>
                    <a:pt x="0" y="57"/>
                  </a:lnTo>
                  <a:lnTo>
                    <a:pt x="82" y="71"/>
                  </a:lnTo>
                  <a:lnTo>
                    <a:pt x="93" y="1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CC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06" name="Freeform 604">
              <a:extLst>
                <a:ext uri="{FF2B5EF4-FFF2-40B4-BE49-F238E27FC236}">
                  <a16:creationId xmlns:a16="http://schemas.microsoft.com/office/drawing/2014/main" id="{D724E5A8-62BD-4C49-9F91-B85AE762B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3400" y="5764213"/>
              <a:ext cx="449263" cy="750888"/>
            </a:xfrm>
            <a:custGeom>
              <a:avLst/>
              <a:gdLst>
                <a:gd name="T0" fmla="*/ 283 w 283"/>
                <a:gd name="T1" fmla="*/ 473 h 473"/>
                <a:gd name="T2" fmla="*/ 0 w 283"/>
                <a:gd name="T3" fmla="*/ 424 h 473"/>
                <a:gd name="T4" fmla="*/ 0 w 283"/>
                <a:gd name="T5" fmla="*/ 0 h 473"/>
                <a:gd name="T6" fmla="*/ 283 w 283"/>
                <a:gd name="T7" fmla="*/ 48 h 473"/>
                <a:gd name="T8" fmla="*/ 283 w 283"/>
                <a:gd name="T9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473">
                  <a:moveTo>
                    <a:pt x="283" y="473"/>
                  </a:moveTo>
                  <a:lnTo>
                    <a:pt x="0" y="424"/>
                  </a:lnTo>
                  <a:lnTo>
                    <a:pt x="0" y="0"/>
                  </a:lnTo>
                  <a:lnTo>
                    <a:pt x="283" y="48"/>
                  </a:lnTo>
                  <a:lnTo>
                    <a:pt x="283" y="473"/>
                  </a:lnTo>
                  <a:close/>
                </a:path>
              </a:pathLst>
            </a:custGeom>
            <a:solidFill>
              <a:srgbClr val="E1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07" name="Freeform 605">
              <a:extLst>
                <a:ext uri="{FF2B5EF4-FFF2-40B4-BE49-F238E27FC236}">
                  <a16:creationId xmlns:a16="http://schemas.microsoft.com/office/drawing/2014/main" id="{C9BB567B-2CD0-4AFD-A93E-43F42F19C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25" y="6389688"/>
              <a:ext cx="271463" cy="223838"/>
            </a:xfrm>
            <a:custGeom>
              <a:avLst/>
              <a:gdLst>
                <a:gd name="T0" fmla="*/ 4 w 144"/>
                <a:gd name="T1" fmla="*/ 22 h 119"/>
                <a:gd name="T2" fmla="*/ 4 w 144"/>
                <a:gd name="T3" fmla="*/ 22 h 119"/>
                <a:gd name="T4" fmla="*/ 8 w 144"/>
                <a:gd name="T5" fmla="*/ 40 h 119"/>
                <a:gd name="T6" fmla="*/ 102 w 144"/>
                <a:gd name="T7" fmla="*/ 114 h 119"/>
                <a:gd name="T8" fmla="*/ 121 w 144"/>
                <a:gd name="T9" fmla="*/ 113 h 119"/>
                <a:gd name="T10" fmla="*/ 136 w 144"/>
                <a:gd name="T11" fmla="*/ 93 h 119"/>
                <a:gd name="T12" fmla="*/ 129 w 144"/>
                <a:gd name="T13" fmla="*/ 56 h 119"/>
                <a:gd name="T14" fmla="*/ 95 w 144"/>
                <a:gd name="T15" fmla="*/ 28 h 119"/>
                <a:gd name="T16" fmla="*/ 4 w 144"/>
                <a:gd name="T17" fmla="*/ 2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19">
                  <a:moveTo>
                    <a:pt x="4" y="22"/>
                  </a:moveTo>
                  <a:cubicBezTo>
                    <a:pt x="4" y="22"/>
                    <a:pt x="4" y="22"/>
                    <a:pt x="4" y="22"/>
                  </a:cubicBezTo>
                  <a:cubicBezTo>
                    <a:pt x="0" y="27"/>
                    <a:pt x="2" y="35"/>
                    <a:pt x="8" y="40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08" y="119"/>
                    <a:pt x="116" y="118"/>
                    <a:pt x="121" y="113"/>
                  </a:cubicBezTo>
                  <a:cubicBezTo>
                    <a:pt x="136" y="93"/>
                    <a:pt x="136" y="93"/>
                    <a:pt x="136" y="93"/>
                  </a:cubicBezTo>
                  <a:cubicBezTo>
                    <a:pt x="144" y="82"/>
                    <a:pt x="141" y="66"/>
                    <a:pt x="129" y="56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70" y="8"/>
                    <a:pt x="21" y="0"/>
                    <a:pt x="4" y="22"/>
                  </a:cubicBezTo>
                  <a:close/>
                </a:path>
              </a:pathLst>
            </a:custGeom>
            <a:solidFill>
              <a:srgbClr val="FCC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08" name="Freeform 606">
              <a:extLst>
                <a:ext uri="{FF2B5EF4-FFF2-40B4-BE49-F238E27FC236}">
                  <a16:creationId xmlns:a16="http://schemas.microsoft.com/office/drawing/2014/main" id="{DBA127E1-C080-4FB1-8154-77E8D4E05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0100" y="6376988"/>
              <a:ext cx="71438" cy="142875"/>
            </a:xfrm>
            <a:custGeom>
              <a:avLst/>
              <a:gdLst>
                <a:gd name="T0" fmla="*/ 6 w 38"/>
                <a:gd name="T1" fmla="*/ 76 h 76"/>
                <a:gd name="T2" fmla="*/ 38 w 38"/>
                <a:gd name="T3" fmla="*/ 73 h 76"/>
                <a:gd name="T4" fmla="*/ 32 w 38"/>
                <a:gd name="T5" fmla="*/ 12 h 76"/>
                <a:gd name="T6" fmla="*/ 19 w 38"/>
                <a:gd name="T7" fmla="*/ 1 h 76"/>
                <a:gd name="T8" fmla="*/ 12 w 38"/>
                <a:gd name="T9" fmla="*/ 2 h 76"/>
                <a:gd name="T10" fmla="*/ 1 w 38"/>
                <a:gd name="T11" fmla="*/ 15 h 76"/>
                <a:gd name="T12" fmla="*/ 6 w 3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76">
                  <a:moveTo>
                    <a:pt x="6" y="76"/>
                  </a:moveTo>
                  <a:cubicBezTo>
                    <a:pt x="38" y="73"/>
                    <a:pt x="38" y="73"/>
                    <a:pt x="38" y="73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1" y="5"/>
                    <a:pt x="25" y="0"/>
                    <a:pt x="19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5" y="2"/>
                    <a:pt x="0" y="8"/>
                    <a:pt x="1" y="15"/>
                  </a:cubicBezTo>
                  <a:lnTo>
                    <a:pt x="6" y="76"/>
                  </a:lnTo>
                  <a:close/>
                </a:path>
              </a:pathLst>
            </a:custGeom>
            <a:solidFill>
              <a:srgbClr val="FCC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09" name="Freeform 607">
              <a:extLst>
                <a:ext uri="{FF2B5EF4-FFF2-40B4-BE49-F238E27FC236}">
                  <a16:creationId xmlns:a16="http://schemas.microsoft.com/office/drawing/2014/main" id="{B1E2AFCA-1252-4678-83F0-3B220110E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4838" y="6024563"/>
              <a:ext cx="312738" cy="342900"/>
            </a:xfrm>
            <a:custGeom>
              <a:avLst/>
              <a:gdLst>
                <a:gd name="T0" fmla="*/ 167 w 167"/>
                <a:gd name="T1" fmla="*/ 0 h 182"/>
                <a:gd name="T2" fmla="*/ 158 w 167"/>
                <a:gd name="T3" fmla="*/ 71 h 182"/>
                <a:gd name="T4" fmla="*/ 130 w 167"/>
                <a:gd name="T5" fmla="*/ 136 h 182"/>
                <a:gd name="T6" fmla="*/ 104 w 167"/>
                <a:gd name="T7" fmla="*/ 162 h 182"/>
                <a:gd name="T8" fmla="*/ 70 w 167"/>
                <a:gd name="T9" fmla="*/ 176 h 182"/>
                <a:gd name="T10" fmla="*/ 0 w 167"/>
                <a:gd name="T11" fmla="*/ 171 h 182"/>
                <a:gd name="T12" fmla="*/ 68 w 167"/>
                <a:gd name="T13" fmla="*/ 169 h 182"/>
                <a:gd name="T14" fmla="*/ 122 w 167"/>
                <a:gd name="T15" fmla="*/ 130 h 182"/>
                <a:gd name="T16" fmla="*/ 139 w 167"/>
                <a:gd name="T17" fmla="*/ 101 h 182"/>
                <a:gd name="T18" fmla="*/ 151 w 167"/>
                <a:gd name="T19" fmla="*/ 69 h 182"/>
                <a:gd name="T20" fmla="*/ 167 w 167"/>
                <a:gd name="T2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182">
                  <a:moveTo>
                    <a:pt x="167" y="0"/>
                  </a:moveTo>
                  <a:cubicBezTo>
                    <a:pt x="166" y="24"/>
                    <a:pt x="164" y="48"/>
                    <a:pt x="158" y="71"/>
                  </a:cubicBezTo>
                  <a:cubicBezTo>
                    <a:pt x="153" y="94"/>
                    <a:pt x="144" y="117"/>
                    <a:pt x="130" y="136"/>
                  </a:cubicBezTo>
                  <a:cubicBezTo>
                    <a:pt x="123" y="146"/>
                    <a:pt x="114" y="155"/>
                    <a:pt x="104" y="162"/>
                  </a:cubicBezTo>
                  <a:cubicBezTo>
                    <a:pt x="94" y="169"/>
                    <a:pt x="82" y="174"/>
                    <a:pt x="70" y="176"/>
                  </a:cubicBezTo>
                  <a:cubicBezTo>
                    <a:pt x="46" y="182"/>
                    <a:pt x="22" y="178"/>
                    <a:pt x="0" y="171"/>
                  </a:cubicBezTo>
                  <a:cubicBezTo>
                    <a:pt x="23" y="174"/>
                    <a:pt x="46" y="175"/>
                    <a:pt x="68" y="169"/>
                  </a:cubicBezTo>
                  <a:cubicBezTo>
                    <a:pt x="90" y="163"/>
                    <a:pt x="109" y="149"/>
                    <a:pt x="122" y="130"/>
                  </a:cubicBezTo>
                  <a:cubicBezTo>
                    <a:pt x="128" y="121"/>
                    <a:pt x="134" y="111"/>
                    <a:pt x="139" y="101"/>
                  </a:cubicBezTo>
                  <a:cubicBezTo>
                    <a:pt x="143" y="91"/>
                    <a:pt x="147" y="80"/>
                    <a:pt x="151" y="69"/>
                  </a:cubicBezTo>
                  <a:cubicBezTo>
                    <a:pt x="158" y="46"/>
                    <a:pt x="162" y="24"/>
                    <a:pt x="167" y="0"/>
                  </a:cubicBezTo>
                  <a:close/>
                </a:path>
              </a:pathLst>
            </a:custGeom>
            <a:solidFill>
              <a:srgbClr val="CCD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10" name="Freeform 608">
              <a:extLst>
                <a:ext uri="{FF2B5EF4-FFF2-40B4-BE49-F238E27FC236}">
                  <a16:creationId xmlns:a16="http://schemas.microsoft.com/office/drawing/2014/main" id="{C083C3A7-CE59-452B-B86F-E94938FBB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0638" y="5973763"/>
              <a:ext cx="438150" cy="1106488"/>
            </a:xfrm>
            <a:custGeom>
              <a:avLst/>
              <a:gdLst>
                <a:gd name="T0" fmla="*/ 211 w 233"/>
                <a:gd name="T1" fmla="*/ 328 h 588"/>
                <a:gd name="T2" fmla="*/ 140 w 233"/>
                <a:gd name="T3" fmla="*/ 588 h 588"/>
                <a:gd name="T4" fmla="*/ 140 w 233"/>
                <a:gd name="T5" fmla="*/ 588 h 588"/>
                <a:gd name="T6" fmla="*/ 0 w 233"/>
                <a:gd name="T7" fmla="*/ 21 h 588"/>
                <a:gd name="T8" fmla="*/ 204 w 233"/>
                <a:gd name="T9" fmla="*/ 0 h 588"/>
                <a:gd name="T10" fmla="*/ 208 w 233"/>
                <a:gd name="T11" fmla="*/ 15 h 588"/>
                <a:gd name="T12" fmla="*/ 211 w 233"/>
                <a:gd name="T13" fmla="*/ 32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3" h="588">
                  <a:moveTo>
                    <a:pt x="211" y="328"/>
                  </a:moveTo>
                  <a:cubicBezTo>
                    <a:pt x="201" y="418"/>
                    <a:pt x="164" y="514"/>
                    <a:pt x="140" y="588"/>
                  </a:cubicBezTo>
                  <a:cubicBezTo>
                    <a:pt x="140" y="588"/>
                    <a:pt x="140" y="588"/>
                    <a:pt x="140" y="588"/>
                  </a:cubicBezTo>
                  <a:cubicBezTo>
                    <a:pt x="34" y="282"/>
                    <a:pt x="0" y="21"/>
                    <a:pt x="0" y="21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5" y="5"/>
                    <a:pt x="207" y="10"/>
                    <a:pt x="208" y="15"/>
                  </a:cubicBezTo>
                  <a:cubicBezTo>
                    <a:pt x="233" y="107"/>
                    <a:pt x="227" y="191"/>
                    <a:pt x="211" y="328"/>
                  </a:cubicBezTo>
                  <a:close/>
                </a:path>
              </a:pathLst>
            </a:custGeom>
            <a:solidFill>
              <a:srgbClr val="3737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11" name="Freeform 609">
              <a:extLst>
                <a:ext uri="{FF2B5EF4-FFF2-40B4-BE49-F238E27FC236}">
                  <a16:creationId xmlns:a16="http://schemas.microsoft.com/office/drawing/2014/main" id="{F81118C4-A29B-40C3-B377-D9F971216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1225" y="5797550"/>
              <a:ext cx="987425" cy="1066800"/>
            </a:xfrm>
            <a:custGeom>
              <a:avLst/>
              <a:gdLst>
                <a:gd name="T0" fmla="*/ 200 w 526"/>
                <a:gd name="T1" fmla="*/ 121 h 567"/>
                <a:gd name="T2" fmla="*/ 324 w 526"/>
                <a:gd name="T3" fmla="*/ 411 h 567"/>
                <a:gd name="T4" fmla="*/ 0 w 526"/>
                <a:gd name="T5" fmla="*/ 377 h 567"/>
                <a:gd name="T6" fmla="*/ 0 w 526"/>
                <a:gd name="T7" fmla="*/ 432 h 567"/>
                <a:gd name="T8" fmla="*/ 494 w 526"/>
                <a:gd name="T9" fmla="*/ 564 h 567"/>
                <a:gd name="T10" fmla="*/ 525 w 526"/>
                <a:gd name="T11" fmla="*/ 531 h 567"/>
                <a:gd name="T12" fmla="*/ 375 w 526"/>
                <a:gd name="T13" fmla="*/ 43 h 567"/>
                <a:gd name="T14" fmla="*/ 357 w 526"/>
                <a:gd name="T15" fmla="*/ 30 h 567"/>
                <a:gd name="T16" fmla="*/ 199 w 526"/>
                <a:gd name="T17" fmla="*/ 107 h 567"/>
                <a:gd name="T18" fmla="*/ 200 w 526"/>
                <a:gd name="T19" fmla="*/ 121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6" h="567">
                  <a:moveTo>
                    <a:pt x="200" y="121"/>
                  </a:moveTo>
                  <a:cubicBezTo>
                    <a:pt x="223" y="241"/>
                    <a:pt x="263" y="340"/>
                    <a:pt x="324" y="411"/>
                  </a:cubicBezTo>
                  <a:cubicBezTo>
                    <a:pt x="0" y="377"/>
                    <a:pt x="0" y="377"/>
                    <a:pt x="0" y="377"/>
                  </a:cubicBezTo>
                  <a:cubicBezTo>
                    <a:pt x="9" y="397"/>
                    <a:pt x="9" y="415"/>
                    <a:pt x="0" y="432"/>
                  </a:cubicBezTo>
                  <a:cubicBezTo>
                    <a:pt x="188" y="509"/>
                    <a:pt x="363" y="567"/>
                    <a:pt x="494" y="564"/>
                  </a:cubicBezTo>
                  <a:cubicBezTo>
                    <a:pt x="512" y="563"/>
                    <a:pt x="526" y="548"/>
                    <a:pt x="525" y="531"/>
                  </a:cubicBezTo>
                  <a:cubicBezTo>
                    <a:pt x="518" y="344"/>
                    <a:pt x="477" y="177"/>
                    <a:pt x="375" y="43"/>
                  </a:cubicBezTo>
                  <a:cubicBezTo>
                    <a:pt x="371" y="37"/>
                    <a:pt x="364" y="32"/>
                    <a:pt x="357" y="30"/>
                  </a:cubicBezTo>
                  <a:cubicBezTo>
                    <a:pt x="275" y="0"/>
                    <a:pt x="214" y="12"/>
                    <a:pt x="199" y="107"/>
                  </a:cubicBezTo>
                  <a:cubicBezTo>
                    <a:pt x="199" y="112"/>
                    <a:pt x="199" y="117"/>
                    <a:pt x="200" y="121"/>
                  </a:cubicBezTo>
                  <a:close/>
                </a:path>
              </a:pathLst>
            </a:custGeom>
            <a:solidFill>
              <a:srgbClr val="4646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12" name="Oval 610">
              <a:extLst>
                <a:ext uri="{FF2B5EF4-FFF2-40B4-BE49-F238E27FC236}">
                  <a16:creationId xmlns:a16="http://schemas.microsoft.com/office/drawing/2014/main" id="{296040B3-F48E-4690-A07F-D81DF605B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8375" y="5280025"/>
              <a:ext cx="28575" cy="30163"/>
            </a:xfrm>
            <a:prstGeom prst="ellipse">
              <a:avLst/>
            </a:prstGeom>
            <a:solidFill>
              <a:srgbClr val="1E3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  <p:grpSp>
        <p:nvGrpSpPr>
          <p:cNvPr id="806" name="Group 805">
            <a:extLst>
              <a:ext uri="{FF2B5EF4-FFF2-40B4-BE49-F238E27FC236}">
                <a16:creationId xmlns:a16="http://schemas.microsoft.com/office/drawing/2014/main" id="{986A9D4B-93D7-4ECE-8417-87B819E72F3E}"/>
              </a:ext>
            </a:extLst>
          </p:cNvPr>
          <p:cNvGrpSpPr/>
          <p:nvPr/>
        </p:nvGrpSpPr>
        <p:grpSpPr>
          <a:xfrm>
            <a:off x="7227257" y="2317652"/>
            <a:ext cx="1891846" cy="2456062"/>
            <a:chOff x="21326475" y="5532438"/>
            <a:chExt cx="3060701" cy="3973512"/>
          </a:xfrm>
        </p:grpSpPr>
        <p:sp>
          <p:nvSpPr>
            <p:cNvPr id="462" name="Freeform 660">
              <a:extLst>
                <a:ext uri="{FF2B5EF4-FFF2-40B4-BE49-F238E27FC236}">
                  <a16:creationId xmlns:a16="http://schemas.microsoft.com/office/drawing/2014/main" id="{ECCC41D6-BE18-448F-A560-992098717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39338" y="9197975"/>
              <a:ext cx="209550" cy="307975"/>
            </a:xfrm>
            <a:custGeom>
              <a:avLst/>
              <a:gdLst>
                <a:gd name="T0" fmla="*/ 132 w 132"/>
                <a:gd name="T1" fmla="*/ 0 h 194"/>
                <a:gd name="T2" fmla="*/ 71 w 132"/>
                <a:gd name="T3" fmla="*/ 194 h 194"/>
                <a:gd name="T4" fmla="*/ 0 w 132"/>
                <a:gd name="T5" fmla="*/ 194 h 194"/>
                <a:gd name="T6" fmla="*/ 0 w 132"/>
                <a:gd name="T7" fmla="*/ 0 h 194"/>
                <a:gd name="T8" fmla="*/ 132 w 132"/>
                <a:gd name="T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94">
                  <a:moveTo>
                    <a:pt x="132" y="0"/>
                  </a:moveTo>
                  <a:lnTo>
                    <a:pt x="71" y="194"/>
                  </a:lnTo>
                  <a:lnTo>
                    <a:pt x="0" y="194"/>
                  </a:lnTo>
                  <a:lnTo>
                    <a:pt x="0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5D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63" name="Freeform 661">
              <a:extLst>
                <a:ext uri="{FF2B5EF4-FFF2-40B4-BE49-F238E27FC236}">
                  <a16:creationId xmlns:a16="http://schemas.microsoft.com/office/drawing/2014/main" id="{DBBF4C09-0DC8-401A-A5CE-498AFD6FF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91888" y="9197975"/>
              <a:ext cx="211138" cy="307975"/>
            </a:xfrm>
            <a:custGeom>
              <a:avLst/>
              <a:gdLst>
                <a:gd name="T0" fmla="*/ 0 w 133"/>
                <a:gd name="T1" fmla="*/ 0 h 194"/>
                <a:gd name="T2" fmla="*/ 62 w 133"/>
                <a:gd name="T3" fmla="*/ 194 h 194"/>
                <a:gd name="T4" fmla="*/ 133 w 133"/>
                <a:gd name="T5" fmla="*/ 194 h 194"/>
                <a:gd name="T6" fmla="*/ 133 w 133"/>
                <a:gd name="T7" fmla="*/ 0 h 194"/>
                <a:gd name="T8" fmla="*/ 0 w 133"/>
                <a:gd name="T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94">
                  <a:moveTo>
                    <a:pt x="0" y="0"/>
                  </a:moveTo>
                  <a:lnTo>
                    <a:pt x="62" y="194"/>
                  </a:lnTo>
                  <a:lnTo>
                    <a:pt x="133" y="194"/>
                  </a:lnTo>
                  <a:lnTo>
                    <a:pt x="1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D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64" name="Freeform 662">
              <a:extLst>
                <a:ext uri="{FF2B5EF4-FFF2-40B4-BE49-F238E27FC236}">
                  <a16:creationId xmlns:a16="http://schemas.microsoft.com/office/drawing/2014/main" id="{AEEF8D91-178F-4DA8-BCE8-46B0DDE8B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55188" y="5532438"/>
              <a:ext cx="1931988" cy="3786188"/>
            </a:xfrm>
            <a:custGeom>
              <a:avLst/>
              <a:gdLst>
                <a:gd name="T0" fmla="*/ 950 w 1028"/>
                <a:gd name="T1" fmla="*/ 2012 h 2012"/>
                <a:gd name="T2" fmla="*/ 78 w 1028"/>
                <a:gd name="T3" fmla="*/ 2012 h 2012"/>
                <a:gd name="T4" fmla="*/ 0 w 1028"/>
                <a:gd name="T5" fmla="*/ 1934 h 2012"/>
                <a:gd name="T6" fmla="*/ 0 w 1028"/>
                <a:gd name="T7" fmla="*/ 78 h 2012"/>
                <a:gd name="T8" fmla="*/ 78 w 1028"/>
                <a:gd name="T9" fmla="*/ 0 h 2012"/>
                <a:gd name="T10" fmla="*/ 950 w 1028"/>
                <a:gd name="T11" fmla="*/ 0 h 2012"/>
                <a:gd name="T12" fmla="*/ 1028 w 1028"/>
                <a:gd name="T13" fmla="*/ 78 h 2012"/>
                <a:gd name="T14" fmla="*/ 1028 w 1028"/>
                <a:gd name="T15" fmla="*/ 1934 h 2012"/>
                <a:gd name="T16" fmla="*/ 950 w 1028"/>
                <a:gd name="T17" fmla="*/ 2012 h 2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8" h="2012">
                  <a:moveTo>
                    <a:pt x="950" y="2012"/>
                  </a:moveTo>
                  <a:cubicBezTo>
                    <a:pt x="78" y="2012"/>
                    <a:pt x="78" y="2012"/>
                    <a:pt x="78" y="2012"/>
                  </a:cubicBezTo>
                  <a:cubicBezTo>
                    <a:pt x="35" y="2012"/>
                    <a:pt x="0" y="1977"/>
                    <a:pt x="0" y="1934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5"/>
                    <a:pt x="35" y="0"/>
                    <a:pt x="78" y="0"/>
                  </a:cubicBezTo>
                  <a:cubicBezTo>
                    <a:pt x="950" y="0"/>
                    <a:pt x="950" y="0"/>
                    <a:pt x="950" y="0"/>
                  </a:cubicBezTo>
                  <a:cubicBezTo>
                    <a:pt x="993" y="0"/>
                    <a:pt x="1028" y="35"/>
                    <a:pt x="1028" y="78"/>
                  </a:cubicBezTo>
                  <a:cubicBezTo>
                    <a:pt x="1028" y="1934"/>
                    <a:pt x="1028" y="1934"/>
                    <a:pt x="1028" y="1934"/>
                  </a:cubicBezTo>
                  <a:cubicBezTo>
                    <a:pt x="1028" y="1977"/>
                    <a:pt x="993" y="2012"/>
                    <a:pt x="950" y="2012"/>
                  </a:cubicBezTo>
                  <a:close/>
                </a:path>
              </a:pathLst>
            </a:custGeom>
            <a:solidFill>
              <a:srgbClr val="EBF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65" name="Freeform 663">
              <a:extLst>
                <a:ext uri="{FF2B5EF4-FFF2-40B4-BE49-F238E27FC236}">
                  <a16:creationId xmlns:a16="http://schemas.microsoft.com/office/drawing/2014/main" id="{39CAEA23-7066-47F3-9B82-17B813309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07575" y="5592763"/>
              <a:ext cx="1827213" cy="3665538"/>
            </a:xfrm>
            <a:custGeom>
              <a:avLst/>
              <a:gdLst>
                <a:gd name="T0" fmla="*/ 912 w 972"/>
                <a:gd name="T1" fmla="*/ 1948 h 1948"/>
                <a:gd name="T2" fmla="*/ 60 w 972"/>
                <a:gd name="T3" fmla="*/ 1948 h 1948"/>
                <a:gd name="T4" fmla="*/ 0 w 972"/>
                <a:gd name="T5" fmla="*/ 1888 h 1948"/>
                <a:gd name="T6" fmla="*/ 0 w 972"/>
                <a:gd name="T7" fmla="*/ 60 h 1948"/>
                <a:gd name="T8" fmla="*/ 60 w 972"/>
                <a:gd name="T9" fmla="*/ 0 h 1948"/>
                <a:gd name="T10" fmla="*/ 912 w 972"/>
                <a:gd name="T11" fmla="*/ 0 h 1948"/>
                <a:gd name="T12" fmla="*/ 972 w 972"/>
                <a:gd name="T13" fmla="*/ 60 h 1948"/>
                <a:gd name="T14" fmla="*/ 972 w 972"/>
                <a:gd name="T15" fmla="*/ 1888 h 1948"/>
                <a:gd name="T16" fmla="*/ 912 w 972"/>
                <a:gd name="T17" fmla="*/ 1948 h 1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2" h="1948">
                  <a:moveTo>
                    <a:pt x="912" y="1948"/>
                  </a:moveTo>
                  <a:cubicBezTo>
                    <a:pt x="60" y="1948"/>
                    <a:pt x="60" y="1948"/>
                    <a:pt x="60" y="1948"/>
                  </a:cubicBezTo>
                  <a:cubicBezTo>
                    <a:pt x="27" y="1948"/>
                    <a:pt x="0" y="1921"/>
                    <a:pt x="0" y="188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12" y="0"/>
                    <a:pt x="912" y="0"/>
                    <a:pt x="912" y="0"/>
                  </a:cubicBezTo>
                  <a:cubicBezTo>
                    <a:pt x="945" y="0"/>
                    <a:pt x="972" y="27"/>
                    <a:pt x="972" y="60"/>
                  </a:cubicBezTo>
                  <a:cubicBezTo>
                    <a:pt x="972" y="1888"/>
                    <a:pt x="972" y="1888"/>
                    <a:pt x="972" y="1888"/>
                  </a:cubicBezTo>
                  <a:cubicBezTo>
                    <a:pt x="972" y="1921"/>
                    <a:pt x="945" y="1948"/>
                    <a:pt x="912" y="1948"/>
                  </a:cubicBezTo>
                  <a:close/>
                </a:path>
              </a:pathLst>
            </a:custGeom>
            <a:solidFill>
              <a:srgbClr val="D7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66" name="Freeform 664">
              <a:extLst>
                <a:ext uri="{FF2B5EF4-FFF2-40B4-BE49-F238E27FC236}">
                  <a16:creationId xmlns:a16="http://schemas.microsoft.com/office/drawing/2014/main" id="{08608329-E4AE-4917-9C13-F7BAAFBAF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56800" y="5743575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67" name="Rectangle 665">
              <a:extLst>
                <a:ext uri="{FF2B5EF4-FFF2-40B4-BE49-F238E27FC236}">
                  <a16:creationId xmlns:a16="http://schemas.microsoft.com/office/drawing/2014/main" id="{EF172D4E-42C4-4360-A259-FBED62133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0775" y="5791200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68" name="Rectangle 666">
              <a:extLst>
                <a:ext uri="{FF2B5EF4-FFF2-40B4-BE49-F238E27FC236}">
                  <a16:creationId xmlns:a16="http://schemas.microsoft.com/office/drawing/2014/main" id="{CE2AAAE4-8A5F-44F9-904D-435601B12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5388" y="5791200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69" name="Rectangle 667">
              <a:extLst>
                <a:ext uri="{FF2B5EF4-FFF2-40B4-BE49-F238E27FC236}">
                  <a16:creationId xmlns:a16="http://schemas.microsoft.com/office/drawing/2014/main" id="{9BEFC8C9-3A9F-443D-86B5-B63C3B422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0" y="5791200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70" name="Rectangle 668">
              <a:extLst>
                <a:ext uri="{FF2B5EF4-FFF2-40B4-BE49-F238E27FC236}">
                  <a16:creationId xmlns:a16="http://schemas.microsoft.com/office/drawing/2014/main" id="{DF133B34-368E-4342-A5D2-7C67D96F7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6200" y="5791200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71" name="Rectangle 669">
              <a:extLst>
                <a:ext uri="{FF2B5EF4-FFF2-40B4-BE49-F238E27FC236}">
                  <a16:creationId xmlns:a16="http://schemas.microsoft.com/office/drawing/2014/main" id="{573AB16A-EF11-46CD-97EC-0194BCD96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0813" y="5791200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72" name="Rectangle 670">
              <a:extLst>
                <a:ext uri="{FF2B5EF4-FFF2-40B4-BE49-F238E27FC236}">
                  <a16:creationId xmlns:a16="http://schemas.microsoft.com/office/drawing/2014/main" id="{78F8855D-0DF6-4422-AC04-938C9C104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5425" y="5791200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73" name="Oval 671">
              <a:extLst>
                <a:ext uri="{FF2B5EF4-FFF2-40B4-BE49-F238E27FC236}">
                  <a16:creationId xmlns:a16="http://schemas.microsoft.com/office/drawing/2014/main" id="{74458467-2C39-4DB5-9C05-C5B1520B3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14013" y="5829300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74" name="Oval 672">
              <a:extLst>
                <a:ext uri="{FF2B5EF4-FFF2-40B4-BE49-F238E27FC236}">
                  <a16:creationId xmlns:a16="http://schemas.microsoft.com/office/drawing/2014/main" id="{CA2D80B2-33F4-40EB-83B2-776787B6A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2763" y="5829300"/>
              <a:ext cx="58738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75" name="Freeform 673">
              <a:extLst>
                <a:ext uri="{FF2B5EF4-FFF2-40B4-BE49-F238E27FC236}">
                  <a16:creationId xmlns:a16="http://schemas.microsoft.com/office/drawing/2014/main" id="{49DC4E45-C211-463D-A001-038C0B9EA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2150" y="5815013"/>
              <a:ext cx="571500" cy="90488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76" name="Freeform 674">
              <a:extLst>
                <a:ext uri="{FF2B5EF4-FFF2-40B4-BE49-F238E27FC236}">
                  <a16:creationId xmlns:a16="http://schemas.microsoft.com/office/drawing/2014/main" id="{0214416D-B228-4DAD-A186-8DACF1909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56800" y="6037263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77" name="Rectangle 675">
              <a:extLst>
                <a:ext uri="{FF2B5EF4-FFF2-40B4-BE49-F238E27FC236}">
                  <a16:creationId xmlns:a16="http://schemas.microsoft.com/office/drawing/2014/main" id="{CD1F9778-543A-48DB-BDE0-FA5C5AFFC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0775" y="6084888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78" name="Rectangle 676">
              <a:extLst>
                <a:ext uri="{FF2B5EF4-FFF2-40B4-BE49-F238E27FC236}">
                  <a16:creationId xmlns:a16="http://schemas.microsoft.com/office/drawing/2014/main" id="{3470F972-5794-4A45-8987-744460E29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5388" y="6084888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79" name="Rectangle 677">
              <a:extLst>
                <a:ext uri="{FF2B5EF4-FFF2-40B4-BE49-F238E27FC236}">
                  <a16:creationId xmlns:a16="http://schemas.microsoft.com/office/drawing/2014/main" id="{561D51C6-3815-48E8-ACBC-3D65D7A12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0" y="6084888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80" name="Rectangle 678">
              <a:extLst>
                <a:ext uri="{FF2B5EF4-FFF2-40B4-BE49-F238E27FC236}">
                  <a16:creationId xmlns:a16="http://schemas.microsoft.com/office/drawing/2014/main" id="{384C2A9B-3628-4C8A-9540-F01701F83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6200" y="6084888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81" name="Rectangle 679">
              <a:extLst>
                <a:ext uri="{FF2B5EF4-FFF2-40B4-BE49-F238E27FC236}">
                  <a16:creationId xmlns:a16="http://schemas.microsoft.com/office/drawing/2014/main" id="{CC7873A6-E2B7-41C9-846A-81AC9AD35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0813" y="6084888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82" name="Rectangle 680">
              <a:extLst>
                <a:ext uri="{FF2B5EF4-FFF2-40B4-BE49-F238E27FC236}">
                  <a16:creationId xmlns:a16="http://schemas.microsoft.com/office/drawing/2014/main" id="{ACB39D0C-BE7A-4E29-80C6-805D0DE3F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5425" y="6084888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83" name="Oval 681">
              <a:extLst>
                <a:ext uri="{FF2B5EF4-FFF2-40B4-BE49-F238E27FC236}">
                  <a16:creationId xmlns:a16="http://schemas.microsoft.com/office/drawing/2014/main" id="{FA195162-9D9E-4FA1-B03C-AC1416746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14013" y="6122988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84" name="Oval 682">
              <a:extLst>
                <a:ext uri="{FF2B5EF4-FFF2-40B4-BE49-F238E27FC236}">
                  <a16:creationId xmlns:a16="http://schemas.microsoft.com/office/drawing/2014/main" id="{127D7DB0-C416-4CD0-AB49-F36661796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2763" y="6122988"/>
              <a:ext cx="58738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85" name="Freeform 683">
              <a:extLst>
                <a:ext uri="{FF2B5EF4-FFF2-40B4-BE49-F238E27FC236}">
                  <a16:creationId xmlns:a16="http://schemas.microsoft.com/office/drawing/2014/main" id="{ABB87A7E-DFE2-46BF-AFD0-034A2B103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2150" y="6108700"/>
              <a:ext cx="571500" cy="90488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86" name="Freeform 684">
              <a:extLst>
                <a:ext uri="{FF2B5EF4-FFF2-40B4-BE49-F238E27FC236}">
                  <a16:creationId xmlns:a16="http://schemas.microsoft.com/office/drawing/2014/main" id="{5B2A05EC-A86F-4CA3-8731-6E2EB06F8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56800" y="6329363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87" name="Rectangle 685">
              <a:extLst>
                <a:ext uri="{FF2B5EF4-FFF2-40B4-BE49-F238E27FC236}">
                  <a16:creationId xmlns:a16="http://schemas.microsoft.com/office/drawing/2014/main" id="{16761378-C91D-4D98-A8B8-A5C4A551C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0775" y="6378575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88" name="Rectangle 686">
              <a:extLst>
                <a:ext uri="{FF2B5EF4-FFF2-40B4-BE49-F238E27FC236}">
                  <a16:creationId xmlns:a16="http://schemas.microsoft.com/office/drawing/2014/main" id="{3260F7EC-3C9E-4BE1-94BF-A56E99851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5388" y="6378575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89" name="Rectangle 687">
              <a:extLst>
                <a:ext uri="{FF2B5EF4-FFF2-40B4-BE49-F238E27FC236}">
                  <a16:creationId xmlns:a16="http://schemas.microsoft.com/office/drawing/2014/main" id="{00E5916E-F738-4EBD-A7E5-5A4982F4C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0" y="6378575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90" name="Rectangle 688">
              <a:extLst>
                <a:ext uri="{FF2B5EF4-FFF2-40B4-BE49-F238E27FC236}">
                  <a16:creationId xmlns:a16="http://schemas.microsoft.com/office/drawing/2014/main" id="{F1E6039D-AC9A-4A76-A52C-E1B062049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6200" y="6378575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91" name="Rectangle 689">
              <a:extLst>
                <a:ext uri="{FF2B5EF4-FFF2-40B4-BE49-F238E27FC236}">
                  <a16:creationId xmlns:a16="http://schemas.microsoft.com/office/drawing/2014/main" id="{5932247F-444F-4E60-9EA2-EC21C9E45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0813" y="6378575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92" name="Rectangle 690">
              <a:extLst>
                <a:ext uri="{FF2B5EF4-FFF2-40B4-BE49-F238E27FC236}">
                  <a16:creationId xmlns:a16="http://schemas.microsoft.com/office/drawing/2014/main" id="{DD12E1EB-D79C-4BCE-A69A-50620E40C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5425" y="6378575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93" name="Oval 691">
              <a:extLst>
                <a:ext uri="{FF2B5EF4-FFF2-40B4-BE49-F238E27FC236}">
                  <a16:creationId xmlns:a16="http://schemas.microsoft.com/office/drawing/2014/main" id="{C3E8AA8A-D0C7-4075-AAED-29D9CC745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14013" y="6416675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94" name="Oval 692">
              <a:extLst>
                <a:ext uri="{FF2B5EF4-FFF2-40B4-BE49-F238E27FC236}">
                  <a16:creationId xmlns:a16="http://schemas.microsoft.com/office/drawing/2014/main" id="{E52FE88C-B8CA-4546-980F-28CE875DC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2763" y="6416675"/>
              <a:ext cx="58738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95" name="Freeform 693">
              <a:extLst>
                <a:ext uri="{FF2B5EF4-FFF2-40B4-BE49-F238E27FC236}">
                  <a16:creationId xmlns:a16="http://schemas.microsoft.com/office/drawing/2014/main" id="{144A3874-FC2D-4AF9-8C78-39565296D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2150" y="6402388"/>
              <a:ext cx="571500" cy="88900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96" name="Freeform 694">
              <a:extLst>
                <a:ext uri="{FF2B5EF4-FFF2-40B4-BE49-F238E27FC236}">
                  <a16:creationId xmlns:a16="http://schemas.microsoft.com/office/drawing/2014/main" id="{E46F5D7D-DDE8-4CFE-922C-5EE3016F9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56800" y="6623050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97" name="Rectangle 695">
              <a:extLst>
                <a:ext uri="{FF2B5EF4-FFF2-40B4-BE49-F238E27FC236}">
                  <a16:creationId xmlns:a16="http://schemas.microsoft.com/office/drawing/2014/main" id="{5C8A899F-0E05-4383-9CF6-AE80CAB07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0775" y="6672263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98" name="Rectangle 696">
              <a:extLst>
                <a:ext uri="{FF2B5EF4-FFF2-40B4-BE49-F238E27FC236}">
                  <a16:creationId xmlns:a16="http://schemas.microsoft.com/office/drawing/2014/main" id="{8F162192-2292-445F-A0E9-B3FD7320F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5388" y="6672263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99" name="Rectangle 697">
              <a:extLst>
                <a:ext uri="{FF2B5EF4-FFF2-40B4-BE49-F238E27FC236}">
                  <a16:creationId xmlns:a16="http://schemas.microsoft.com/office/drawing/2014/main" id="{F571E0EF-8657-40F9-9279-F26D1F460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0" y="6672263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00" name="Rectangle 698">
              <a:extLst>
                <a:ext uri="{FF2B5EF4-FFF2-40B4-BE49-F238E27FC236}">
                  <a16:creationId xmlns:a16="http://schemas.microsoft.com/office/drawing/2014/main" id="{7F224570-95EA-4E41-BDF6-3C0F648DE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6200" y="6672263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01" name="Rectangle 699">
              <a:extLst>
                <a:ext uri="{FF2B5EF4-FFF2-40B4-BE49-F238E27FC236}">
                  <a16:creationId xmlns:a16="http://schemas.microsoft.com/office/drawing/2014/main" id="{869A1E75-8F81-4990-842F-624E9B01D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0813" y="6672263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02" name="Rectangle 700">
              <a:extLst>
                <a:ext uri="{FF2B5EF4-FFF2-40B4-BE49-F238E27FC236}">
                  <a16:creationId xmlns:a16="http://schemas.microsoft.com/office/drawing/2014/main" id="{5CF1A9EB-326E-4E92-8FEA-47929EE9B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5425" y="6672263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03" name="Oval 701">
              <a:extLst>
                <a:ext uri="{FF2B5EF4-FFF2-40B4-BE49-F238E27FC236}">
                  <a16:creationId xmlns:a16="http://schemas.microsoft.com/office/drawing/2014/main" id="{0FBBCEBD-8F59-4175-BBD0-5AE69FE79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14013" y="6710363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04" name="Oval 702">
              <a:extLst>
                <a:ext uri="{FF2B5EF4-FFF2-40B4-BE49-F238E27FC236}">
                  <a16:creationId xmlns:a16="http://schemas.microsoft.com/office/drawing/2014/main" id="{93588245-C0CF-4E2E-8CAE-79149558D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2763" y="6710363"/>
              <a:ext cx="58738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05" name="Freeform 703">
              <a:extLst>
                <a:ext uri="{FF2B5EF4-FFF2-40B4-BE49-F238E27FC236}">
                  <a16:creationId xmlns:a16="http://schemas.microsoft.com/office/drawing/2014/main" id="{4E12820F-E2D2-4FF2-ADAD-784734048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2150" y="6694488"/>
              <a:ext cx="571500" cy="90488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06" name="Freeform 704">
              <a:extLst>
                <a:ext uri="{FF2B5EF4-FFF2-40B4-BE49-F238E27FC236}">
                  <a16:creationId xmlns:a16="http://schemas.microsoft.com/office/drawing/2014/main" id="{7C8E7E16-1CF2-4081-B7AF-B22BFC8E5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56800" y="6916738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07" name="Rectangle 705">
              <a:extLst>
                <a:ext uri="{FF2B5EF4-FFF2-40B4-BE49-F238E27FC236}">
                  <a16:creationId xmlns:a16="http://schemas.microsoft.com/office/drawing/2014/main" id="{F86066A6-4015-41F3-8B05-DE5AFEABE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0775" y="6965950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08" name="Rectangle 706">
              <a:extLst>
                <a:ext uri="{FF2B5EF4-FFF2-40B4-BE49-F238E27FC236}">
                  <a16:creationId xmlns:a16="http://schemas.microsoft.com/office/drawing/2014/main" id="{15825134-5B3A-4C4C-97BD-44CD5EC89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5388" y="6965950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09" name="Rectangle 707">
              <a:extLst>
                <a:ext uri="{FF2B5EF4-FFF2-40B4-BE49-F238E27FC236}">
                  <a16:creationId xmlns:a16="http://schemas.microsoft.com/office/drawing/2014/main" id="{A41AAB4C-26F1-4D3C-96A1-70736100F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0" y="6965950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10" name="Rectangle 708">
              <a:extLst>
                <a:ext uri="{FF2B5EF4-FFF2-40B4-BE49-F238E27FC236}">
                  <a16:creationId xmlns:a16="http://schemas.microsoft.com/office/drawing/2014/main" id="{DE665575-F8FD-4337-A69E-19E6CD821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6200" y="6965950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11" name="Rectangle 709">
              <a:extLst>
                <a:ext uri="{FF2B5EF4-FFF2-40B4-BE49-F238E27FC236}">
                  <a16:creationId xmlns:a16="http://schemas.microsoft.com/office/drawing/2014/main" id="{3CD1F8C3-A91F-42CE-A1A1-A6D904BFD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0813" y="6965950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12" name="Rectangle 710">
              <a:extLst>
                <a:ext uri="{FF2B5EF4-FFF2-40B4-BE49-F238E27FC236}">
                  <a16:creationId xmlns:a16="http://schemas.microsoft.com/office/drawing/2014/main" id="{7E8A21A8-B443-44DB-91B2-142FFEBBA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5425" y="6965950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13" name="Oval 711">
              <a:extLst>
                <a:ext uri="{FF2B5EF4-FFF2-40B4-BE49-F238E27FC236}">
                  <a16:creationId xmlns:a16="http://schemas.microsoft.com/office/drawing/2014/main" id="{8D7933B1-F9E0-47EC-A0E0-9BDE26443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14013" y="7004050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14" name="Oval 712">
              <a:extLst>
                <a:ext uri="{FF2B5EF4-FFF2-40B4-BE49-F238E27FC236}">
                  <a16:creationId xmlns:a16="http://schemas.microsoft.com/office/drawing/2014/main" id="{B0FC071A-FB2A-416D-BD9A-4169C51E3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2763" y="7004050"/>
              <a:ext cx="58738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15" name="Freeform 713">
              <a:extLst>
                <a:ext uri="{FF2B5EF4-FFF2-40B4-BE49-F238E27FC236}">
                  <a16:creationId xmlns:a16="http://schemas.microsoft.com/office/drawing/2014/main" id="{91D93859-C976-43AB-A21F-47EA02F0F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2150" y="6988175"/>
              <a:ext cx="571500" cy="90488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16" name="Freeform 714">
              <a:extLst>
                <a:ext uri="{FF2B5EF4-FFF2-40B4-BE49-F238E27FC236}">
                  <a16:creationId xmlns:a16="http://schemas.microsoft.com/office/drawing/2014/main" id="{16995354-D9A1-4EBC-89B2-9A0667AB4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56800" y="7210425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BCD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17" name="Freeform 715">
              <a:extLst>
                <a:ext uri="{FF2B5EF4-FFF2-40B4-BE49-F238E27FC236}">
                  <a16:creationId xmlns:a16="http://schemas.microsoft.com/office/drawing/2014/main" id="{FCF872FC-E1ED-435F-8F46-1BDB01E39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56800" y="7504113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18" name="Rectangle 716">
              <a:extLst>
                <a:ext uri="{FF2B5EF4-FFF2-40B4-BE49-F238E27FC236}">
                  <a16:creationId xmlns:a16="http://schemas.microsoft.com/office/drawing/2014/main" id="{611FC408-4DD9-4602-AFD5-CA3899B5A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0775" y="7553325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19" name="Rectangle 717">
              <a:extLst>
                <a:ext uri="{FF2B5EF4-FFF2-40B4-BE49-F238E27FC236}">
                  <a16:creationId xmlns:a16="http://schemas.microsoft.com/office/drawing/2014/main" id="{F0E5F41B-2ABF-4C39-A964-E322B803F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5388" y="7553325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20" name="Rectangle 718">
              <a:extLst>
                <a:ext uri="{FF2B5EF4-FFF2-40B4-BE49-F238E27FC236}">
                  <a16:creationId xmlns:a16="http://schemas.microsoft.com/office/drawing/2014/main" id="{C57E7ADF-5643-41A9-890A-2BC2954C1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0" y="7553325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21" name="Rectangle 719">
              <a:extLst>
                <a:ext uri="{FF2B5EF4-FFF2-40B4-BE49-F238E27FC236}">
                  <a16:creationId xmlns:a16="http://schemas.microsoft.com/office/drawing/2014/main" id="{85C8C95B-CF28-45D0-A4F2-3009B6A8F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6200" y="7553325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22" name="Rectangle 720">
              <a:extLst>
                <a:ext uri="{FF2B5EF4-FFF2-40B4-BE49-F238E27FC236}">
                  <a16:creationId xmlns:a16="http://schemas.microsoft.com/office/drawing/2014/main" id="{C1C36D47-5B98-4FFC-930B-5FA27FBB2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0813" y="7553325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23" name="Rectangle 721">
              <a:extLst>
                <a:ext uri="{FF2B5EF4-FFF2-40B4-BE49-F238E27FC236}">
                  <a16:creationId xmlns:a16="http://schemas.microsoft.com/office/drawing/2014/main" id="{41307813-C46E-4FE3-AF3C-FC8FCCD67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5425" y="7553325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24" name="Oval 722">
              <a:extLst>
                <a:ext uri="{FF2B5EF4-FFF2-40B4-BE49-F238E27FC236}">
                  <a16:creationId xmlns:a16="http://schemas.microsoft.com/office/drawing/2014/main" id="{6ACDB1AC-1A8F-4DAA-86FD-0E59D2995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14013" y="7591425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25" name="Oval 723">
              <a:extLst>
                <a:ext uri="{FF2B5EF4-FFF2-40B4-BE49-F238E27FC236}">
                  <a16:creationId xmlns:a16="http://schemas.microsoft.com/office/drawing/2014/main" id="{BCD6F8CF-80CF-401B-A831-86D41972B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2763" y="7591425"/>
              <a:ext cx="58738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26" name="Freeform 724">
              <a:extLst>
                <a:ext uri="{FF2B5EF4-FFF2-40B4-BE49-F238E27FC236}">
                  <a16:creationId xmlns:a16="http://schemas.microsoft.com/office/drawing/2014/main" id="{FAB1AABD-E140-4342-BC32-9F47C8E0F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2150" y="7575550"/>
              <a:ext cx="571500" cy="90488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27" name="Freeform 725">
              <a:extLst>
                <a:ext uri="{FF2B5EF4-FFF2-40B4-BE49-F238E27FC236}">
                  <a16:creationId xmlns:a16="http://schemas.microsoft.com/office/drawing/2014/main" id="{35C0CD0F-A6C1-4CA2-ABF7-D70EF4356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56800" y="7797800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28" name="Rectangle 726">
              <a:extLst>
                <a:ext uri="{FF2B5EF4-FFF2-40B4-BE49-F238E27FC236}">
                  <a16:creationId xmlns:a16="http://schemas.microsoft.com/office/drawing/2014/main" id="{214BCFA9-E8FB-4FA5-8813-892D1C5C5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0775" y="7847013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29" name="Rectangle 727">
              <a:extLst>
                <a:ext uri="{FF2B5EF4-FFF2-40B4-BE49-F238E27FC236}">
                  <a16:creationId xmlns:a16="http://schemas.microsoft.com/office/drawing/2014/main" id="{CA50B4E5-74ED-470F-AD42-58A10A1F5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5388" y="7847013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30" name="Rectangle 728">
              <a:extLst>
                <a:ext uri="{FF2B5EF4-FFF2-40B4-BE49-F238E27FC236}">
                  <a16:creationId xmlns:a16="http://schemas.microsoft.com/office/drawing/2014/main" id="{21629817-381F-4A4A-A8F2-DD89E7D17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0" y="7847013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31" name="Rectangle 729">
              <a:extLst>
                <a:ext uri="{FF2B5EF4-FFF2-40B4-BE49-F238E27FC236}">
                  <a16:creationId xmlns:a16="http://schemas.microsoft.com/office/drawing/2014/main" id="{E2488865-80DB-4781-8A01-AE8DEAF46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6200" y="7847013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32" name="Rectangle 730">
              <a:extLst>
                <a:ext uri="{FF2B5EF4-FFF2-40B4-BE49-F238E27FC236}">
                  <a16:creationId xmlns:a16="http://schemas.microsoft.com/office/drawing/2014/main" id="{9B31C060-D091-4C46-A571-CC1239211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0813" y="7847013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33" name="Rectangle 731">
              <a:extLst>
                <a:ext uri="{FF2B5EF4-FFF2-40B4-BE49-F238E27FC236}">
                  <a16:creationId xmlns:a16="http://schemas.microsoft.com/office/drawing/2014/main" id="{A3DC0347-052F-48BE-AFDD-9878E3F4D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5425" y="7847013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34" name="Oval 732">
              <a:extLst>
                <a:ext uri="{FF2B5EF4-FFF2-40B4-BE49-F238E27FC236}">
                  <a16:creationId xmlns:a16="http://schemas.microsoft.com/office/drawing/2014/main" id="{ED21B226-BDBA-40CB-9761-03FD2A3F4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14013" y="7885113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35" name="Oval 733">
              <a:extLst>
                <a:ext uri="{FF2B5EF4-FFF2-40B4-BE49-F238E27FC236}">
                  <a16:creationId xmlns:a16="http://schemas.microsoft.com/office/drawing/2014/main" id="{6119A149-0C87-47B7-A8F0-94A4E2880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2763" y="7885113"/>
              <a:ext cx="58738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36" name="Freeform 734">
              <a:extLst>
                <a:ext uri="{FF2B5EF4-FFF2-40B4-BE49-F238E27FC236}">
                  <a16:creationId xmlns:a16="http://schemas.microsoft.com/office/drawing/2014/main" id="{20C03325-D45D-42B7-9C7B-ADB3CA280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2150" y="7869238"/>
              <a:ext cx="571500" cy="90488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37" name="Freeform 735">
              <a:extLst>
                <a:ext uri="{FF2B5EF4-FFF2-40B4-BE49-F238E27FC236}">
                  <a16:creationId xmlns:a16="http://schemas.microsoft.com/office/drawing/2014/main" id="{3DEA6165-2BBC-41F0-B60D-FA17DA40F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56800" y="8091488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38" name="Rectangle 736">
              <a:extLst>
                <a:ext uri="{FF2B5EF4-FFF2-40B4-BE49-F238E27FC236}">
                  <a16:creationId xmlns:a16="http://schemas.microsoft.com/office/drawing/2014/main" id="{2A014B26-679E-414E-90D2-283C0D3B2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0775" y="8140700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39" name="Rectangle 737">
              <a:extLst>
                <a:ext uri="{FF2B5EF4-FFF2-40B4-BE49-F238E27FC236}">
                  <a16:creationId xmlns:a16="http://schemas.microsoft.com/office/drawing/2014/main" id="{46885949-C34A-4C19-A039-0B5E96E05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5388" y="8140700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40" name="Rectangle 738">
              <a:extLst>
                <a:ext uri="{FF2B5EF4-FFF2-40B4-BE49-F238E27FC236}">
                  <a16:creationId xmlns:a16="http://schemas.microsoft.com/office/drawing/2014/main" id="{50D8C21B-1F13-4025-8DA8-AA41314D2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0" y="8140700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41" name="Rectangle 739">
              <a:extLst>
                <a:ext uri="{FF2B5EF4-FFF2-40B4-BE49-F238E27FC236}">
                  <a16:creationId xmlns:a16="http://schemas.microsoft.com/office/drawing/2014/main" id="{7ABC23F7-7323-4E79-A366-7ACF19720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6200" y="8140700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42" name="Rectangle 740">
              <a:extLst>
                <a:ext uri="{FF2B5EF4-FFF2-40B4-BE49-F238E27FC236}">
                  <a16:creationId xmlns:a16="http://schemas.microsoft.com/office/drawing/2014/main" id="{52E5C579-C3C3-48CC-82BC-6CD227384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0813" y="8140700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43" name="Rectangle 741">
              <a:extLst>
                <a:ext uri="{FF2B5EF4-FFF2-40B4-BE49-F238E27FC236}">
                  <a16:creationId xmlns:a16="http://schemas.microsoft.com/office/drawing/2014/main" id="{00D554A3-14C1-4949-84CD-749261DE0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5425" y="8140700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44" name="Oval 742">
              <a:extLst>
                <a:ext uri="{FF2B5EF4-FFF2-40B4-BE49-F238E27FC236}">
                  <a16:creationId xmlns:a16="http://schemas.microsoft.com/office/drawing/2014/main" id="{EE576063-B1CC-4C9F-85E8-008B4EECE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14013" y="8178800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45" name="Oval 743">
              <a:extLst>
                <a:ext uri="{FF2B5EF4-FFF2-40B4-BE49-F238E27FC236}">
                  <a16:creationId xmlns:a16="http://schemas.microsoft.com/office/drawing/2014/main" id="{F1BD8671-799C-4DDF-82E3-66662EED3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2763" y="8178800"/>
              <a:ext cx="58738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46" name="Freeform 744">
              <a:extLst>
                <a:ext uri="{FF2B5EF4-FFF2-40B4-BE49-F238E27FC236}">
                  <a16:creationId xmlns:a16="http://schemas.microsoft.com/office/drawing/2014/main" id="{27429478-FEAB-45CD-A231-025EE0DFA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2150" y="8162925"/>
              <a:ext cx="571500" cy="90488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47" name="Freeform 745">
              <a:extLst>
                <a:ext uri="{FF2B5EF4-FFF2-40B4-BE49-F238E27FC236}">
                  <a16:creationId xmlns:a16="http://schemas.microsoft.com/office/drawing/2014/main" id="{E4E62435-A4DF-4C22-9E22-AEB110B04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56800" y="8385175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48" name="Rectangle 746">
              <a:extLst>
                <a:ext uri="{FF2B5EF4-FFF2-40B4-BE49-F238E27FC236}">
                  <a16:creationId xmlns:a16="http://schemas.microsoft.com/office/drawing/2014/main" id="{48BE9597-7196-4524-B8C0-2C047E716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0775" y="8434388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49" name="Rectangle 747">
              <a:extLst>
                <a:ext uri="{FF2B5EF4-FFF2-40B4-BE49-F238E27FC236}">
                  <a16:creationId xmlns:a16="http://schemas.microsoft.com/office/drawing/2014/main" id="{E9790652-5B3E-4E90-A501-E49D99EBF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5388" y="8434388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50" name="Rectangle 748">
              <a:extLst>
                <a:ext uri="{FF2B5EF4-FFF2-40B4-BE49-F238E27FC236}">
                  <a16:creationId xmlns:a16="http://schemas.microsoft.com/office/drawing/2014/main" id="{4E9CDD19-EB12-4011-8977-7616F4C86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0" y="8434388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51" name="Rectangle 749">
              <a:extLst>
                <a:ext uri="{FF2B5EF4-FFF2-40B4-BE49-F238E27FC236}">
                  <a16:creationId xmlns:a16="http://schemas.microsoft.com/office/drawing/2014/main" id="{4E102A7A-EFC7-4C92-9775-FC9FF3397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6200" y="8434388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52" name="Rectangle 750">
              <a:extLst>
                <a:ext uri="{FF2B5EF4-FFF2-40B4-BE49-F238E27FC236}">
                  <a16:creationId xmlns:a16="http://schemas.microsoft.com/office/drawing/2014/main" id="{583F828F-7032-4CFC-869C-38DAA416A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0813" y="8434388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53" name="Rectangle 751">
              <a:extLst>
                <a:ext uri="{FF2B5EF4-FFF2-40B4-BE49-F238E27FC236}">
                  <a16:creationId xmlns:a16="http://schemas.microsoft.com/office/drawing/2014/main" id="{108D4980-D17A-49EC-BF89-A8EE954BB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5425" y="8434388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54" name="Oval 752">
              <a:extLst>
                <a:ext uri="{FF2B5EF4-FFF2-40B4-BE49-F238E27FC236}">
                  <a16:creationId xmlns:a16="http://schemas.microsoft.com/office/drawing/2014/main" id="{C0EC597C-E919-4A12-8601-CDF50B8A6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14013" y="8470900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55" name="Oval 753">
              <a:extLst>
                <a:ext uri="{FF2B5EF4-FFF2-40B4-BE49-F238E27FC236}">
                  <a16:creationId xmlns:a16="http://schemas.microsoft.com/office/drawing/2014/main" id="{37E1542F-AF02-4D9A-869C-177E182CF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2763" y="8470900"/>
              <a:ext cx="58738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56" name="Freeform 754">
              <a:extLst>
                <a:ext uri="{FF2B5EF4-FFF2-40B4-BE49-F238E27FC236}">
                  <a16:creationId xmlns:a16="http://schemas.microsoft.com/office/drawing/2014/main" id="{CF09CDFE-ADA4-4CFC-9345-8C2C13D5A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2150" y="8456613"/>
              <a:ext cx="571500" cy="90488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57" name="Freeform 755">
              <a:extLst>
                <a:ext uri="{FF2B5EF4-FFF2-40B4-BE49-F238E27FC236}">
                  <a16:creationId xmlns:a16="http://schemas.microsoft.com/office/drawing/2014/main" id="{373C7F07-A1D2-4AFE-87FE-F30DBD9A3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56800" y="8678863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58" name="Rectangle 756">
              <a:extLst>
                <a:ext uri="{FF2B5EF4-FFF2-40B4-BE49-F238E27FC236}">
                  <a16:creationId xmlns:a16="http://schemas.microsoft.com/office/drawing/2014/main" id="{6AA978F1-E73C-4DCE-8F56-14F69692A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0775" y="8728075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59" name="Rectangle 757">
              <a:extLst>
                <a:ext uri="{FF2B5EF4-FFF2-40B4-BE49-F238E27FC236}">
                  <a16:creationId xmlns:a16="http://schemas.microsoft.com/office/drawing/2014/main" id="{572E7353-F536-4F38-AC0B-A8D23ABAD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5388" y="8728075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60" name="Rectangle 758">
              <a:extLst>
                <a:ext uri="{FF2B5EF4-FFF2-40B4-BE49-F238E27FC236}">
                  <a16:creationId xmlns:a16="http://schemas.microsoft.com/office/drawing/2014/main" id="{A36A7BFC-8FAF-478A-98DA-6D7AF3074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0" y="8728075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61" name="Rectangle 759">
              <a:extLst>
                <a:ext uri="{FF2B5EF4-FFF2-40B4-BE49-F238E27FC236}">
                  <a16:creationId xmlns:a16="http://schemas.microsoft.com/office/drawing/2014/main" id="{8E652CEF-A55B-497A-B438-60DD413A0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6200" y="8728075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62" name="Rectangle 760">
              <a:extLst>
                <a:ext uri="{FF2B5EF4-FFF2-40B4-BE49-F238E27FC236}">
                  <a16:creationId xmlns:a16="http://schemas.microsoft.com/office/drawing/2014/main" id="{C3222BE0-E046-4C27-A73D-11BEAA96E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0813" y="8728075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63" name="Rectangle 761">
              <a:extLst>
                <a:ext uri="{FF2B5EF4-FFF2-40B4-BE49-F238E27FC236}">
                  <a16:creationId xmlns:a16="http://schemas.microsoft.com/office/drawing/2014/main" id="{5F0DFB02-6B93-438B-81F6-0BCFE6FD8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5425" y="8728075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64" name="Oval 762">
              <a:extLst>
                <a:ext uri="{FF2B5EF4-FFF2-40B4-BE49-F238E27FC236}">
                  <a16:creationId xmlns:a16="http://schemas.microsoft.com/office/drawing/2014/main" id="{729F6E36-9E3F-4B13-944F-2402F12EB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14013" y="8764588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65" name="Oval 763">
              <a:extLst>
                <a:ext uri="{FF2B5EF4-FFF2-40B4-BE49-F238E27FC236}">
                  <a16:creationId xmlns:a16="http://schemas.microsoft.com/office/drawing/2014/main" id="{2364C415-21EE-408C-9B32-B13F3F0A8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2763" y="8764588"/>
              <a:ext cx="58738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66" name="Freeform 764">
              <a:extLst>
                <a:ext uri="{FF2B5EF4-FFF2-40B4-BE49-F238E27FC236}">
                  <a16:creationId xmlns:a16="http://schemas.microsoft.com/office/drawing/2014/main" id="{46F8F2CC-25B1-40C9-862C-878C6C837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2150" y="8750300"/>
              <a:ext cx="571500" cy="90488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67" name="Rectangle 765">
              <a:extLst>
                <a:ext uri="{FF2B5EF4-FFF2-40B4-BE49-F238E27FC236}">
                  <a16:creationId xmlns:a16="http://schemas.microsoft.com/office/drawing/2014/main" id="{2D4A7875-9A47-473C-A179-33CB6FF1E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6475" y="7015163"/>
              <a:ext cx="1128713" cy="60325"/>
            </a:xfrm>
            <a:prstGeom prst="rect">
              <a:avLst/>
            </a:prstGeom>
            <a:solidFill>
              <a:srgbClr val="BCD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68" name="Freeform 766">
              <a:extLst>
                <a:ext uri="{FF2B5EF4-FFF2-40B4-BE49-F238E27FC236}">
                  <a16:creationId xmlns:a16="http://schemas.microsoft.com/office/drawing/2014/main" id="{DEE05DFD-086C-4CBD-8DFE-6F9B22250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32875" y="6958013"/>
              <a:ext cx="376238" cy="41275"/>
            </a:xfrm>
            <a:custGeom>
              <a:avLst/>
              <a:gdLst>
                <a:gd name="T0" fmla="*/ 189 w 200"/>
                <a:gd name="T1" fmla="*/ 22 h 22"/>
                <a:gd name="T2" fmla="*/ 11 w 200"/>
                <a:gd name="T3" fmla="*/ 22 h 22"/>
                <a:gd name="T4" fmla="*/ 0 w 200"/>
                <a:gd name="T5" fmla="*/ 11 h 22"/>
                <a:gd name="T6" fmla="*/ 0 w 200"/>
                <a:gd name="T7" fmla="*/ 11 h 22"/>
                <a:gd name="T8" fmla="*/ 11 w 200"/>
                <a:gd name="T9" fmla="*/ 0 h 22"/>
                <a:gd name="T10" fmla="*/ 189 w 200"/>
                <a:gd name="T11" fmla="*/ 0 h 22"/>
                <a:gd name="T12" fmla="*/ 200 w 200"/>
                <a:gd name="T13" fmla="*/ 11 h 22"/>
                <a:gd name="T14" fmla="*/ 200 w 200"/>
                <a:gd name="T15" fmla="*/ 11 h 22"/>
                <a:gd name="T16" fmla="*/ 189 w 200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22">
                  <a:moveTo>
                    <a:pt x="189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195" y="0"/>
                    <a:pt x="200" y="5"/>
                    <a:pt x="200" y="11"/>
                  </a:cubicBezTo>
                  <a:cubicBezTo>
                    <a:pt x="200" y="11"/>
                    <a:pt x="200" y="11"/>
                    <a:pt x="200" y="11"/>
                  </a:cubicBezTo>
                  <a:cubicBezTo>
                    <a:pt x="200" y="17"/>
                    <a:pt x="195" y="22"/>
                    <a:pt x="189" y="22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69" name="Freeform 767">
              <a:extLst>
                <a:ext uri="{FF2B5EF4-FFF2-40B4-BE49-F238E27FC236}">
                  <a16:creationId xmlns:a16="http://schemas.microsoft.com/office/drawing/2014/main" id="{D1596054-5790-4140-B6ED-61C688F92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0225" y="6435725"/>
              <a:ext cx="250825" cy="501650"/>
            </a:xfrm>
            <a:custGeom>
              <a:avLst/>
              <a:gdLst>
                <a:gd name="T0" fmla="*/ 132 w 134"/>
                <a:gd name="T1" fmla="*/ 17 h 267"/>
                <a:gd name="T2" fmla="*/ 23 w 134"/>
                <a:gd name="T3" fmla="*/ 259 h 267"/>
                <a:gd name="T4" fmla="*/ 8 w 134"/>
                <a:gd name="T5" fmla="*/ 265 h 267"/>
                <a:gd name="T6" fmla="*/ 8 w 134"/>
                <a:gd name="T7" fmla="*/ 265 h 267"/>
                <a:gd name="T8" fmla="*/ 3 w 134"/>
                <a:gd name="T9" fmla="*/ 250 h 267"/>
                <a:gd name="T10" fmla="*/ 111 w 134"/>
                <a:gd name="T11" fmla="*/ 8 h 267"/>
                <a:gd name="T12" fmla="*/ 126 w 134"/>
                <a:gd name="T13" fmla="*/ 2 h 267"/>
                <a:gd name="T14" fmla="*/ 126 w 134"/>
                <a:gd name="T15" fmla="*/ 2 h 267"/>
                <a:gd name="T16" fmla="*/ 132 w 134"/>
                <a:gd name="T17" fmla="*/ 1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267">
                  <a:moveTo>
                    <a:pt x="132" y="17"/>
                  </a:moveTo>
                  <a:cubicBezTo>
                    <a:pt x="23" y="259"/>
                    <a:pt x="23" y="259"/>
                    <a:pt x="23" y="259"/>
                  </a:cubicBezTo>
                  <a:cubicBezTo>
                    <a:pt x="20" y="265"/>
                    <a:pt x="14" y="267"/>
                    <a:pt x="8" y="265"/>
                  </a:cubicBezTo>
                  <a:cubicBezTo>
                    <a:pt x="8" y="265"/>
                    <a:pt x="8" y="265"/>
                    <a:pt x="8" y="265"/>
                  </a:cubicBezTo>
                  <a:cubicBezTo>
                    <a:pt x="3" y="262"/>
                    <a:pt x="0" y="256"/>
                    <a:pt x="3" y="250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4" y="2"/>
                    <a:pt x="120" y="0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32" y="5"/>
                    <a:pt x="134" y="11"/>
                    <a:pt x="132" y="17"/>
                  </a:cubicBezTo>
                  <a:close/>
                </a:path>
              </a:pathLst>
            </a:custGeom>
            <a:solidFill>
              <a:srgbClr val="75A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70" name="Rectangle 768">
              <a:extLst>
                <a:ext uri="{FF2B5EF4-FFF2-40B4-BE49-F238E27FC236}">
                  <a16:creationId xmlns:a16="http://schemas.microsoft.com/office/drawing/2014/main" id="{AAA9E36F-25D4-4D9F-B96D-5A9BFF07F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9675" y="6973888"/>
              <a:ext cx="633413" cy="41275"/>
            </a:xfrm>
            <a:prstGeom prst="rect">
              <a:avLst/>
            </a:prstGeom>
            <a:solidFill>
              <a:srgbClr val="D0E1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71" name="Freeform 769">
              <a:extLst>
                <a:ext uri="{FF2B5EF4-FFF2-40B4-BE49-F238E27FC236}">
                  <a16:creationId xmlns:a16="http://schemas.microsoft.com/office/drawing/2014/main" id="{997BBE34-278A-4FAB-94FA-329414DFF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18638" y="6397625"/>
              <a:ext cx="288925" cy="600075"/>
            </a:xfrm>
            <a:custGeom>
              <a:avLst/>
              <a:gdLst>
                <a:gd name="T0" fmla="*/ 182 w 182"/>
                <a:gd name="T1" fmla="*/ 11 h 378"/>
                <a:gd name="T2" fmla="*/ 23 w 182"/>
                <a:gd name="T3" fmla="*/ 378 h 378"/>
                <a:gd name="T4" fmla="*/ 0 w 182"/>
                <a:gd name="T5" fmla="*/ 368 h 378"/>
                <a:gd name="T6" fmla="*/ 157 w 182"/>
                <a:gd name="T7" fmla="*/ 0 h 378"/>
                <a:gd name="T8" fmla="*/ 182 w 182"/>
                <a:gd name="T9" fmla="*/ 11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378">
                  <a:moveTo>
                    <a:pt x="182" y="11"/>
                  </a:moveTo>
                  <a:lnTo>
                    <a:pt x="23" y="378"/>
                  </a:lnTo>
                  <a:lnTo>
                    <a:pt x="0" y="368"/>
                  </a:lnTo>
                  <a:lnTo>
                    <a:pt x="157" y="0"/>
                  </a:lnTo>
                  <a:lnTo>
                    <a:pt x="182" y="11"/>
                  </a:lnTo>
                  <a:close/>
                </a:path>
              </a:pathLst>
            </a:custGeom>
            <a:solidFill>
              <a:srgbClr val="D0E1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72" name="Rectangle 770">
              <a:extLst>
                <a:ext uri="{FF2B5EF4-FFF2-40B4-BE49-F238E27FC236}">
                  <a16:creationId xmlns:a16="http://schemas.microsoft.com/office/drawing/2014/main" id="{F200F521-B79A-4342-BA28-FEA6CAA11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53525" y="6992938"/>
              <a:ext cx="247650" cy="6350"/>
            </a:xfrm>
            <a:prstGeom prst="rect">
              <a:avLst/>
            </a:prstGeom>
            <a:solidFill>
              <a:srgbClr val="BCD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  <p:grpSp>
        <p:nvGrpSpPr>
          <p:cNvPr id="804" name="Group 803">
            <a:extLst>
              <a:ext uri="{FF2B5EF4-FFF2-40B4-BE49-F238E27FC236}">
                <a16:creationId xmlns:a16="http://schemas.microsoft.com/office/drawing/2014/main" id="{D890CBC4-7250-4E3C-8B4D-516DDDF96DC0}"/>
              </a:ext>
            </a:extLst>
          </p:cNvPr>
          <p:cNvGrpSpPr/>
          <p:nvPr/>
        </p:nvGrpSpPr>
        <p:grpSpPr>
          <a:xfrm>
            <a:off x="10280899" y="2721926"/>
            <a:ext cx="1170629" cy="2512975"/>
            <a:chOff x="16282988" y="6186488"/>
            <a:chExt cx="1893888" cy="4065588"/>
          </a:xfrm>
        </p:grpSpPr>
        <p:sp>
          <p:nvSpPr>
            <p:cNvPr id="573" name="Freeform 771">
              <a:extLst>
                <a:ext uri="{FF2B5EF4-FFF2-40B4-BE49-F238E27FC236}">
                  <a16:creationId xmlns:a16="http://schemas.microsoft.com/office/drawing/2014/main" id="{F1D8779B-FA95-4C11-8143-73C1B40A9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82988" y="6186488"/>
              <a:ext cx="1811338" cy="3641725"/>
            </a:xfrm>
            <a:custGeom>
              <a:avLst/>
              <a:gdLst>
                <a:gd name="T0" fmla="*/ 629 w 964"/>
                <a:gd name="T1" fmla="*/ 925 h 1935"/>
                <a:gd name="T2" fmla="*/ 702 w 964"/>
                <a:gd name="T3" fmla="*/ 674 h 1935"/>
                <a:gd name="T4" fmla="*/ 567 w 964"/>
                <a:gd name="T5" fmla="*/ 387 h 1935"/>
                <a:gd name="T6" fmla="*/ 638 w 964"/>
                <a:gd name="T7" fmla="*/ 233 h 1935"/>
                <a:gd name="T8" fmla="*/ 448 w 964"/>
                <a:gd name="T9" fmla="*/ 9 h 1935"/>
                <a:gd name="T10" fmla="*/ 224 w 964"/>
                <a:gd name="T11" fmla="*/ 200 h 1935"/>
                <a:gd name="T12" fmla="*/ 249 w 964"/>
                <a:gd name="T13" fmla="*/ 316 h 1935"/>
                <a:gd name="T14" fmla="*/ 35 w 964"/>
                <a:gd name="T15" fmla="*/ 617 h 1935"/>
                <a:gd name="T16" fmla="*/ 169 w 964"/>
                <a:gd name="T17" fmla="*/ 981 h 1935"/>
                <a:gd name="T18" fmla="*/ 2 w 964"/>
                <a:gd name="T19" fmla="*/ 1356 h 1935"/>
                <a:gd name="T20" fmla="*/ 541 w 964"/>
                <a:gd name="T21" fmla="*/ 1893 h 1935"/>
                <a:gd name="T22" fmla="*/ 922 w 964"/>
                <a:gd name="T23" fmla="*/ 1291 h 1935"/>
                <a:gd name="T24" fmla="*/ 629 w 964"/>
                <a:gd name="T25" fmla="*/ 925 h 1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4" h="1935">
                  <a:moveTo>
                    <a:pt x="629" y="925"/>
                  </a:moveTo>
                  <a:cubicBezTo>
                    <a:pt x="618" y="793"/>
                    <a:pt x="703" y="831"/>
                    <a:pt x="702" y="674"/>
                  </a:cubicBezTo>
                  <a:cubicBezTo>
                    <a:pt x="701" y="537"/>
                    <a:pt x="568" y="461"/>
                    <a:pt x="567" y="387"/>
                  </a:cubicBezTo>
                  <a:cubicBezTo>
                    <a:pt x="565" y="313"/>
                    <a:pt x="635" y="275"/>
                    <a:pt x="638" y="233"/>
                  </a:cubicBezTo>
                  <a:cubicBezTo>
                    <a:pt x="648" y="118"/>
                    <a:pt x="562" y="18"/>
                    <a:pt x="448" y="9"/>
                  </a:cubicBezTo>
                  <a:cubicBezTo>
                    <a:pt x="333" y="0"/>
                    <a:pt x="233" y="85"/>
                    <a:pt x="224" y="200"/>
                  </a:cubicBezTo>
                  <a:cubicBezTo>
                    <a:pt x="220" y="242"/>
                    <a:pt x="247" y="251"/>
                    <a:pt x="249" y="316"/>
                  </a:cubicBezTo>
                  <a:cubicBezTo>
                    <a:pt x="250" y="381"/>
                    <a:pt x="15" y="482"/>
                    <a:pt x="35" y="617"/>
                  </a:cubicBezTo>
                  <a:cubicBezTo>
                    <a:pt x="56" y="754"/>
                    <a:pt x="177" y="816"/>
                    <a:pt x="169" y="981"/>
                  </a:cubicBezTo>
                  <a:cubicBezTo>
                    <a:pt x="163" y="1102"/>
                    <a:pt x="0" y="1154"/>
                    <a:pt x="2" y="1356"/>
                  </a:cubicBezTo>
                  <a:cubicBezTo>
                    <a:pt x="5" y="1684"/>
                    <a:pt x="241" y="1935"/>
                    <a:pt x="541" y="1893"/>
                  </a:cubicBezTo>
                  <a:cubicBezTo>
                    <a:pt x="841" y="1851"/>
                    <a:pt x="964" y="1591"/>
                    <a:pt x="922" y="1291"/>
                  </a:cubicBezTo>
                  <a:cubicBezTo>
                    <a:pt x="894" y="1091"/>
                    <a:pt x="641" y="1056"/>
                    <a:pt x="629" y="9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74" name="Freeform 772">
              <a:extLst>
                <a:ext uri="{FF2B5EF4-FFF2-40B4-BE49-F238E27FC236}">
                  <a16:creationId xmlns:a16="http://schemas.microsoft.com/office/drawing/2014/main" id="{59C438A5-FD0D-4B27-ACCC-9DA7777F9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8313" y="6569075"/>
              <a:ext cx="268288" cy="2832100"/>
            </a:xfrm>
            <a:custGeom>
              <a:avLst/>
              <a:gdLst>
                <a:gd name="T0" fmla="*/ 44 w 143"/>
                <a:gd name="T1" fmla="*/ 0 h 1505"/>
                <a:gd name="T2" fmla="*/ 25 w 143"/>
                <a:gd name="T3" fmla="*/ 189 h 1505"/>
                <a:gd name="T4" fmla="*/ 13 w 143"/>
                <a:gd name="T5" fmla="*/ 379 h 1505"/>
                <a:gd name="T6" fmla="*/ 9 w 143"/>
                <a:gd name="T7" fmla="*/ 569 h 1505"/>
                <a:gd name="T8" fmla="*/ 13 w 143"/>
                <a:gd name="T9" fmla="*/ 759 h 1505"/>
                <a:gd name="T10" fmla="*/ 26 w 143"/>
                <a:gd name="T11" fmla="*/ 949 h 1505"/>
                <a:gd name="T12" fmla="*/ 50 w 143"/>
                <a:gd name="T13" fmla="*/ 1137 h 1505"/>
                <a:gd name="T14" fmla="*/ 88 w 143"/>
                <a:gd name="T15" fmla="*/ 1323 h 1505"/>
                <a:gd name="T16" fmla="*/ 143 w 143"/>
                <a:gd name="T17" fmla="*/ 1505 h 1505"/>
                <a:gd name="T18" fmla="*/ 84 w 143"/>
                <a:gd name="T19" fmla="*/ 1324 h 1505"/>
                <a:gd name="T20" fmla="*/ 44 w 143"/>
                <a:gd name="T21" fmla="*/ 1138 h 1505"/>
                <a:gd name="T22" fmla="*/ 18 w 143"/>
                <a:gd name="T23" fmla="*/ 949 h 1505"/>
                <a:gd name="T24" fmla="*/ 5 w 143"/>
                <a:gd name="T25" fmla="*/ 759 h 1505"/>
                <a:gd name="T26" fmla="*/ 7 w 143"/>
                <a:gd name="T27" fmla="*/ 379 h 1505"/>
                <a:gd name="T28" fmla="*/ 44 w 143"/>
                <a:gd name="T29" fmla="*/ 0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3" h="1505">
                  <a:moveTo>
                    <a:pt x="44" y="0"/>
                  </a:moveTo>
                  <a:cubicBezTo>
                    <a:pt x="36" y="63"/>
                    <a:pt x="30" y="126"/>
                    <a:pt x="25" y="189"/>
                  </a:cubicBezTo>
                  <a:cubicBezTo>
                    <a:pt x="20" y="253"/>
                    <a:pt x="16" y="316"/>
                    <a:pt x="13" y="379"/>
                  </a:cubicBezTo>
                  <a:cubicBezTo>
                    <a:pt x="11" y="442"/>
                    <a:pt x="9" y="506"/>
                    <a:pt x="9" y="569"/>
                  </a:cubicBezTo>
                  <a:cubicBezTo>
                    <a:pt x="9" y="633"/>
                    <a:pt x="10" y="696"/>
                    <a:pt x="13" y="759"/>
                  </a:cubicBezTo>
                  <a:cubicBezTo>
                    <a:pt x="16" y="822"/>
                    <a:pt x="20" y="886"/>
                    <a:pt x="26" y="949"/>
                  </a:cubicBezTo>
                  <a:cubicBezTo>
                    <a:pt x="32" y="1012"/>
                    <a:pt x="40" y="1075"/>
                    <a:pt x="50" y="1137"/>
                  </a:cubicBezTo>
                  <a:cubicBezTo>
                    <a:pt x="60" y="1200"/>
                    <a:pt x="73" y="1262"/>
                    <a:pt x="88" y="1323"/>
                  </a:cubicBezTo>
                  <a:cubicBezTo>
                    <a:pt x="103" y="1385"/>
                    <a:pt x="122" y="1445"/>
                    <a:pt x="143" y="1505"/>
                  </a:cubicBezTo>
                  <a:cubicBezTo>
                    <a:pt x="120" y="1446"/>
                    <a:pt x="101" y="1385"/>
                    <a:pt x="84" y="1324"/>
                  </a:cubicBezTo>
                  <a:cubicBezTo>
                    <a:pt x="68" y="1263"/>
                    <a:pt x="55" y="1201"/>
                    <a:pt x="44" y="1138"/>
                  </a:cubicBezTo>
                  <a:cubicBezTo>
                    <a:pt x="33" y="1076"/>
                    <a:pt x="25" y="1013"/>
                    <a:pt x="18" y="949"/>
                  </a:cubicBezTo>
                  <a:cubicBezTo>
                    <a:pt x="12" y="886"/>
                    <a:pt x="8" y="823"/>
                    <a:pt x="5" y="759"/>
                  </a:cubicBezTo>
                  <a:cubicBezTo>
                    <a:pt x="0" y="633"/>
                    <a:pt x="1" y="506"/>
                    <a:pt x="7" y="379"/>
                  </a:cubicBezTo>
                  <a:cubicBezTo>
                    <a:pt x="14" y="252"/>
                    <a:pt x="25" y="126"/>
                    <a:pt x="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75" name="Freeform 773">
              <a:extLst>
                <a:ext uri="{FF2B5EF4-FFF2-40B4-BE49-F238E27FC236}">
                  <a16:creationId xmlns:a16="http://schemas.microsoft.com/office/drawing/2014/main" id="{9439F503-9DF2-4E05-B8FC-9E3DDB806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06888" y="6846888"/>
              <a:ext cx="280988" cy="268288"/>
            </a:xfrm>
            <a:custGeom>
              <a:avLst/>
              <a:gdLst>
                <a:gd name="T0" fmla="*/ 0 w 150"/>
                <a:gd name="T1" fmla="*/ 142 h 142"/>
                <a:gd name="T2" fmla="*/ 79 w 150"/>
                <a:gd name="T3" fmla="*/ 75 h 142"/>
                <a:gd name="T4" fmla="*/ 88 w 150"/>
                <a:gd name="T5" fmla="*/ 66 h 142"/>
                <a:gd name="T6" fmla="*/ 97 w 150"/>
                <a:gd name="T7" fmla="*/ 57 h 142"/>
                <a:gd name="T8" fmla="*/ 115 w 150"/>
                <a:gd name="T9" fmla="*/ 39 h 142"/>
                <a:gd name="T10" fmla="*/ 150 w 150"/>
                <a:gd name="T11" fmla="*/ 0 h 142"/>
                <a:gd name="T12" fmla="*/ 120 w 150"/>
                <a:gd name="T13" fmla="*/ 43 h 142"/>
                <a:gd name="T14" fmla="*/ 84 w 150"/>
                <a:gd name="T15" fmla="*/ 81 h 142"/>
                <a:gd name="T16" fmla="*/ 44 w 150"/>
                <a:gd name="T17" fmla="*/ 114 h 142"/>
                <a:gd name="T18" fmla="*/ 0 w 150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0" h="142">
                  <a:moveTo>
                    <a:pt x="0" y="142"/>
                  </a:moveTo>
                  <a:cubicBezTo>
                    <a:pt x="27" y="120"/>
                    <a:pt x="54" y="98"/>
                    <a:pt x="79" y="75"/>
                  </a:cubicBezTo>
                  <a:cubicBezTo>
                    <a:pt x="88" y="66"/>
                    <a:pt x="88" y="66"/>
                    <a:pt x="88" y="66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104" y="51"/>
                    <a:pt x="109" y="45"/>
                    <a:pt x="115" y="39"/>
                  </a:cubicBezTo>
                  <a:cubicBezTo>
                    <a:pt x="127" y="26"/>
                    <a:pt x="139" y="13"/>
                    <a:pt x="150" y="0"/>
                  </a:cubicBezTo>
                  <a:cubicBezTo>
                    <a:pt x="141" y="15"/>
                    <a:pt x="131" y="29"/>
                    <a:pt x="120" y="43"/>
                  </a:cubicBezTo>
                  <a:cubicBezTo>
                    <a:pt x="109" y="56"/>
                    <a:pt x="97" y="69"/>
                    <a:pt x="84" y="81"/>
                  </a:cubicBezTo>
                  <a:cubicBezTo>
                    <a:pt x="71" y="92"/>
                    <a:pt x="58" y="104"/>
                    <a:pt x="44" y="114"/>
                  </a:cubicBezTo>
                  <a:cubicBezTo>
                    <a:pt x="30" y="124"/>
                    <a:pt x="16" y="134"/>
                    <a:pt x="0" y="1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76" name="Freeform 774">
              <a:extLst>
                <a:ext uri="{FF2B5EF4-FFF2-40B4-BE49-F238E27FC236}">
                  <a16:creationId xmlns:a16="http://schemas.microsoft.com/office/drawing/2014/main" id="{2F593CD0-9197-4080-82EF-D5D37D6FB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7363" y="6973888"/>
              <a:ext cx="279400" cy="266700"/>
            </a:xfrm>
            <a:custGeom>
              <a:avLst/>
              <a:gdLst>
                <a:gd name="T0" fmla="*/ 0 w 149"/>
                <a:gd name="T1" fmla="*/ 142 h 142"/>
                <a:gd name="T2" fmla="*/ 78 w 149"/>
                <a:gd name="T3" fmla="*/ 75 h 142"/>
                <a:gd name="T4" fmla="*/ 88 w 149"/>
                <a:gd name="T5" fmla="*/ 66 h 142"/>
                <a:gd name="T6" fmla="*/ 97 w 149"/>
                <a:gd name="T7" fmla="*/ 57 h 142"/>
                <a:gd name="T8" fmla="*/ 115 w 149"/>
                <a:gd name="T9" fmla="*/ 39 h 142"/>
                <a:gd name="T10" fmla="*/ 149 w 149"/>
                <a:gd name="T11" fmla="*/ 0 h 142"/>
                <a:gd name="T12" fmla="*/ 120 w 149"/>
                <a:gd name="T13" fmla="*/ 43 h 142"/>
                <a:gd name="T14" fmla="*/ 84 w 149"/>
                <a:gd name="T15" fmla="*/ 81 h 142"/>
                <a:gd name="T16" fmla="*/ 44 w 149"/>
                <a:gd name="T17" fmla="*/ 114 h 142"/>
                <a:gd name="T18" fmla="*/ 0 w 149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142">
                  <a:moveTo>
                    <a:pt x="0" y="142"/>
                  </a:moveTo>
                  <a:cubicBezTo>
                    <a:pt x="27" y="120"/>
                    <a:pt x="53" y="98"/>
                    <a:pt x="78" y="75"/>
                  </a:cubicBezTo>
                  <a:cubicBezTo>
                    <a:pt x="88" y="66"/>
                    <a:pt x="88" y="66"/>
                    <a:pt x="88" y="66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103" y="51"/>
                    <a:pt x="109" y="45"/>
                    <a:pt x="115" y="39"/>
                  </a:cubicBezTo>
                  <a:cubicBezTo>
                    <a:pt x="127" y="26"/>
                    <a:pt x="138" y="13"/>
                    <a:pt x="149" y="0"/>
                  </a:cubicBezTo>
                  <a:cubicBezTo>
                    <a:pt x="141" y="15"/>
                    <a:pt x="131" y="29"/>
                    <a:pt x="120" y="43"/>
                  </a:cubicBezTo>
                  <a:cubicBezTo>
                    <a:pt x="108" y="56"/>
                    <a:pt x="96" y="69"/>
                    <a:pt x="84" y="81"/>
                  </a:cubicBezTo>
                  <a:cubicBezTo>
                    <a:pt x="71" y="92"/>
                    <a:pt x="58" y="104"/>
                    <a:pt x="44" y="114"/>
                  </a:cubicBezTo>
                  <a:cubicBezTo>
                    <a:pt x="30" y="124"/>
                    <a:pt x="15" y="134"/>
                    <a:pt x="0" y="1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77" name="Freeform 775">
              <a:extLst>
                <a:ext uri="{FF2B5EF4-FFF2-40B4-BE49-F238E27FC236}">
                  <a16:creationId xmlns:a16="http://schemas.microsoft.com/office/drawing/2014/main" id="{C7FD471A-96AF-44E6-81FA-91AA92A59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5775" y="7723188"/>
              <a:ext cx="279400" cy="268288"/>
            </a:xfrm>
            <a:custGeom>
              <a:avLst/>
              <a:gdLst>
                <a:gd name="T0" fmla="*/ 0 w 149"/>
                <a:gd name="T1" fmla="*/ 143 h 143"/>
                <a:gd name="T2" fmla="*/ 78 w 149"/>
                <a:gd name="T3" fmla="*/ 75 h 143"/>
                <a:gd name="T4" fmla="*/ 88 w 149"/>
                <a:gd name="T5" fmla="*/ 66 h 143"/>
                <a:gd name="T6" fmla="*/ 97 w 149"/>
                <a:gd name="T7" fmla="*/ 57 h 143"/>
                <a:gd name="T8" fmla="*/ 115 w 149"/>
                <a:gd name="T9" fmla="*/ 39 h 143"/>
                <a:gd name="T10" fmla="*/ 149 w 149"/>
                <a:gd name="T11" fmla="*/ 0 h 143"/>
                <a:gd name="T12" fmla="*/ 119 w 149"/>
                <a:gd name="T13" fmla="*/ 43 h 143"/>
                <a:gd name="T14" fmla="*/ 84 w 149"/>
                <a:gd name="T15" fmla="*/ 81 h 143"/>
                <a:gd name="T16" fmla="*/ 43 w 149"/>
                <a:gd name="T17" fmla="*/ 114 h 143"/>
                <a:gd name="T18" fmla="*/ 0 w 149"/>
                <a:gd name="T1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143">
                  <a:moveTo>
                    <a:pt x="0" y="143"/>
                  </a:moveTo>
                  <a:cubicBezTo>
                    <a:pt x="27" y="121"/>
                    <a:pt x="53" y="98"/>
                    <a:pt x="78" y="75"/>
                  </a:cubicBezTo>
                  <a:cubicBezTo>
                    <a:pt x="88" y="66"/>
                    <a:pt x="88" y="66"/>
                    <a:pt x="88" y="66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103" y="51"/>
                    <a:pt x="109" y="45"/>
                    <a:pt x="115" y="39"/>
                  </a:cubicBezTo>
                  <a:cubicBezTo>
                    <a:pt x="127" y="26"/>
                    <a:pt x="138" y="13"/>
                    <a:pt x="149" y="0"/>
                  </a:cubicBezTo>
                  <a:cubicBezTo>
                    <a:pt x="141" y="15"/>
                    <a:pt x="131" y="29"/>
                    <a:pt x="119" y="43"/>
                  </a:cubicBezTo>
                  <a:cubicBezTo>
                    <a:pt x="108" y="56"/>
                    <a:pt x="96" y="69"/>
                    <a:pt x="84" y="81"/>
                  </a:cubicBezTo>
                  <a:cubicBezTo>
                    <a:pt x="71" y="93"/>
                    <a:pt x="57" y="104"/>
                    <a:pt x="43" y="114"/>
                  </a:cubicBezTo>
                  <a:cubicBezTo>
                    <a:pt x="29" y="125"/>
                    <a:pt x="15" y="134"/>
                    <a:pt x="0" y="1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78" name="Freeform 776">
              <a:extLst>
                <a:ext uri="{FF2B5EF4-FFF2-40B4-BE49-F238E27FC236}">
                  <a16:creationId xmlns:a16="http://schemas.microsoft.com/office/drawing/2014/main" id="{89202414-20E2-4BD7-AC34-96B0BB458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00538" y="7835900"/>
              <a:ext cx="280988" cy="268288"/>
            </a:xfrm>
            <a:custGeom>
              <a:avLst/>
              <a:gdLst>
                <a:gd name="T0" fmla="*/ 0 w 149"/>
                <a:gd name="T1" fmla="*/ 143 h 143"/>
                <a:gd name="T2" fmla="*/ 78 w 149"/>
                <a:gd name="T3" fmla="*/ 75 h 143"/>
                <a:gd name="T4" fmla="*/ 88 w 149"/>
                <a:gd name="T5" fmla="*/ 67 h 143"/>
                <a:gd name="T6" fmla="*/ 97 w 149"/>
                <a:gd name="T7" fmla="*/ 58 h 143"/>
                <a:gd name="T8" fmla="*/ 115 w 149"/>
                <a:gd name="T9" fmla="*/ 39 h 143"/>
                <a:gd name="T10" fmla="*/ 149 w 149"/>
                <a:gd name="T11" fmla="*/ 0 h 143"/>
                <a:gd name="T12" fmla="*/ 120 w 149"/>
                <a:gd name="T13" fmla="*/ 43 h 143"/>
                <a:gd name="T14" fmla="*/ 84 w 149"/>
                <a:gd name="T15" fmla="*/ 81 h 143"/>
                <a:gd name="T16" fmla="*/ 44 w 149"/>
                <a:gd name="T17" fmla="*/ 115 h 143"/>
                <a:gd name="T18" fmla="*/ 0 w 149"/>
                <a:gd name="T1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143">
                  <a:moveTo>
                    <a:pt x="0" y="143"/>
                  </a:moveTo>
                  <a:cubicBezTo>
                    <a:pt x="27" y="121"/>
                    <a:pt x="53" y="99"/>
                    <a:pt x="78" y="75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97" y="58"/>
                    <a:pt x="97" y="58"/>
                    <a:pt x="97" y="58"/>
                  </a:cubicBezTo>
                  <a:cubicBezTo>
                    <a:pt x="103" y="52"/>
                    <a:pt x="109" y="45"/>
                    <a:pt x="115" y="39"/>
                  </a:cubicBezTo>
                  <a:cubicBezTo>
                    <a:pt x="127" y="27"/>
                    <a:pt x="138" y="14"/>
                    <a:pt x="149" y="0"/>
                  </a:cubicBezTo>
                  <a:cubicBezTo>
                    <a:pt x="141" y="15"/>
                    <a:pt x="131" y="30"/>
                    <a:pt x="120" y="43"/>
                  </a:cubicBezTo>
                  <a:cubicBezTo>
                    <a:pt x="109" y="57"/>
                    <a:pt x="97" y="69"/>
                    <a:pt x="84" y="81"/>
                  </a:cubicBezTo>
                  <a:cubicBezTo>
                    <a:pt x="71" y="93"/>
                    <a:pt x="58" y="104"/>
                    <a:pt x="44" y="115"/>
                  </a:cubicBezTo>
                  <a:cubicBezTo>
                    <a:pt x="30" y="125"/>
                    <a:pt x="15" y="135"/>
                    <a:pt x="0" y="1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79" name="Freeform 777">
              <a:extLst>
                <a:ext uri="{FF2B5EF4-FFF2-40B4-BE49-F238E27FC236}">
                  <a16:creationId xmlns:a16="http://schemas.microsoft.com/office/drawing/2014/main" id="{31A11A73-093C-4218-9F9B-AB0F595C0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3338" y="7305675"/>
              <a:ext cx="446088" cy="271463"/>
            </a:xfrm>
            <a:custGeom>
              <a:avLst/>
              <a:gdLst>
                <a:gd name="T0" fmla="*/ 0 w 237"/>
                <a:gd name="T1" fmla="*/ 0 h 145"/>
                <a:gd name="T2" fmla="*/ 55 w 237"/>
                <a:gd name="T3" fmla="*/ 44 h 145"/>
                <a:gd name="T4" fmla="*/ 112 w 237"/>
                <a:gd name="T5" fmla="*/ 83 h 145"/>
                <a:gd name="T6" fmla="*/ 142 w 237"/>
                <a:gd name="T7" fmla="*/ 100 h 145"/>
                <a:gd name="T8" fmla="*/ 157 w 237"/>
                <a:gd name="T9" fmla="*/ 109 h 145"/>
                <a:gd name="T10" fmla="*/ 165 w 237"/>
                <a:gd name="T11" fmla="*/ 113 h 145"/>
                <a:gd name="T12" fmla="*/ 173 w 237"/>
                <a:gd name="T13" fmla="*/ 116 h 145"/>
                <a:gd name="T14" fmla="*/ 189 w 237"/>
                <a:gd name="T15" fmla="*/ 124 h 145"/>
                <a:gd name="T16" fmla="*/ 204 w 237"/>
                <a:gd name="T17" fmla="*/ 131 h 145"/>
                <a:gd name="T18" fmla="*/ 212 w 237"/>
                <a:gd name="T19" fmla="*/ 135 h 145"/>
                <a:gd name="T20" fmla="*/ 220 w 237"/>
                <a:gd name="T21" fmla="*/ 138 h 145"/>
                <a:gd name="T22" fmla="*/ 237 w 237"/>
                <a:gd name="T23" fmla="*/ 145 h 145"/>
                <a:gd name="T24" fmla="*/ 170 w 237"/>
                <a:gd name="T25" fmla="*/ 122 h 145"/>
                <a:gd name="T26" fmla="*/ 162 w 237"/>
                <a:gd name="T27" fmla="*/ 119 h 145"/>
                <a:gd name="T28" fmla="*/ 154 w 237"/>
                <a:gd name="T29" fmla="*/ 115 h 145"/>
                <a:gd name="T30" fmla="*/ 139 w 237"/>
                <a:gd name="T31" fmla="*/ 107 h 145"/>
                <a:gd name="T32" fmla="*/ 108 w 237"/>
                <a:gd name="T33" fmla="*/ 89 h 145"/>
                <a:gd name="T34" fmla="*/ 51 w 237"/>
                <a:gd name="T35" fmla="*/ 49 h 145"/>
                <a:gd name="T36" fmla="*/ 0 w 237"/>
                <a:gd name="T3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145">
                  <a:moveTo>
                    <a:pt x="0" y="0"/>
                  </a:moveTo>
                  <a:cubicBezTo>
                    <a:pt x="18" y="16"/>
                    <a:pt x="36" y="30"/>
                    <a:pt x="55" y="44"/>
                  </a:cubicBezTo>
                  <a:cubicBezTo>
                    <a:pt x="73" y="57"/>
                    <a:pt x="93" y="70"/>
                    <a:pt x="112" y="83"/>
                  </a:cubicBezTo>
                  <a:cubicBezTo>
                    <a:pt x="122" y="89"/>
                    <a:pt x="132" y="94"/>
                    <a:pt x="142" y="100"/>
                  </a:cubicBezTo>
                  <a:cubicBezTo>
                    <a:pt x="157" y="109"/>
                    <a:pt x="157" y="109"/>
                    <a:pt x="157" y="109"/>
                  </a:cubicBezTo>
                  <a:cubicBezTo>
                    <a:pt x="165" y="113"/>
                    <a:pt x="165" y="113"/>
                    <a:pt x="165" y="113"/>
                  </a:cubicBezTo>
                  <a:cubicBezTo>
                    <a:pt x="173" y="116"/>
                    <a:pt x="173" y="116"/>
                    <a:pt x="173" y="116"/>
                  </a:cubicBezTo>
                  <a:cubicBezTo>
                    <a:pt x="189" y="124"/>
                    <a:pt x="189" y="124"/>
                    <a:pt x="189" y="124"/>
                  </a:cubicBezTo>
                  <a:cubicBezTo>
                    <a:pt x="204" y="131"/>
                    <a:pt x="204" y="131"/>
                    <a:pt x="204" y="131"/>
                  </a:cubicBezTo>
                  <a:cubicBezTo>
                    <a:pt x="207" y="132"/>
                    <a:pt x="210" y="134"/>
                    <a:pt x="212" y="135"/>
                  </a:cubicBezTo>
                  <a:cubicBezTo>
                    <a:pt x="220" y="138"/>
                    <a:pt x="220" y="138"/>
                    <a:pt x="220" y="138"/>
                  </a:cubicBezTo>
                  <a:cubicBezTo>
                    <a:pt x="226" y="140"/>
                    <a:pt x="231" y="142"/>
                    <a:pt x="237" y="145"/>
                  </a:cubicBezTo>
                  <a:cubicBezTo>
                    <a:pt x="214" y="139"/>
                    <a:pt x="192" y="132"/>
                    <a:pt x="170" y="122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54" y="115"/>
                    <a:pt x="154" y="115"/>
                    <a:pt x="154" y="115"/>
                  </a:cubicBezTo>
                  <a:cubicBezTo>
                    <a:pt x="139" y="107"/>
                    <a:pt x="139" y="107"/>
                    <a:pt x="139" y="107"/>
                  </a:cubicBezTo>
                  <a:cubicBezTo>
                    <a:pt x="128" y="101"/>
                    <a:pt x="118" y="96"/>
                    <a:pt x="108" y="89"/>
                  </a:cubicBezTo>
                  <a:cubicBezTo>
                    <a:pt x="88" y="77"/>
                    <a:pt x="69" y="63"/>
                    <a:pt x="51" y="49"/>
                  </a:cubicBezTo>
                  <a:cubicBezTo>
                    <a:pt x="33" y="34"/>
                    <a:pt x="16" y="1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80" name="Freeform 778">
              <a:extLst>
                <a:ext uri="{FF2B5EF4-FFF2-40B4-BE49-F238E27FC236}">
                  <a16:creationId xmlns:a16="http://schemas.microsoft.com/office/drawing/2014/main" id="{9B6377AC-08C4-44C8-8942-21D44CA8C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7925" y="7283450"/>
              <a:ext cx="571500" cy="371475"/>
            </a:xfrm>
            <a:custGeom>
              <a:avLst/>
              <a:gdLst>
                <a:gd name="T0" fmla="*/ 0 w 304"/>
                <a:gd name="T1" fmla="*/ 0 h 197"/>
                <a:gd name="T2" fmla="*/ 36 w 304"/>
                <a:gd name="T3" fmla="*/ 29 h 197"/>
                <a:gd name="T4" fmla="*/ 53 w 304"/>
                <a:gd name="T5" fmla="*/ 43 h 197"/>
                <a:gd name="T6" fmla="*/ 71 w 304"/>
                <a:gd name="T7" fmla="*/ 57 h 197"/>
                <a:gd name="T8" fmla="*/ 90 w 304"/>
                <a:gd name="T9" fmla="*/ 70 h 197"/>
                <a:gd name="T10" fmla="*/ 108 w 304"/>
                <a:gd name="T11" fmla="*/ 84 h 197"/>
                <a:gd name="T12" fmla="*/ 126 w 304"/>
                <a:gd name="T13" fmla="*/ 97 h 197"/>
                <a:gd name="T14" fmla="*/ 145 w 304"/>
                <a:gd name="T15" fmla="*/ 110 h 197"/>
                <a:gd name="T16" fmla="*/ 164 w 304"/>
                <a:gd name="T17" fmla="*/ 123 h 197"/>
                <a:gd name="T18" fmla="*/ 173 w 304"/>
                <a:gd name="T19" fmla="*/ 129 h 197"/>
                <a:gd name="T20" fmla="*/ 183 w 304"/>
                <a:gd name="T21" fmla="*/ 135 h 197"/>
                <a:gd name="T22" fmla="*/ 202 w 304"/>
                <a:gd name="T23" fmla="*/ 147 h 197"/>
                <a:gd name="T24" fmla="*/ 222 w 304"/>
                <a:gd name="T25" fmla="*/ 158 h 197"/>
                <a:gd name="T26" fmla="*/ 304 w 304"/>
                <a:gd name="T27" fmla="*/ 197 h 197"/>
                <a:gd name="T28" fmla="*/ 219 w 304"/>
                <a:gd name="T29" fmla="*/ 164 h 197"/>
                <a:gd name="T30" fmla="*/ 140 w 304"/>
                <a:gd name="T31" fmla="*/ 117 h 197"/>
                <a:gd name="T32" fmla="*/ 68 w 304"/>
                <a:gd name="T33" fmla="*/ 62 h 197"/>
                <a:gd name="T34" fmla="*/ 0 w 304"/>
                <a:gd name="T3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4" h="197">
                  <a:moveTo>
                    <a:pt x="0" y="0"/>
                  </a:moveTo>
                  <a:cubicBezTo>
                    <a:pt x="12" y="10"/>
                    <a:pt x="24" y="19"/>
                    <a:pt x="36" y="29"/>
                  </a:cubicBezTo>
                  <a:cubicBezTo>
                    <a:pt x="42" y="33"/>
                    <a:pt x="47" y="38"/>
                    <a:pt x="53" y="43"/>
                  </a:cubicBezTo>
                  <a:cubicBezTo>
                    <a:pt x="59" y="47"/>
                    <a:pt x="65" y="52"/>
                    <a:pt x="71" y="57"/>
                  </a:cubicBezTo>
                  <a:cubicBezTo>
                    <a:pt x="77" y="61"/>
                    <a:pt x="83" y="66"/>
                    <a:pt x="90" y="70"/>
                  </a:cubicBezTo>
                  <a:cubicBezTo>
                    <a:pt x="96" y="75"/>
                    <a:pt x="102" y="80"/>
                    <a:pt x="108" y="84"/>
                  </a:cubicBezTo>
                  <a:cubicBezTo>
                    <a:pt x="126" y="97"/>
                    <a:pt x="126" y="97"/>
                    <a:pt x="126" y="97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51" y="115"/>
                    <a:pt x="157" y="119"/>
                    <a:pt x="164" y="123"/>
                  </a:cubicBezTo>
                  <a:cubicBezTo>
                    <a:pt x="173" y="129"/>
                    <a:pt x="173" y="129"/>
                    <a:pt x="173" y="129"/>
                  </a:cubicBezTo>
                  <a:cubicBezTo>
                    <a:pt x="183" y="135"/>
                    <a:pt x="183" y="135"/>
                    <a:pt x="183" y="135"/>
                  </a:cubicBezTo>
                  <a:cubicBezTo>
                    <a:pt x="189" y="139"/>
                    <a:pt x="195" y="143"/>
                    <a:pt x="202" y="147"/>
                  </a:cubicBezTo>
                  <a:cubicBezTo>
                    <a:pt x="222" y="158"/>
                    <a:pt x="222" y="158"/>
                    <a:pt x="222" y="158"/>
                  </a:cubicBezTo>
                  <a:cubicBezTo>
                    <a:pt x="248" y="173"/>
                    <a:pt x="275" y="187"/>
                    <a:pt x="304" y="197"/>
                  </a:cubicBezTo>
                  <a:cubicBezTo>
                    <a:pt x="274" y="190"/>
                    <a:pt x="246" y="178"/>
                    <a:pt x="219" y="164"/>
                  </a:cubicBezTo>
                  <a:cubicBezTo>
                    <a:pt x="191" y="150"/>
                    <a:pt x="166" y="134"/>
                    <a:pt x="140" y="117"/>
                  </a:cubicBezTo>
                  <a:cubicBezTo>
                    <a:pt x="115" y="100"/>
                    <a:pt x="91" y="81"/>
                    <a:pt x="68" y="62"/>
                  </a:cubicBezTo>
                  <a:cubicBezTo>
                    <a:pt x="44" y="42"/>
                    <a:pt x="21" y="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81" name="Freeform 779">
              <a:extLst>
                <a:ext uri="{FF2B5EF4-FFF2-40B4-BE49-F238E27FC236}">
                  <a16:creationId xmlns:a16="http://schemas.microsoft.com/office/drawing/2014/main" id="{B3A3A120-C7DD-4D1D-88FD-1AB7A5B20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1750" y="8385175"/>
              <a:ext cx="519113" cy="298450"/>
            </a:xfrm>
            <a:custGeom>
              <a:avLst/>
              <a:gdLst>
                <a:gd name="T0" fmla="*/ 0 w 276"/>
                <a:gd name="T1" fmla="*/ 0 h 159"/>
                <a:gd name="T2" fmla="*/ 56 w 276"/>
                <a:gd name="T3" fmla="*/ 59 h 159"/>
                <a:gd name="T4" fmla="*/ 64 w 276"/>
                <a:gd name="T5" fmla="*/ 66 h 159"/>
                <a:gd name="T6" fmla="*/ 72 w 276"/>
                <a:gd name="T7" fmla="*/ 72 h 159"/>
                <a:gd name="T8" fmla="*/ 89 w 276"/>
                <a:gd name="T9" fmla="*/ 84 h 159"/>
                <a:gd name="T10" fmla="*/ 106 w 276"/>
                <a:gd name="T11" fmla="*/ 95 h 159"/>
                <a:gd name="T12" fmla="*/ 123 w 276"/>
                <a:gd name="T13" fmla="*/ 105 h 159"/>
                <a:gd name="T14" fmla="*/ 141 w 276"/>
                <a:gd name="T15" fmla="*/ 114 h 159"/>
                <a:gd name="T16" fmla="*/ 150 w 276"/>
                <a:gd name="T17" fmla="*/ 119 h 159"/>
                <a:gd name="T18" fmla="*/ 160 w 276"/>
                <a:gd name="T19" fmla="*/ 123 h 159"/>
                <a:gd name="T20" fmla="*/ 178 w 276"/>
                <a:gd name="T21" fmla="*/ 131 h 159"/>
                <a:gd name="T22" fmla="*/ 197 w 276"/>
                <a:gd name="T23" fmla="*/ 138 h 159"/>
                <a:gd name="T24" fmla="*/ 207 w 276"/>
                <a:gd name="T25" fmla="*/ 141 h 159"/>
                <a:gd name="T26" fmla="*/ 217 w 276"/>
                <a:gd name="T27" fmla="*/ 144 h 159"/>
                <a:gd name="T28" fmla="*/ 236 w 276"/>
                <a:gd name="T29" fmla="*/ 150 h 159"/>
                <a:gd name="T30" fmla="*/ 276 w 276"/>
                <a:gd name="T31" fmla="*/ 159 h 159"/>
                <a:gd name="T32" fmla="*/ 256 w 276"/>
                <a:gd name="T33" fmla="*/ 156 h 159"/>
                <a:gd name="T34" fmla="*/ 246 w 276"/>
                <a:gd name="T35" fmla="*/ 155 h 159"/>
                <a:gd name="T36" fmla="*/ 235 w 276"/>
                <a:gd name="T37" fmla="*/ 153 h 159"/>
                <a:gd name="T38" fmla="*/ 215 w 276"/>
                <a:gd name="T39" fmla="*/ 149 h 159"/>
                <a:gd name="T40" fmla="*/ 205 w 276"/>
                <a:gd name="T41" fmla="*/ 147 h 159"/>
                <a:gd name="T42" fmla="*/ 195 w 276"/>
                <a:gd name="T43" fmla="*/ 144 h 159"/>
                <a:gd name="T44" fmla="*/ 176 w 276"/>
                <a:gd name="T45" fmla="*/ 137 h 159"/>
                <a:gd name="T46" fmla="*/ 157 w 276"/>
                <a:gd name="T47" fmla="*/ 130 h 159"/>
                <a:gd name="T48" fmla="*/ 147 w 276"/>
                <a:gd name="T49" fmla="*/ 126 h 159"/>
                <a:gd name="T50" fmla="*/ 138 w 276"/>
                <a:gd name="T51" fmla="*/ 121 h 159"/>
                <a:gd name="T52" fmla="*/ 119 w 276"/>
                <a:gd name="T53" fmla="*/ 112 h 159"/>
                <a:gd name="T54" fmla="*/ 52 w 276"/>
                <a:gd name="T55" fmla="*/ 64 h 159"/>
                <a:gd name="T56" fmla="*/ 0 w 276"/>
                <a:gd name="T5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6" h="159">
                  <a:moveTo>
                    <a:pt x="0" y="0"/>
                  </a:moveTo>
                  <a:cubicBezTo>
                    <a:pt x="16" y="22"/>
                    <a:pt x="36" y="42"/>
                    <a:pt x="56" y="59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67" y="68"/>
                    <a:pt x="70" y="70"/>
                    <a:pt x="72" y="72"/>
                  </a:cubicBezTo>
                  <a:cubicBezTo>
                    <a:pt x="78" y="76"/>
                    <a:pt x="83" y="80"/>
                    <a:pt x="89" y="84"/>
                  </a:cubicBezTo>
                  <a:cubicBezTo>
                    <a:pt x="94" y="87"/>
                    <a:pt x="100" y="91"/>
                    <a:pt x="106" y="95"/>
                  </a:cubicBezTo>
                  <a:cubicBezTo>
                    <a:pt x="123" y="105"/>
                    <a:pt x="123" y="105"/>
                    <a:pt x="123" y="105"/>
                  </a:cubicBezTo>
                  <a:cubicBezTo>
                    <a:pt x="129" y="108"/>
                    <a:pt x="135" y="111"/>
                    <a:pt x="141" y="114"/>
                  </a:cubicBezTo>
                  <a:cubicBezTo>
                    <a:pt x="150" y="119"/>
                    <a:pt x="150" y="119"/>
                    <a:pt x="150" y="119"/>
                  </a:cubicBezTo>
                  <a:cubicBezTo>
                    <a:pt x="160" y="123"/>
                    <a:pt x="160" y="123"/>
                    <a:pt x="160" y="123"/>
                  </a:cubicBezTo>
                  <a:cubicBezTo>
                    <a:pt x="166" y="125"/>
                    <a:pt x="172" y="128"/>
                    <a:pt x="178" y="131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207" y="141"/>
                    <a:pt x="207" y="141"/>
                    <a:pt x="207" y="141"/>
                  </a:cubicBezTo>
                  <a:cubicBezTo>
                    <a:pt x="217" y="144"/>
                    <a:pt x="217" y="144"/>
                    <a:pt x="217" y="144"/>
                  </a:cubicBezTo>
                  <a:cubicBezTo>
                    <a:pt x="236" y="150"/>
                    <a:pt x="236" y="150"/>
                    <a:pt x="236" y="150"/>
                  </a:cubicBezTo>
                  <a:cubicBezTo>
                    <a:pt x="249" y="153"/>
                    <a:pt x="263" y="156"/>
                    <a:pt x="276" y="159"/>
                  </a:cubicBezTo>
                  <a:cubicBezTo>
                    <a:pt x="269" y="158"/>
                    <a:pt x="262" y="157"/>
                    <a:pt x="256" y="156"/>
                  </a:cubicBezTo>
                  <a:cubicBezTo>
                    <a:pt x="246" y="155"/>
                    <a:pt x="246" y="155"/>
                    <a:pt x="246" y="155"/>
                  </a:cubicBezTo>
                  <a:cubicBezTo>
                    <a:pt x="242" y="155"/>
                    <a:pt x="239" y="154"/>
                    <a:pt x="235" y="153"/>
                  </a:cubicBezTo>
                  <a:cubicBezTo>
                    <a:pt x="215" y="149"/>
                    <a:pt x="215" y="149"/>
                    <a:pt x="215" y="149"/>
                  </a:cubicBezTo>
                  <a:cubicBezTo>
                    <a:pt x="212" y="148"/>
                    <a:pt x="209" y="147"/>
                    <a:pt x="205" y="147"/>
                  </a:cubicBezTo>
                  <a:cubicBezTo>
                    <a:pt x="195" y="144"/>
                    <a:pt x="195" y="144"/>
                    <a:pt x="195" y="144"/>
                  </a:cubicBezTo>
                  <a:cubicBezTo>
                    <a:pt x="176" y="137"/>
                    <a:pt x="176" y="137"/>
                    <a:pt x="176" y="137"/>
                  </a:cubicBezTo>
                  <a:cubicBezTo>
                    <a:pt x="169" y="135"/>
                    <a:pt x="163" y="132"/>
                    <a:pt x="157" y="130"/>
                  </a:cubicBezTo>
                  <a:cubicBezTo>
                    <a:pt x="147" y="126"/>
                    <a:pt x="147" y="126"/>
                    <a:pt x="147" y="126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2" y="118"/>
                    <a:pt x="125" y="115"/>
                    <a:pt x="119" y="112"/>
                  </a:cubicBezTo>
                  <a:cubicBezTo>
                    <a:pt x="95" y="98"/>
                    <a:pt x="73" y="82"/>
                    <a:pt x="52" y="64"/>
                  </a:cubicBezTo>
                  <a:cubicBezTo>
                    <a:pt x="32" y="45"/>
                    <a:pt x="14" y="2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82" name="Freeform 780">
              <a:extLst>
                <a:ext uri="{FF2B5EF4-FFF2-40B4-BE49-F238E27FC236}">
                  <a16:creationId xmlns:a16="http://schemas.microsoft.com/office/drawing/2014/main" id="{6CAB5C29-3A54-4901-B0BD-D95103EBF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0163" y="8637588"/>
              <a:ext cx="558800" cy="241300"/>
            </a:xfrm>
            <a:custGeom>
              <a:avLst/>
              <a:gdLst>
                <a:gd name="T0" fmla="*/ 0 w 297"/>
                <a:gd name="T1" fmla="*/ 0 h 128"/>
                <a:gd name="T2" fmla="*/ 65 w 297"/>
                <a:gd name="T3" fmla="*/ 51 h 128"/>
                <a:gd name="T4" fmla="*/ 137 w 297"/>
                <a:gd name="T5" fmla="*/ 90 h 128"/>
                <a:gd name="T6" fmla="*/ 215 w 297"/>
                <a:gd name="T7" fmla="*/ 115 h 128"/>
                <a:gd name="T8" fmla="*/ 256 w 297"/>
                <a:gd name="T9" fmla="*/ 123 h 128"/>
                <a:gd name="T10" fmla="*/ 276 w 297"/>
                <a:gd name="T11" fmla="*/ 126 h 128"/>
                <a:gd name="T12" fmla="*/ 297 w 297"/>
                <a:gd name="T13" fmla="*/ 128 h 128"/>
                <a:gd name="T14" fmla="*/ 276 w 297"/>
                <a:gd name="T15" fmla="*/ 128 h 128"/>
                <a:gd name="T16" fmla="*/ 255 w 297"/>
                <a:gd name="T17" fmla="*/ 127 h 128"/>
                <a:gd name="T18" fmla="*/ 234 w 297"/>
                <a:gd name="T19" fmla="*/ 125 h 128"/>
                <a:gd name="T20" fmla="*/ 224 w 297"/>
                <a:gd name="T21" fmla="*/ 123 h 128"/>
                <a:gd name="T22" fmla="*/ 214 w 297"/>
                <a:gd name="T23" fmla="*/ 121 h 128"/>
                <a:gd name="T24" fmla="*/ 193 w 297"/>
                <a:gd name="T25" fmla="*/ 117 h 128"/>
                <a:gd name="T26" fmla="*/ 173 w 297"/>
                <a:gd name="T27" fmla="*/ 111 h 128"/>
                <a:gd name="T28" fmla="*/ 168 w 297"/>
                <a:gd name="T29" fmla="*/ 110 h 128"/>
                <a:gd name="T30" fmla="*/ 163 w 297"/>
                <a:gd name="T31" fmla="*/ 108 h 128"/>
                <a:gd name="T32" fmla="*/ 154 w 297"/>
                <a:gd name="T33" fmla="*/ 105 h 128"/>
                <a:gd name="T34" fmla="*/ 134 w 297"/>
                <a:gd name="T35" fmla="*/ 97 h 128"/>
                <a:gd name="T36" fmla="*/ 61 w 297"/>
                <a:gd name="T37" fmla="*/ 56 h 128"/>
                <a:gd name="T38" fmla="*/ 53 w 297"/>
                <a:gd name="T39" fmla="*/ 50 h 128"/>
                <a:gd name="T40" fmla="*/ 45 w 297"/>
                <a:gd name="T41" fmla="*/ 44 h 128"/>
                <a:gd name="T42" fmla="*/ 29 w 297"/>
                <a:gd name="T43" fmla="*/ 30 h 128"/>
                <a:gd name="T44" fmla="*/ 0 w 297"/>
                <a:gd name="T4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7" h="128">
                  <a:moveTo>
                    <a:pt x="0" y="0"/>
                  </a:moveTo>
                  <a:cubicBezTo>
                    <a:pt x="20" y="19"/>
                    <a:pt x="42" y="36"/>
                    <a:pt x="65" y="51"/>
                  </a:cubicBezTo>
                  <a:cubicBezTo>
                    <a:pt x="88" y="66"/>
                    <a:pt x="112" y="79"/>
                    <a:pt x="137" y="90"/>
                  </a:cubicBezTo>
                  <a:cubicBezTo>
                    <a:pt x="162" y="100"/>
                    <a:pt x="188" y="109"/>
                    <a:pt x="215" y="115"/>
                  </a:cubicBezTo>
                  <a:cubicBezTo>
                    <a:pt x="228" y="119"/>
                    <a:pt x="242" y="121"/>
                    <a:pt x="256" y="123"/>
                  </a:cubicBezTo>
                  <a:cubicBezTo>
                    <a:pt x="262" y="125"/>
                    <a:pt x="269" y="125"/>
                    <a:pt x="276" y="126"/>
                  </a:cubicBezTo>
                  <a:cubicBezTo>
                    <a:pt x="283" y="127"/>
                    <a:pt x="290" y="128"/>
                    <a:pt x="297" y="128"/>
                  </a:cubicBezTo>
                  <a:cubicBezTo>
                    <a:pt x="290" y="128"/>
                    <a:pt x="283" y="128"/>
                    <a:pt x="276" y="128"/>
                  </a:cubicBezTo>
                  <a:cubicBezTo>
                    <a:pt x="269" y="128"/>
                    <a:pt x="262" y="128"/>
                    <a:pt x="255" y="127"/>
                  </a:cubicBezTo>
                  <a:cubicBezTo>
                    <a:pt x="234" y="125"/>
                    <a:pt x="234" y="125"/>
                    <a:pt x="234" y="125"/>
                  </a:cubicBezTo>
                  <a:cubicBezTo>
                    <a:pt x="231" y="125"/>
                    <a:pt x="227" y="124"/>
                    <a:pt x="224" y="123"/>
                  </a:cubicBezTo>
                  <a:cubicBezTo>
                    <a:pt x="214" y="121"/>
                    <a:pt x="214" y="121"/>
                    <a:pt x="214" y="121"/>
                  </a:cubicBezTo>
                  <a:cubicBezTo>
                    <a:pt x="207" y="120"/>
                    <a:pt x="200" y="119"/>
                    <a:pt x="193" y="117"/>
                  </a:cubicBezTo>
                  <a:cubicBezTo>
                    <a:pt x="173" y="111"/>
                    <a:pt x="173" y="111"/>
                    <a:pt x="173" y="111"/>
                  </a:cubicBezTo>
                  <a:cubicBezTo>
                    <a:pt x="168" y="110"/>
                    <a:pt x="168" y="110"/>
                    <a:pt x="168" y="110"/>
                  </a:cubicBezTo>
                  <a:cubicBezTo>
                    <a:pt x="163" y="108"/>
                    <a:pt x="163" y="108"/>
                    <a:pt x="163" y="108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47" y="102"/>
                    <a:pt x="140" y="100"/>
                    <a:pt x="134" y="97"/>
                  </a:cubicBezTo>
                  <a:cubicBezTo>
                    <a:pt x="108" y="86"/>
                    <a:pt x="84" y="72"/>
                    <a:pt x="61" y="56"/>
                  </a:cubicBezTo>
                  <a:cubicBezTo>
                    <a:pt x="59" y="54"/>
                    <a:pt x="56" y="52"/>
                    <a:pt x="53" y="50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39" y="39"/>
                    <a:pt x="34" y="35"/>
                    <a:pt x="29" y="30"/>
                  </a:cubicBezTo>
                  <a:cubicBezTo>
                    <a:pt x="19" y="21"/>
                    <a:pt x="9" y="1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83" name="Freeform 781">
              <a:extLst>
                <a:ext uri="{FF2B5EF4-FFF2-40B4-BE49-F238E27FC236}">
                  <a16:creationId xmlns:a16="http://schemas.microsoft.com/office/drawing/2014/main" id="{6A66A620-E23E-41D0-BC5C-6F6257523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9688" y="7980363"/>
              <a:ext cx="1042988" cy="1804988"/>
            </a:xfrm>
            <a:custGeom>
              <a:avLst/>
              <a:gdLst>
                <a:gd name="T0" fmla="*/ 444 w 555"/>
                <a:gd name="T1" fmla="*/ 409 h 959"/>
                <a:gd name="T2" fmla="*/ 463 w 555"/>
                <a:gd name="T3" fmla="*/ 920 h 959"/>
                <a:gd name="T4" fmla="*/ 111 w 555"/>
                <a:gd name="T5" fmla="*/ 550 h 959"/>
                <a:gd name="T6" fmla="*/ 92 w 555"/>
                <a:gd name="T7" fmla="*/ 38 h 959"/>
                <a:gd name="T8" fmla="*/ 444 w 555"/>
                <a:gd name="T9" fmla="*/ 409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59">
                  <a:moveTo>
                    <a:pt x="444" y="409"/>
                  </a:moveTo>
                  <a:cubicBezTo>
                    <a:pt x="547" y="653"/>
                    <a:pt x="555" y="882"/>
                    <a:pt x="463" y="920"/>
                  </a:cubicBezTo>
                  <a:cubicBezTo>
                    <a:pt x="371" y="959"/>
                    <a:pt x="213" y="793"/>
                    <a:pt x="111" y="550"/>
                  </a:cubicBezTo>
                  <a:cubicBezTo>
                    <a:pt x="8" y="306"/>
                    <a:pt x="0" y="77"/>
                    <a:pt x="92" y="38"/>
                  </a:cubicBezTo>
                  <a:cubicBezTo>
                    <a:pt x="184" y="0"/>
                    <a:pt x="342" y="166"/>
                    <a:pt x="444" y="40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84" name="Freeform 782">
              <a:extLst>
                <a:ext uri="{FF2B5EF4-FFF2-40B4-BE49-F238E27FC236}">
                  <a16:creationId xmlns:a16="http://schemas.microsoft.com/office/drawing/2014/main" id="{98F95B59-789A-4442-BB14-F3DCB42D0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7363" y="7421563"/>
              <a:ext cx="1179513" cy="2376488"/>
            </a:xfrm>
            <a:custGeom>
              <a:avLst/>
              <a:gdLst>
                <a:gd name="T0" fmla="*/ 540 w 628"/>
                <a:gd name="T1" fmla="*/ 692 h 1263"/>
                <a:gd name="T2" fmla="*/ 155 w 628"/>
                <a:gd name="T3" fmla="*/ 1230 h 1263"/>
                <a:gd name="T4" fmla="*/ 88 w 628"/>
                <a:gd name="T5" fmla="*/ 572 h 1263"/>
                <a:gd name="T6" fmla="*/ 473 w 628"/>
                <a:gd name="T7" fmla="*/ 33 h 1263"/>
                <a:gd name="T8" fmla="*/ 540 w 628"/>
                <a:gd name="T9" fmla="*/ 692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8" h="1263">
                  <a:moveTo>
                    <a:pt x="540" y="692"/>
                  </a:moveTo>
                  <a:cubicBezTo>
                    <a:pt x="452" y="1022"/>
                    <a:pt x="280" y="1263"/>
                    <a:pt x="155" y="1230"/>
                  </a:cubicBezTo>
                  <a:cubicBezTo>
                    <a:pt x="30" y="1197"/>
                    <a:pt x="0" y="902"/>
                    <a:pt x="88" y="572"/>
                  </a:cubicBezTo>
                  <a:cubicBezTo>
                    <a:pt x="176" y="241"/>
                    <a:pt x="348" y="0"/>
                    <a:pt x="473" y="33"/>
                  </a:cubicBezTo>
                  <a:cubicBezTo>
                    <a:pt x="598" y="67"/>
                    <a:pt x="628" y="362"/>
                    <a:pt x="540" y="69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85" name="Freeform 783">
              <a:extLst>
                <a:ext uri="{FF2B5EF4-FFF2-40B4-BE49-F238E27FC236}">
                  <a16:creationId xmlns:a16="http://schemas.microsoft.com/office/drawing/2014/main" id="{86B6D974-2322-43C2-BC59-D176A4E95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76700" y="7600950"/>
              <a:ext cx="1068388" cy="1970088"/>
            </a:xfrm>
            <a:custGeom>
              <a:avLst/>
              <a:gdLst>
                <a:gd name="T0" fmla="*/ 0 w 568"/>
                <a:gd name="T1" fmla="*/ 332 h 1047"/>
                <a:gd name="T2" fmla="*/ 81 w 568"/>
                <a:gd name="T3" fmla="*/ 508 h 1047"/>
                <a:gd name="T4" fmla="*/ 161 w 568"/>
                <a:gd name="T5" fmla="*/ 683 h 1047"/>
                <a:gd name="T6" fmla="*/ 241 w 568"/>
                <a:gd name="T7" fmla="*/ 858 h 1047"/>
                <a:gd name="T8" fmla="*/ 320 w 568"/>
                <a:gd name="T9" fmla="*/ 1034 h 1047"/>
                <a:gd name="T10" fmla="*/ 313 w 568"/>
                <a:gd name="T11" fmla="*/ 1034 h 1047"/>
                <a:gd name="T12" fmla="*/ 344 w 568"/>
                <a:gd name="T13" fmla="*/ 905 h 1047"/>
                <a:gd name="T14" fmla="*/ 376 w 568"/>
                <a:gd name="T15" fmla="*/ 776 h 1047"/>
                <a:gd name="T16" fmla="*/ 439 w 568"/>
                <a:gd name="T17" fmla="*/ 517 h 1047"/>
                <a:gd name="T18" fmla="*/ 503 w 568"/>
                <a:gd name="T19" fmla="*/ 258 h 1047"/>
                <a:gd name="T20" fmla="*/ 568 w 568"/>
                <a:gd name="T21" fmla="*/ 0 h 1047"/>
                <a:gd name="T22" fmla="*/ 507 w 568"/>
                <a:gd name="T23" fmla="*/ 259 h 1047"/>
                <a:gd name="T24" fmla="*/ 445 w 568"/>
                <a:gd name="T25" fmla="*/ 518 h 1047"/>
                <a:gd name="T26" fmla="*/ 383 w 568"/>
                <a:gd name="T27" fmla="*/ 777 h 1047"/>
                <a:gd name="T28" fmla="*/ 352 w 568"/>
                <a:gd name="T29" fmla="*/ 907 h 1047"/>
                <a:gd name="T30" fmla="*/ 320 w 568"/>
                <a:gd name="T31" fmla="*/ 1036 h 1047"/>
                <a:gd name="T32" fmla="*/ 318 w 568"/>
                <a:gd name="T33" fmla="*/ 1047 h 1047"/>
                <a:gd name="T34" fmla="*/ 313 w 568"/>
                <a:gd name="T35" fmla="*/ 1037 h 1047"/>
                <a:gd name="T36" fmla="*/ 234 w 568"/>
                <a:gd name="T37" fmla="*/ 861 h 1047"/>
                <a:gd name="T38" fmla="*/ 156 w 568"/>
                <a:gd name="T39" fmla="*/ 685 h 1047"/>
                <a:gd name="T40" fmla="*/ 78 w 568"/>
                <a:gd name="T41" fmla="*/ 509 h 1047"/>
                <a:gd name="T42" fmla="*/ 0 w 568"/>
                <a:gd name="T43" fmla="*/ 332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8" h="1047">
                  <a:moveTo>
                    <a:pt x="0" y="332"/>
                  </a:moveTo>
                  <a:cubicBezTo>
                    <a:pt x="81" y="508"/>
                    <a:pt x="81" y="508"/>
                    <a:pt x="81" y="508"/>
                  </a:cubicBezTo>
                  <a:cubicBezTo>
                    <a:pt x="108" y="566"/>
                    <a:pt x="134" y="624"/>
                    <a:pt x="161" y="683"/>
                  </a:cubicBezTo>
                  <a:cubicBezTo>
                    <a:pt x="241" y="858"/>
                    <a:pt x="241" y="858"/>
                    <a:pt x="241" y="858"/>
                  </a:cubicBezTo>
                  <a:cubicBezTo>
                    <a:pt x="320" y="1034"/>
                    <a:pt x="320" y="1034"/>
                    <a:pt x="320" y="1034"/>
                  </a:cubicBezTo>
                  <a:cubicBezTo>
                    <a:pt x="313" y="1034"/>
                    <a:pt x="313" y="1034"/>
                    <a:pt x="313" y="1034"/>
                  </a:cubicBezTo>
                  <a:cubicBezTo>
                    <a:pt x="344" y="905"/>
                    <a:pt x="344" y="905"/>
                    <a:pt x="344" y="905"/>
                  </a:cubicBezTo>
                  <a:cubicBezTo>
                    <a:pt x="376" y="776"/>
                    <a:pt x="376" y="776"/>
                    <a:pt x="376" y="776"/>
                  </a:cubicBezTo>
                  <a:cubicBezTo>
                    <a:pt x="439" y="517"/>
                    <a:pt x="439" y="517"/>
                    <a:pt x="439" y="517"/>
                  </a:cubicBezTo>
                  <a:cubicBezTo>
                    <a:pt x="503" y="258"/>
                    <a:pt x="503" y="258"/>
                    <a:pt x="503" y="258"/>
                  </a:cubicBezTo>
                  <a:cubicBezTo>
                    <a:pt x="568" y="0"/>
                    <a:pt x="568" y="0"/>
                    <a:pt x="568" y="0"/>
                  </a:cubicBezTo>
                  <a:cubicBezTo>
                    <a:pt x="507" y="259"/>
                    <a:pt x="507" y="259"/>
                    <a:pt x="507" y="259"/>
                  </a:cubicBezTo>
                  <a:cubicBezTo>
                    <a:pt x="445" y="518"/>
                    <a:pt x="445" y="518"/>
                    <a:pt x="445" y="518"/>
                  </a:cubicBezTo>
                  <a:cubicBezTo>
                    <a:pt x="383" y="777"/>
                    <a:pt x="383" y="777"/>
                    <a:pt x="383" y="777"/>
                  </a:cubicBezTo>
                  <a:cubicBezTo>
                    <a:pt x="352" y="907"/>
                    <a:pt x="352" y="907"/>
                    <a:pt x="352" y="907"/>
                  </a:cubicBezTo>
                  <a:cubicBezTo>
                    <a:pt x="320" y="1036"/>
                    <a:pt x="320" y="1036"/>
                    <a:pt x="320" y="1036"/>
                  </a:cubicBezTo>
                  <a:cubicBezTo>
                    <a:pt x="318" y="1047"/>
                    <a:pt x="318" y="1047"/>
                    <a:pt x="318" y="1047"/>
                  </a:cubicBezTo>
                  <a:cubicBezTo>
                    <a:pt x="313" y="1037"/>
                    <a:pt x="313" y="1037"/>
                    <a:pt x="313" y="1037"/>
                  </a:cubicBezTo>
                  <a:cubicBezTo>
                    <a:pt x="234" y="861"/>
                    <a:pt x="234" y="861"/>
                    <a:pt x="234" y="861"/>
                  </a:cubicBezTo>
                  <a:cubicBezTo>
                    <a:pt x="156" y="685"/>
                    <a:pt x="156" y="685"/>
                    <a:pt x="156" y="685"/>
                  </a:cubicBezTo>
                  <a:cubicBezTo>
                    <a:pt x="130" y="626"/>
                    <a:pt x="104" y="568"/>
                    <a:pt x="78" y="509"/>
                  </a:cubicBezTo>
                  <a:lnTo>
                    <a:pt x="0" y="3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86" name="Freeform 784">
              <a:extLst>
                <a:ext uri="{FF2B5EF4-FFF2-40B4-BE49-F238E27FC236}">
                  <a16:creationId xmlns:a16="http://schemas.microsoft.com/office/drawing/2014/main" id="{F630B8BD-6B0C-47BE-BDAC-62AFE50C3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2638" y="8651875"/>
              <a:ext cx="185738" cy="457200"/>
            </a:xfrm>
            <a:custGeom>
              <a:avLst/>
              <a:gdLst>
                <a:gd name="T0" fmla="*/ 0 w 99"/>
                <a:gd name="T1" fmla="*/ 0 h 243"/>
                <a:gd name="T2" fmla="*/ 21 w 99"/>
                <a:gd name="T3" fmla="*/ 63 h 243"/>
                <a:gd name="T4" fmla="*/ 42 w 99"/>
                <a:gd name="T5" fmla="*/ 125 h 243"/>
                <a:gd name="T6" fmla="*/ 66 w 99"/>
                <a:gd name="T7" fmla="*/ 187 h 243"/>
                <a:gd name="T8" fmla="*/ 99 w 99"/>
                <a:gd name="T9" fmla="*/ 243 h 243"/>
                <a:gd name="T10" fmla="*/ 60 w 99"/>
                <a:gd name="T11" fmla="*/ 189 h 243"/>
                <a:gd name="T12" fmla="*/ 34 w 99"/>
                <a:gd name="T13" fmla="*/ 128 h 243"/>
                <a:gd name="T14" fmla="*/ 15 w 99"/>
                <a:gd name="T15" fmla="*/ 64 h 243"/>
                <a:gd name="T16" fmla="*/ 0 w 99"/>
                <a:gd name="T1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243">
                  <a:moveTo>
                    <a:pt x="0" y="0"/>
                  </a:moveTo>
                  <a:cubicBezTo>
                    <a:pt x="8" y="21"/>
                    <a:pt x="14" y="42"/>
                    <a:pt x="21" y="63"/>
                  </a:cubicBezTo>
                  <a:cubicBezTo>
                    <a:pt x="28" y="84"/>
                    <a:pt x="35" y="105"/>
                    <a:pt x="42" y="125"/>
                  </a:cubicBezTo>
                  <a:cubicBezTo>
                    <a:pt x="49" y="146"/>
                    <a:pt x="57" y="167"/>
                    <a:pt x="66" y="187"/>
                  </a:cubicBezTo>
                  <a:cubicBezTo>
                    <a:pt x="75" y="206"/>
                    <a:pt x="85" y="226"/>
                    <a:pt x="99" y="243"/>
                  </a:cubicBezTo>
                  <a:cubicBezTo>
                    <a:pt x="82" y="228"/>
                    <a:pt x="70" y="209"/>
                    <a:pt x="60" y="189"/>
                  </a:cubicBezTo>
                  <a:cubicBezTo>
                    <a:pt x="50" y="169"/>
                    <a:pt x="42" y="149"/>
                    <a:pt x="34" y="128"/>
                  </a:cubicBezTo>
                  <a:cubicBezTo>
                    <a:pt x="27" y="107"/>
                    <a:pt x="21" y="86"/>
                    <a:pt x="15" y="64"/>
                  </a:cubicBezTo>
                  <a:cubicBezTo>
                    <a:pt x="9" y="43"/>
                    <a:pt x="5" y="2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87" name="Freeform 785">
              <a:extLst>
                <a:ext uri="{FF2B5EF4-FFF2-40B4-BE49-F238E27FC236}">
                  <a16:creationId xmlns:a16="http://schemas.microsoft.com/office/drawing/2014/main" id="{1738A248-8C0A-4A01-BE1C-9836CC0C5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0" y="8447088"/>
              <a:ext cx="161925" cy="452438"/>
            </a:xfrm>
            <a:custGeom>
              <a:avLst/>
              <a:gdLst>
                <a:gd name="T0" fmla="*/ 0 w 86"/>
                <a:gd name="T1" fmla="*/ 0 h 240"/>
                <a:gd name="T2" fmla="*/ 19 w 86"/>
                <a:gd name="T3" fmla="*/ 61 h 240"/>
                <a:gd name="T4" fmla="*/ 38 w 86"/>
                <a:gd name="T5" fmla="*/ 122 h 240"/>
                <a:gd name="T6" fmla="*/ 59 w 86"/>
                <a:gd name="T7" fmla="*/ 182 h 240"/>
                <a:gd name="T8" fmla="*/ 86 w 86"/>
                <a:gd name="T9" fmla="*/ 240 h 240"/>
                <a:gd name="T10" fmla="*/ 53 w 86"/>
                <a:gd name="T11" fmla="*/ 185 h 240"/>
                <a:gd name="T12" fmla="*/ 30 w 86"/>
                <a:gd name="T13" fmla="*/ 125 h 240"/>
                <a:gd name="T14" fmla="*/ 13 w 86"/>
                <a:gd name="T15" fmla="*/ 63 h 240"/>
                <a:gd name="T16" fmla="*/ 0 w 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240">
                  <a:moveTo>
                    <a:pt x="0" y="0"/>
                  </a:moveTo>
                  <a:cubicBezTo>
                    <a:pt x="7" y="20"/>
                    <a:pt x="13" y="41"/>
                    <a:pt x="19" y="61"/>
                  </a:cubicBezTo>
                  <a:cubicBezTo>
                    <a:pt x="25" y="81"/>
                    <a:pt x="31" y="102"/>
                    <a:pt x="38" y="122"/>
                  </a:cubicBezTo>
                  <a:cubicBezTo>
                    <a:pt x="44" y="142"/>
                    <a:pt x="51" y="163"/>
                    <a:pt x="59" y="182"/>
                  </a:cubicBezTo>
                  <a:cubicBezTo>
                    <a:pt x="66" y="202"/>
                    <a:pt x="75" y="222"/>
                    <a:pt x="86" y="240"/>
                  </a:cubicBezTo>
                  <a:cubicBezTo>
                    <a:pt x="72" y="224"/>
                    <a:pt x="62" y="204"/>
                    <a:pt x="53" y="185"/>
                  </a:cubicBezTo>
                  <a:cubicBezTo>
                    <a:pt x="44" y="165"/>
                    <a:pt x="37" y="145"/>
                    <a:pt x="30" y="125"/>
                  </a:cubicBezTo>
                  <a:cubicBezTo>
                    <a:pt x="24" y="104"/>
                    <a:pt x="18" y="84"/>
                    <a:pt x="13" y="63"/>
                  </a:cubicBezTo>
                  <a:cubicBezTo>
                    <a:pt x="8" y="42"/>
                    <a:pt x="3" y="2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88" name="Freeform 786">
              <a:extLst>
                <a:ext uri="{FF2B5EF4-FFF2-40B4-BE49-F238E27FC236}">
                  <a16:creationId xmlns:a16="http://schemas.microsoft.com/office/drawing/2014/main" id="{A941A576-C3B6-4663-83C7-109C9BFF2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5038" y="8002588"/>
              <a:ext cx="185738" cy="482600"/>
            </a:xfrm>
            <a:custGeom>
              <a:avLst/>
              <a:gdLst>
                <a:gd name="T0" fmla="*/ 0 w 99"/>
                <a:gd name="T1" fmla="*/ 0 h 256"/>
                <a:gd name="T2" fmla="*/ 21 w 99"/>
                <a:gd name="T3" fmla="*/ 66 h 256"/>
                <a:gd name="T4" fmla="*/ 42 w 99"/>
                <a:gd name="T5" fmla="*/ 131 h 256"/>
                <a:gd name="T6" fmla="*/ 66 w 99"/>
                <a:gd name="T7" fmla="*/ 196 h 256"/>
                <a:gd name="T8" fmla="*/ 73 w 99"/>
                <a:gd name="T9" fmla="*/ 212 h 256"/>
                <a:gd name="T10" fmla="*/ 80 w 99"/>
                <a:gd name="T11" fmla="*/ 227 h 256"/>
                <a:gd name="T12" fmla="*/ 99 w 99"/>
                <a:gd name="T13" fmla="*/ 256 h 256"/>
                <a:gd name="T14" fmla="*/ 60 w 99"/>
                <a:gd name="T15" fmla="*/ 198 h 256"/>
                <a:gd name="T16" fmla="*/ 34 w 99"/>
                <a:gd name="T17" fmla="*/ 134 h 256"/>
                <a:gd name="T18" fmla="*/ 15 w 99"/>
                <a:gd name="T19" fmla="*/ 67 h 256"/>
                <a:gd name="T20" fmla="*/ 0 w 99"/>
                <a:gd name="T2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256">
                  <a:moveTo>
                    <a:pt x="0" y="0"/>
                  </a:moveTo>
                  <a:cubicBezTo>
                    <a:pt x="7" y="22"/>
                    <a:pt x="14" y="44"/>
                    <a:pt x="21" y="66"/>
                  </a:cubicBezTo>
                  <a:cubicBezTo>
                    <a:pt x="28" y="88"/>
                    <a:pt x="35" y="110"/>
                    <a:pt x="42" y="131"/>
                  </a:cubicBezTo>
                  <a:cubicBezTo>
                    <a:pt x="49" y="153"/>
                    <a:pt x="57" y="175"/>
                    <a:pt x="66" y="196"/>
                  </a:cubicBezTo>
                  <a:cubicBezTo>
                    <a:pt x="68" y="201"/>
                    <a:pt x="70" y="206"/>
                    <a:pt x="73" y="212"/>
                  </a:cubicBezTo>
                  <a:cubicBezTo>
                    <a:pt x="75" y="217"/>
                    <a:pt x="77" y="222"/>
                    <a:pt x="80" y="227"/>
                  </a:cubicBezTo>
                  <a:cubicBezTo>
                    <a:pt x="85" y="237"/>
                    <a:pt x="92" y="247"/>
                    <a:pt x="99" y="256"/>
                  </a:cubicBezTo>
                  <a:cubicBezTo>
                    <a:pt x="82" y="240"/>
                    <a:pt x="70" y="219"/>
                    <a:pt x="60" y="198"/>
                  </a:cubicBezTo>
                  <a:cubicBezTo>
                    <a:pt x="50" y="178"/>
                    <a:pt x="42" y="156"/>
                    <a:pt x="34" y="134"/>
                  </a:cubicBezTo>
                  <a:cubicBezTo>
                    <a:pt x="27" y="112"/>
                    <a:pt x="21" y="90"/>
                    <a:pt x="15" y="67"/>
                  </a:cubicBezTo>
                  <a:cubicBezTo>
                    <a:pt x="9" y="45"/>
                    <a:pt x="4" y="2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89" name="Freeform 787">
              <a:extLst>
                <a:ext uri="{FF2B5EF4-FFF2-40B4-BE49-F238E27FC236}">
                  <a16:creationId xmlns:a16="http://schemas.microsoft.com/office/drawing/2014/main" id="{1A3D9A35-41ED-424C-A03C-2BA17A41F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3163" y="7940675"/>
              <a:ext cx="334963" cy="320675"/>
            </a:xfrm>
            <a:custGeom>
              <a:avLst/>
              <a:gdLst>
                <a:gd name="T0" fmla="*/ 0 w 178"/>
                <a:gd name="T1" fmla="*/ 170 h 170"/>
                <a:gd name="T2" fmla="*/ 48 w 178"/>
                <a:gd name="T3" fmla="*/ 131 h 170"/>
                <a:gd name="T4" fmla="*/ 92 w 178"/>
                <a:gd name="T5" fmla="*/ 88 h 170"/>
                <a:gd name="T6" fmla="*/ 135 w 178"/>
                <a:gd name="T7" fmla="*/ 44 h 170"/>
                <a:gd name="T8" fmla="*/ 178 w 178"/>
                <a:gd name="T9" fmla="*/ 0 h 170"/>
                <a:gd name="T10" fmla="*/ 140 w 178"/>
                <a:gd name="T11" fmla="*/ 48 h 170"/>
                <a:gd name="T12" fmla="*/ 98 w 178"/>
                <a:gd name="T13" fmla="*/ 94 h 170"/>
                <a:gd name="T14" fmla="*/ 52 w 178"/>
                <a:gd name="T15" fmla="*/ 136 h 170"/>
                <a:gd name="T16" fmla="*/ 0 w 178"/>
                <a:gd name="T1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170">
                  <a:moveTo>
                    <a:pt x="0" y="170"/>
                  </a:moveTo>
                  <a:cubicBezTo>
                    <a:pt x="17" y="158"/>
                    <a:pt x="33" y="145"/>
                    <a:pt x="48" y="131"/>
                  </a:cubicBezTo>
                  <a:cubicBezTo>
                    <a:pt x="63" y="117"/>
                    <a:pt x="78" y="103"/>
                    <a:pt x="92" y="88"/>
                  </a:cubicBezTo>
                  <a:cubicBezTo>
                    <a:pt x="106" y="74"/>
                    <a:pt x="121" y="59"/>
                    <a:pt x="135" y="44"/>
                  </a:cubicBezTo>
                  <a:cubicBezTo>
                    <a:pt x="149" y="29"/>
                    <a:pt x="163" y="14"/>
                    <a:pt x="178" y="0"/>
                  </a:cubicBezTo>
                  <a:cubicBezTo>
                    <a:pt x="166" y="16"/>
                    <a:pt x="153" y="32"/>
                    <a:pt x="140" y="48"/>
                  </a:cubicBezTo>
                  <a:cubicBezTo>
                    <a:pt x="126" y="64"/>
                    <a:pt x="112" y="79"/>
                    <a:pt x="98" y="94"/>
                  </a:cubicBezTo>
                  <a:cubicBezTo>
                    <a:pt x="83" y="108"/>
                    <a:pt x="68" y="123"/>
                    <a:pt x="52" y="136"/>
                  </a:cubicBezTo>
                  <a:cubicBezTo>
                    <a:pt x="36" y="149"/>
                    <a:pt x="19" y="161"/>
                    <a:pt x="0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90" name="Freeform 788">
              <a:extLst>
                <a:ext uri="{FF2B5EF4-FFF2-40B4-BE49-F238E27FC236}">
                  <a16:creationId xmlns:a16="http://schemas.microsoft.com/office/drawing/2014/main" id="{1E69B669-046A-4704-8DF5-A66B91BC5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3625" y="8466138"/>
              <a:ext cx="404813" cy="250825"/>
            </a:xfrm>
            <a:custGeom>
              <a:avLst/>
              <a:gdLst>
                <a:gd name="T0" fmla="*/ 0 w 215"/>
                <a:gd name="T1" fmla="*/ 133 h 133"/>
                <a:gd name="T2" fmla="*/ 56 w 215"/>
                <a:gd name="T3" fmla="*/ 104 h 133"/>
                <a:gd name="T4" fmla="*/ 109 w 215"/>
                <a:gd name="T5" fmla="*/ 70 h 133"/>
                <a:gd name="T6" fmla="*/ 161 w 215"/>
                <a:gd name="T7" fmla="*/ 34 h 133"/>
                <a:gd name="T8" fmla="*/ 215 w 215"/>
                <a:gd name="T9" fmla="*/ 0 h 133"/>
                <a:gd name="T10" fmla="*/ 165 w 215"/>
                <a:gd name="T11" fmla="*/ 39 h 133"/>
                <a:gd name="T12" fmla="*/ 113 w 215"/>
                <a:gd name="T13" fmla="*/ 77 h 133"/>
                <a:gd name="T14" fmla="*/ 59 w 215"/>
                <a:gd name="T15" fmla="*/ 110 h 133"/>
                <a:gd name="T16" fmla="*/ 0 w 215"/>
                <a:gd name="T17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133">
                  <a:moveTo>
                    <a:pt x="0" y="133"/>
                  </a:moveTo>
                  <a:cubicBezTo>
                    <a:pt x="20" y="126"/>
                    <a:pt x="38" y="115"/>
                    <a:pt x="56" y="104"/>
                  </a:cubicBezTo>
                  <a:cubicBezTo>
                    <a:pt x="74" y="93"/>
                    <a:pt x="91" y="82"/>
                    <a:pt x="109" y="70"/>
                  </a:cubicBezTo>
                  <a:cubicBezTo>
                    <a:pt x="161" y="34"/>
                    <a:pt x="161" y="34"/>
                    <a:pt x="161" y="34"/>
                  </a:cubicBezTo>
                  <a:cubicBezTo>
                    <a:pt x="179" y="23"/>
                    <a:pt x="197" y="11"/>
                    <a:pt x="215" y="0"/>
                  </a:cubicBezTo>
                  <a:cubicBezTo>
                    <a:pt x="199" y="13"/>
                    <a:pt x="182" y="27"/>
                    <a:pt x="165" y="39"/>
                  </a:cubicBezTo>
                  <a:cubicBezTo>
                    <a:pt x="148" y="52"/>
                    <a:pt x="131" y="65"/>
                    <a:pt x="113" y="77"/>
                  </a:cubicBezTo>
                  <a:cubicBezTo>
                    <a:pt x="96" y="88"/>
                    <a:pt x="78" y="100"/>
                    <a:pt x="59" y="110"/>
                  </a:cubicBezTo>
                  <a:cubicBezTo>
                    <a:pt x="40" y="120"/>
                    <a:pt x="21" y="129"/>
                    <a:pt x="0" y="1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91" name="Freeform 789">
              <a:extLst>
                <a:ext uri="{FF2B5EF4-FFF2-40B4-BE49-F238E27FC236}">
                  <a16:creationId xmlns:a16="http://schemas.microsoft.com/office/drawing/2014/main" id="{355CB14D-871E-4890-B404-043FF4DA8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06950" y="8755063"/>
              <a:ext cx="361950" cy="241300"/>
            </a:xfrm>
            <a:custGeom>
              <a:avLst/>
              <a:gdLst>
                <a:gd name="T0" fmla="*/ 0 w 193"/>
                <a:gd name="T1" fmla="*/ 128 h 128"/>
                <a:gd name="T2" fmla="*/ 26 w 193"/>
                <a:gd name="T3" fmla="*/ 117 h 128"/>
                <a:gd name="T4" fmla="*/ 39 w 193"/>
                <a:gd name="T5" fmla="*/ 110 h 128"/>
                <a:gd name="T6" fmla="*/ 51 w 193"/>
                <a:gd name="T7" fmla="*/ 102 h 128"/>
                <a:gd name="T8" fmla="*/ 98 w 193"/>
                <a:gd name="T9" fmla="*/ 69 h 128"/>
                <a:gd name="T10" fmla="*/ 145 w 193"/>
                <a:gd name="T11" fmla="*/ 34 h 128"/>
                <a:gd name="T12" fmla="*/ 193 w 193"/>
                <a:gd name="T13" fmla="*/ 0 h 128"/>
                <a:gd name="T14" fmla="*/ 149 w 193"/>
                <a:gd name="T15" fmla="*/ 39 h 128"/>
                <a:gd name="T16" fmla="*/ 103 w 193"/>
                <a:gd name="T17" fmla="*/ 75 h 128"/>
                <a:gd name="T18" fmla="*/ 54 w 193"/>
                <a:gd name="T19" fmla="*/ 107 h 128"/>
                <a:gd name="T20" fmla="*/ 41 w 193"/>
                <a:gd name="T21" fmla="*/ 115 h 128"/>
                <a:gd name="T22" fmla="*/ 28 w 193"/>
                <a:gd name="T23" fmla="*/ 121 h 128"/>
                <a:gd name="T24" fmla="*/ 0 w 193"/>
                <a:gd name="T2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" h="128">
                  <a:moveTo>
                    <a:pt x="0" y="128"/>
                  </a:moveTo>
                  <a:cubicBezTo>
                    <a:pt x="9" y="126"/>
                    <a:pt x="18" y="122"/>
                    <a:pt x="26" y="117"/>
                  </a:cubicBezTo>
                  <a:cubicBezTo>
                    <a:pt x="31" y="115"/>
                    <a:pt x="35" y="113"/>
                    <a:pt x="39" y="110"/>
                  </a:cubicBezTo>
                  <a:cubicBezTo>
                    <a:pt x="43" y="107"/>
                    <a:pt x="47" y="105"/>
                    <a:pt x="51" y="102"/>
                  </a:cubicBezTo>
                  <a:cubicBezTo>
                    <a:pt x="67" y="91"/>
                    <a:pt x="83" y="80"/>
                    <a:pt x="98" y="69"/>
                  </a:cubicBezTo>
                  <a:cubicBezTo>
                    <a:pt x="145" y="34"/>
                    <a:pt x="145" y="34"/>
                    <a:pt x="145" y="34"/>
                  </a:cubicBezTo>
                  <a:cubicBezTo>
                    <a:pt x="161" y="23"/>
                    <a:pt x="177" y="11"/>
                    <a:pt x="193" y="0"/>
                  </a:cubicBezTo>
                  <a:cubicBezTo>
                    <a:pt x="179" y="14"/>
                    <a:pt x="164" y="26"/>
                    <a:pt x="149" y="39"/>
                  </a:cubicBezTo>
                  <a:cubicBezTo>
                    <a:pt x="134" y="51"/>
                    <a:pt x="119" y="63"/>
                    <a:pt x="103" y="75"/>
                  </a:cubicBezTo>
                  <a:cubicBezTo>
                    <a:pt x="87" y="86"/>
                    <a:pt x="71" y="98"/>
                    <a:pt x="54" y="107"/>
                  </a:cubicBezTo>
                  <a:cubicBezTo>
                    <a:pt x="50" y="110"/>
                    <a:pt x="46" y="112"/>
                    <a:pt x="41" y="115"/>
                  </a:cubicBezTo>
                  <a:cubicBezTo>
                    <a:pt x="37" y="117"/>
                    <a:pt x="33" y="119"/>
                    <a:pt x="28" y="121"/>
                  </a:cubicBezTo>
                  <a:cubicBezTo>
                    <a:pt x="19" y="124"/>
                    <a:pt x="9" y="128"/>
                    <a:pt x="0" y="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92" name="Freeform 790">
              <a:extLst>
                <a:ext uri="{FF2B5EF4-FFF2-40B4-BE49-F238E27FC236}">
                  <a16:creationId xmlns:a16="http://schemas.microsoft.com/office/drawing/2014/main" id="{033B8D16-8D74-473F-8174-16F47E689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4563" y="8966200"/>
              <a:ext cx="385763" cy="242888"/>
            </a:xfrm>
            <a:custGeom>
              <a:avLst/>
              <a:gdLst>
                <a:gd name="T0" fmla="*/ 0 w 206"/>
                <a:gd name="T1" fmla="*/ 129 h 129"/>
                <a:gd name="T2" fmla="*/ 56 w 206"/>
                <a:gd name="T3" fmla="*/ 104 h 129"/>
                <a:gd name="T4" fmla="*/ 107 w 206"/>
                <a:gd name="T5" fmla="*/ 72 h 129"/>
                <a:gd name="T6" fmla="*/ 156 w 206"/>
                <a:gd name="T7" fmla="*/ 36 h 129"/>
                <a:gd name="T8" fmla="*/ 206 w 206"/>
                <a:gd name="T9" fmla="*/ 0 h 129"/>
                <a:gd name="T10" fmla="*/ 160 w 206"/>
                <a:gd name="T11" fmla="*/ 41 h 129"/>
                <a:gd name="T12" fmla="*/ 112 w 206"/>
                <a:gd name="T13" fmla="*/ 78 h 129"/>
                <a:gd name="T14" fmla="*/ 59 w 206"/>
                <a:gd name="T15" fmla="*/ 110 h 129"/>
                <a:gd name="T16" fmla="*/ 0 w 206"/>
                <a:gd name="T1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129">
                  <a:moveTo>
                    <a:pt x="0" y="129"/>
                  </a:moveTo>
                  <a:cubicBezTo>
                    <a:pt x="20" y="123"/>
                    <a:pt x="38" y="114"/>
                    <a:pt x="56" y="104"/>
                  </a:cubicBezTo>
                  <a:cubicBezTo>
                    <a:pt x="73" y="94"/>
                    <a:pt x="90" y="83"/>
                    <a:pt x="107" y="72"/>
                  </a:cubicBezTo>
                  <a:cubicBezTo>
                    <a:pt x="124" y="60"/>
                    <a:pt x="140" y="48"/>
                    <a:pt x="156" y="36"/>
                  </a:cubicBezTo>
                  <a:cubicBezTo>
                    <a:pt x="173" y="24"/>
                    <a:pt x="189" y="12"/>
                    <a:pt x="206" y="0"/>
                  </a:cubicBezTo>
                  <a:cubicBezTo>
                    <a:pt x="191" y="14"/>
                    <a:pt x="176" y="28"/>
                    <a:pt x="160" y="41"/>
                  </a:cubicBezTo>
                  <a:cubicBezTo>
                    <a:pt x="145" y="54"/>
                    <a:pt x="128" y="67"/>
                    <a:pt x="112" y="78"/>
                  </a:cubicBezTo>
                  <a:cubicBezTo>
                    <a:pt x="95" y="90"/>
                    <a:pt x="77" y="101"/>
                    <a:pt x="59" y="110"/>
                  </a:cubicBezTo>
                  <a:cubicBezTo>
                    <a:pt x="40" y="119"/>
                    <a:pt x="21" y="126"/>
                    <a:pt x="0" y="1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93" name="Freeform 791">
              <a:extLst>
                <a:ext uri="{FF2B5EF4-FFF2-40B4-BE49-F238E27FC236}">
                  <a16:creationId xmlns:a16="http://schemas.microsoft.com/office/drawing/2014/main" id="{B2F8ABCC-3888-4AD6-B8B8-810FA1012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48125" y="8475663"/>
              <a:ext cx="196850" cy="122238"/>
            </a:xfrm>
            <a:custGeom>
              <a:avLst/>
              <a:gdLst>
                <a:gd name="T0" fmla="*/ 0 w 104"/>
                <a:gd name="T1" fmla="*/ 0 h 65"/>
                <a:gd name="T2" fmla="*/ 22 w 104"/>
                <a:gd name="T3" fmla="*/ 22 h 65"/>
                <a:gd name="T4" fmla="*/ 48 w 104"/>
                <a:gd name="T5" fmla="*/ 39 h 65"/>
                <a:gd name="T6" fmla="*/ 75 w 104"/>
                <a:gd name="T7" fmla="*/ 53 h 65"/>
                <a:gd name="T8" fmla="*/ 104 w 104"/>
                <a:gd name="T9" fmla="*/ 65 h 65"/>
                <a:gd name="T10" fmla="*/ 73 w 104"/>
                <a:gd name="T11" fmla="*/ 59 h 65"/>
                <a:gd name="T12" fmla="*/ 44 w 104"/>
                <a:gd name="T13" fmla="*/ 46 h 65"/>
                <a:gd name="T14" fmla="*/ 18 w 104"/>
                <a:gd name="T15" fmla="*/ 26 h 65"/>
                <a:gd name="T16" fmla="*/ 0 w 104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5">
                  <a:moveTo>
                    <a:pt x="0" y="0"/>
                  </a:moveTo>
                  <a:cubicBezTo>
                    <a:pt x="7" y="8"/>
                    <a:pt x="15" y="15"/>
                    <a:pt x="22" y="22"/>
                  </a:cubicBezTo>
                  <a:cubicBezTo>
                    <a:pt x="30" y="28"/>
                    <a:pt x="39" y="34"/>
                    <a:pt x="48" y="39"/>
                  </a:cubicBezTo>
                  <a:cubicBezTo>
                    <a:pt x="56" y="44"/>
                    <a:pt x="66" y="49"/>
                    <a:pt x="75" y="53"/>
                  </a:cubicBezTo>
                  <a:cubicBezTo>
                    <a:pt x="85" y="57"/>
                    <a:pt x="94" y="61"/>
                    <a:pt x="104" y="65"/>
                  </a:cubicBezTo>
                  <a:cubicBezTo>
                    <a:pt x="93" y="64"/>
                    <a:pt x="83" y="62"/>
                    <a:pt x="73" y="59"/>
                  </a:cubicBezTo>
                  <a:cubicBezTo>
                    <a:pt x="63" y="55"/>
                    <a:pt x="53" y="51"/>
                    <a:pt x="44" y="46"/>
                  </a:cubicBezTo>
                  <a:cubicBezTo>
                    <a:pt x="34" y="41"/>
                    <a:pt x="26" y="34"/>
                    <a:pt x="18" y="26"/>
                  </a:cubicBezTo>
                  <a:cubicBezTo>
                    <a:pt x="11" y="19"/>
                    <a:pt x="4" y="1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94" name="Freeform 792">
              <a:extLst>
                <a:ext uri="{FF2B5EF4-FFF2-40B4-BE49-F238E27FC236}">
                  <a16:creationId xmlns:a16="http://schemas.microsoft.com/office/drawing/2014/main" id="{E32036BA-9A52-4C76-92CF-E87D3F128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5138" y="8351838"/>
              <a:ext cx="74613" cy="311150"/>
            </a:xfrm>
            <a:custGeom>
              <a:avLst/>
              <a:gdLst>
                <a:gd name="T0" fmla="*/ 0 w 40"/>
                <a:gd name="T1" fmla="*/ 166 h 166"/>
                <a:gd name="T2" fmla="*/ 14 w 40"/>
                <a:gd name="T3" fmla="*/ 125 h 166"/>
                <a:gd name="T4" fmla="*/ 25 w 40"/>
                <a:gd name="T5" fmla="*/ 84 h 166"/>
                <a:gd name="T6" fmla="*/ 33 w 40"/>
                <a:gd name="T7" fmla="*/ 42 h 166"/>
                <a:gd name="T8" fmla="*/ 37 w 40"/>
                <a:gd name="T9" fmla="*/ 0 h 166"/>
                <a:gd name="T10" fmla="*/ 39 w 40"/>
                <a:gd name="T11" fmla="*/ 43 h 166"/>
                <a:gd name="T12" fmla="*/ 33 w 40"/>
                <a:gd name="T13" fmla="*/ 86 h 166"/>
                <a:gd name="T14" fmla="*/ 19 w 40"/>
                <a:gd name="T15" fmla="*/ 127 h 166"/>
                <a:gd name="T16" fmla="*/ 0 w 40"/>
                <a:gd name="T1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66">
                  <a:moveTo>
                    <a:pt x="0" y="166"/>
                  </a:moveTo>
                  <a:cubicBezTo>
                    <a:pt x="5" y="152"/>
                    <a:pt x="9" y="139"/>
                    <a:pt x="14" y="125"/>
                  </a:cubicBezTo>
                  <a:cubicBezTo>
                    <a:pt x="18" y="112"/>
                    <a:pt x="22" y="98"/>
                    <a:pt x="25" y="84"/>
                  </a:cubicBezTo>
                  <a:cubicBezTo>
                    <a:pt x="28" y="70"/>
                    <a:pt x="31" y="57"/>
                    <a:pt x="33" y="42"/>
                  </a:cubicBezTo>
                  <a:cubicBezTo>
                    <a:pt x="35" y="28"/>
                    <a:pt x="36" y="14"/>
                    <a:pt x="37" y="0"/>
                  </a:cubicBezTo>
                  <a:cubicBezTo>
                    <a:pt x="39" y="14"/>
                    <a:pt x="40" y="29"/>
                    <a:pt x="39" y="43"/>
                  </a:cubicBezTo>
                  <a:cubicBezTo>
                    <a:pt x="38" y="58"/>
                    <a:pt x="36" y="72"/>
                    <a:pt x="33" y="86"/>
                  </a:cubicBezTo>
                  <a:cubicBezTo>
                    <a:pt x="29" y="100"/>
                    <a:pt x="25" y="114"/>
                    <a:pt x="19" y="127"/>
                  </a:cubicBezTo>
                  <a:cubicBezTo>
                    <a:pt x="14" y="141"/>
                    <a:pt x="8" y="154"/>
                    <a:pt x="0" y="1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95" name="Freeform 793">
              <a:extLst>
                <a:ext uri="{FF2B5EF4-FFF2-40B4-BE49-F238E27FC236}">
                  <a16:creationId xmlns:a16="http://schemas.microsoft.com/office/drawing/2014/main" id="{404CB4ED-C327-4F98-8DA2-E8FD47CCD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8600" y="8794750"/>
              <a:ext cx="349250" cy="120650"/>
            </a:xfrm>
            <a:custGeom>
              <a:avLst/>
              <a:gdLst>
                <a:gd name="T0" fmla="*/ 185 w 185"/>
                <a:gd name="T1" fmla="*/ 64 h 64"/>
                <a:gd name="T2" fmla="*/ 136 w 185"/>
                <a:gd name="T3" fmla="*/ 59 h 64"/>
                <a:gd name="T4" fmla="*/ 88 w 185"/>
                <a:gd name="T5" fmla="*/ 47 h 64"/>
                <a:gd name="T6" fmla="*/ 42 w 185"/>
                <a:gd name="T7" fmla="*/ 27 h 64"/>
                <a:gd name="T8" fmla="*/ 0 w 185"/>
                <a:gd name="T9" fmla="*/ 0 h 64"/>
                <a:gd name="T10" fmla="*/ 45 w 185"/>
                <a:gd name="T11" fmla="*/ 21 h 64"/>
                <a:gd name="T12" fmla="*/ 90 w 185"/>
                <a:gd name="T13" fmla="*/ 39 h 64"/>
                <a:gd name="T14" fmla="*/ 137 w 185"/>
                <a:gd name="T15" fmla="*/ 53 h 64"/>
                <a:gd name="T16" fmla="*/ 185 w 185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64">
                  <a:moveTo>
                    <a:pt x="185" y="64"/>
                  </a:moveTo>
                  <a:cubicBezTo>
                    <a:pt x="169" y="64"/>
                    <a:pt x="152" y="62"/>
                    <a:pt x="136" y="59"/>
                  </a:cubicBezTo>
                  <a:cubicBezTo>
                    <a:pt x="120" y="56"/>
                    <a:pt x="104" y="52"/>
                    <a:pt x="88" y="47"/>
                  </a:cubicBezTo>
                  <a:cubicBezTo>
                    <a:pt x="72" y="41"/>
                    <a:pt x="57" y="35"/>
                    <a:pt x="42" y="27"/>
                  </a:cubicBezTo>
                  <a:cubicBezTo>
                    <a:pt x="28" y="19"/>
                    <a:pt x="14" y="10"/>
                    <a:pt x="0" y="0"/>
                  </a:cubicBezTo>
                  <a:cubicBezTo>
                    <a:pt x="15" y="8"/>
                    <a:pt x="30" y="15"/>
                    <a:pt x="45" y="21"/>
                  </a:cubicBezTo>
                  <a:cubicBezTo>
                    <a:pt x="60" y="28"/>
                    <a:pt x="75" y="34"/>
                    <a:pt x="90" y="39"/>
                  </a:cubicBezTo>
                  <a:cubicBezTo>
                    <a:pt x="106" y="45"/>
                    <a:pt x="121" y="49"/>
                    <a:pt x="137" y="53"/>
                  </a:cubicBezTo>
                  <a:cubicBezTo>
                    <a:pt x="153" y="57"/>
                    <a:pt x="169" y="61"/>
                    <a:pt x="185" y="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96" name="Freeform 794">
              <a:extLst>
                <a:ext uri="{FF2B5EF4-FFF2-40B4-BE49-F238E27FC236}">
                  <a16:creationId xmlns:a16="http://schemas.microsoft.com/office/drawing/2014/main" id="{EEDB2297-4CB0-4293-8538-355B52702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0238" y="8624888"/>
              <a:ext cx="65088" cy="409575"/>
            </a:xfrm>
            <a:custGeom>
              <a:avLst/>
              <a:gdLst>
                <a:gd name="T0" fmla="*/ 0 w 35"/>
                <a:gd name="T1" fmla="*/ 218 h 218"/>
                <a:gd name="T2" fmla="*/ 14 w 35"/>
                <a:gd name="T3" fmla="*/ 164 h 218"/>
                <a:gd name="T4" fmla="*/ 23 w 35"/>
                <a:gd name="T5" fmla="*/ 110 h 218"/>
                <a:gd name="T6" fmla="*/ 29 w 35"/>
                <a:gd name="T7" fmla="*/ 55 h 218"/>
                <a:gd name="T8" fmla="*/ 33 w 35"/>
                <a:gd name="T9" fmla="*/ 0 h 218"/>
                <a:gd name="T10" fmla="*/ 35 w 35"/>
                <a:gd name="T11" fmla="*/ 55 h 218"/>
                <a:gd name="T12" fmla="*/ 31 w 35"/>
                <a:gd name="T13" fmla="*/ 111 h 218"/>
                <a:gd name="T14" fmla="*/ 20 w 35"/>
                <a:gd name="T15" fmla="*/ 166 h 218"/>
                <a:gd name="T16" fmla="*/ 0 w 35"/>
                <a:gd name="T17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18">
                  <a:moveTo>
                    <a:pt x="0" y="218"/>
                  </a:moveTo>
                  <a:cubicBezTo>
                    <a:pt x="6" y="200"/>
                    <a:pt x="10" y="182"/>
                    <a:pt x="14" y="164"/>
                  </a:cubicBezTo>
                  <a:cubicBezTo>
                    <a:pt x="18" y="146"/>
                    <a:pt x="21" y="128"/>
                    <a:pt x="23" y="110"/>
                  </a:cubicBezTo>
                  <a:cubicBezTo>
                    <a:pt x="26" y="92"/>
                    <a:pt x="28" y="73"/>
                    <a:pt x="29" y="55"/>
                  </a:cubicBezTo>
                  <a:cubicBezTo>
                    <a:pt x="30" y="37"/>
                    <a:pt x="31" y="18"/>
                    <a:pt x="33" y="0"/>
                  </a:cubicBezTo>
                  <a:cubicBezTo>
                    <a:pt x="35" y="18"/>
                    <a:pt x="35" y="37"/>
                    <a:pt x="35" y="55"/>
                  </a:cubicBezTo>
                  <a:cubicBezTo>
                    <a:pt x="35" y="74"/>
                    <a:pt x="34" y="92"/>
                    <a:pt x="31" y="111"/>
                  </a:cubicBezTo>
                  <a:cubicBezTo>
                    <a:pt x="29" y="129"/>
                    <a:pt x="25" y="148"/>
                    <a:pt x="20" y="166"/>
                  </a:cubicBezTo>
                  <a:cubicBezTo>
                    <a:pt x="15" y="184"/>
                    <a:pt x="9" y="201"/>
                    <a:pt x="0" y="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97" name="Freeform 795">
              <a:extLst>
                <a:ext uri="{FF2B5EF4-FFF2-40B4-BE49-F238E27FC236}">
                  <a16:creationId xmlns:a16="http://schemas.microsoft.com/office/drawing/2014/main" id="{5EC14A1A-C0AE-4CE9-B2A8-039251E73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1638" y="9096375"/>
              <a:ext cx="298450" cy="96838"/>
            </a:xfrm>
            <a:custGeom>
              <a:avLst/>
              <a:gdLst>
                <a:gd name="T0" fmla="*/ 158 w 158"/>
                <a:gd name="T1" fmla="*/ 49 h 51"/>
                <a:gd name="T2" fmla="*/ 116 w 158"/>
                <a:gd name="T3" fmla="*/ 50 h 51"/>
                <a:gd name="T4" fmla="*/ 75 w 158"/>
                <a:gd name="T5" fmla="*/ 40 h 51"/>
                <a:gd name="T6" fmla="*/ 36 w 158"/>
                <a:gd name="T7" fmla="*/ 23 h 51"/>
                <a:gd name="T8" fmla="*/ 0 w 158"/>
                <a:gd name="T9" fmla="*/ 0 h 51"/>
                <a:gd name="T10" fmla="*/ 38 w 158"/>
                <a:gd name="T11" fmla="*/ 17 h 51"/>
                <a:gd name="T12" fmla="*/ 77 w 158"/>
                <a:gd name="T13" fmla="*/ 32 h 51"/>
                <a:gd name="T14" fmla="*/ 117 w 158"/>
                <a:gd name="T15" fmla="*/ 43 h 51"/>
                <a:gd name="T16" fmla="*/ 158 w 158"/>
                <a:gd name="T17" fmla="*/ 4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51">
                  <a:moveTo>
                    <a:pt x="158" y="49"/>
                  </a:moveTo>
                  <a:cubicBezTo>
                    <a:pt x="144" y="51"/>
                    <a:pt x="130" y="51"/>
                    <a:pt x="116" y="50"/>
                  </a:cubicBezTo>
                  <a:cubicBezTo>
                    <a:pt x="102" y="48"/>
                    <a:pt x="88" y="44"/>
                    <a:pt x="75" y="40"/>
                  </a:cubicBezTo>
                  <a:cubicBezTo>
                    <a:pt x="61" y="35"/>
                    <a:pt x="48" y="29"/>
                    <a:pt x="36" y="23"/>
                  </a:cubicBezTo>
                  <a:cubicBezTo>
                    <a:pt x="23" y="16"/>
                    <a:pt x="11" y="8"/>
                    <a:pt x="0" y="0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51" y="23"/>
                    <a:pt x="64" y="28"/>
                    <a:pt x="77" y="32"/>
                  </a:cubicBezTo>
                  <a:cubicBezTo>
                    <a:pt x="90" y="37"/>
                    <a:pt x="103" y="41"/>
                    <a:pt x="117" y="43"/>
                  </a:cubicBezTo>
                  <a:cubicBezTo>
                    <a:pt x="131" y="46"/>
                    <a:pt x="144" y="48"/>
                    <a:pt x="158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98" name="Freeform 796">
              <a:extLst>
                <a:ext uri="{FF2B5EF4-FFF2-40B4-BE49-F238E27FC236}">
                  <a16:creationId xmlns:a16="http://schemas.microsoft.com/office/drawing/2014/main" id="{4B02A21C-2312-4402-B3D0-FEC470389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73513" y="9631363"/>
              <a:ext cx="1103313" cy="620713"/>
            </a:xfrm>
            <a:custGeom>
              <a:avLst/>
              <a:gdLst>
                <a:gd name="T0" fmla="*/ 695 w 695"/>
                <a:gd name="T1" fmla="*/ 0 h 391"/>
                <a:gd name="T2" fmla="*/ 615 w 695"/>
                <a:gd name="T3" fmla="*/ 391 h 391"/>
                <a:gd name="T4" fmla="*/ 108 w 695"/>
                <a:gd name="T5" fmla="*/ 391 h 391"/>
                <a:gd name="T6" fmla="*/ 0 w 695"/>
                <a:gd name="T7" fmla="*/ 0 h 391"/>
                <a:gd name="T8" fmla="*/ 695 w 695"/>
                <a:gd name="T9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5" h="391">
                  <a:moveTo>
                    <a:pt x="695" y="0"/>
                  </a:moveTo>
                  <a:lnTo>
                    <a:pt x="615" y="391"/>
                  </a:lnTo>
                  <a:lnTo>
                    <a:pt x="108" y="391"/>
                  </a:lnTo>
                  <a:lnTo>
                    <a:pt x="0" y="0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rgbClr val="072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99" name="Freeform 797">
              <a:extLst>
                <a:ext uri="{FF2B5EF4-FFF2-40B4-BE49-F238E27FC236}">
                  <a16:creationId xmlns:a16="http://schemas.microsoft.com/office/drawing/2014/main" id="{88346ECC-328D-4A11-B160-9289C2575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87913" y="9631363"/>
              <a:ext cx="188913" cy="620713"/>
            </a:xfrm>
            <a:custGeom>
              <a:avLst/>
              <a:gdLst>
                <a:gd name="T0" fmla="*/ 119 w 119"/>
                <a:gd name="T1" fmla="*/ 0 h 391"/>
                <a:gd name="T2" fmla="*/ 39 w 119"/>
                <a:gd name="T3" fmla="*/ 391 h 391"/>
                <a:gd name="T4" fmla="*/ 0 w 119"/>
                <a:gd name="T5" fmla="*/ 391 h 391"/>
                <a:gd name="T6" fmla="*/ 79 w 119"/>
                <a:gd name="T7" fmla="*/ 0 h 391"/>
                <a:gd name="T8" fmla="*/ 119 w 119"/>
                <a:gd name="T9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391">
                  <a:moveTo>
                    <a:pt x="119" y="0"/>
                  </a:moveTo>
                  <a:lnTo>
                    <a:pt x="39" y="391"/>
                  </a:lnTo>
                  <a:lnTo>
                    <a:pt x="0" y="391"/>
                  </a:lnTo>
                  <a:lnTo>
                    <a:pt x="79" y="0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31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  <p:sp>
        <p:nvSpPr>
          <p:cNvPr id="808" name="TextBox 807">
            <a:extLst>
              <a:ext uri="{FF2B5EF4-FFF2-40B4-BE49-F238E27FC236}">
                <a16:creationId xmlns:a16="http://schemas.microsoft.com/office/drawing/2014/main" id="{3D71EFAC-D1D3-4AAD-91FE-FC675E1FBA04}"/>
              </a:ext>
            </a:extLst>
          </p:cNvPr>
          <p:cNvSpPr txBox="1"/>
          <p:nvPr/>
        </p:nvSpPr>
        <p:spPr>
          <a:xfrm>
            <a:off x="407273" y="1739441"/>
            <a:ext cx="2156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>
              <a:defRPr/>
            </a:pPr>
            <a:r>
              <a:rPr lang="en-US" sz="3200" b="1" dirty="0">
                <a:solidFill>
                  <a:srgbClr val="4A86FF"/>
                </a:solidFill>
                <a:latin typeface="Century Gothic"/>
              </a:rPr>
              <a:t>Network Types</a:t>
            </a:r>
          </a:p>
        </p:txBody>
      </p:sp>
      <p:sp>
        <p:nvSpPr>
          <p:cNvPr id="809" name="TextBox 808">
            <a:extLst>
              <a:ext uri="{FF2B5EF4-FFF2-40B4-BE49-F238E27FC236}">
                <a16:creationId xmlns:a16="http://schemas.microsoft.com/office/drawing/2014/main" id="{874A2210-4909-4257-805C-E7845B6F8D9E}"/>
              </a:ext>
            </a:extLst>
          </p:cNvPr>
          <p:cNvSpPr txBox="1"/>
          <p:nvPr/>
        </p:nvSpPr>
        <p:spPr>
          <a:xfrm>
            <a:off x="1334252" y="2608613"/>
            <a:ext cx="256149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>
              <a:lnSpc>
                <a:spcPct val="150000"/>
              </a:lnSpc>
              <a:defRPr/>
            </a:pPr>
            <a:r>
              <a:rPr lang="en-US" sz="3600" b="1" dirty="0">
                <a:solidFill>
                  <a:srgbClr val="FFFFFF"/>
                </a:solidFill>
                <a:latin typeface="Calibri"/>
              </a:rPr>
              <a:t>&gt; LAN</a:t>
            </a:r>
          </a:p>
        </p:txBody>
      </p:sp>
      <p:sp>
        <p:nvSpPr>
          <p:cNvPr id="810" name="TextBox 809">
            <a:extLst>
              <a:ext uri="{FF2B5EF4-FFF2-40B4-BE49-F238E27FC236}">
                <a16:creationId xmlns:a16="http://schemas.microsoft.com/office/drawing/2014/main" id="{4B8B8837-CCA1-41DE-9B01-EAECDE739383}"/>
              </a:ext>
            </a:extLst>
          </p:cNvPr>
          <p:cNvSpPr txBox="1"/>
          <p:nvPr/>
        </p:nvSpPr>
        <p:spPr>
          <a:xfrm>
            <a:off x="1049923" y="3800672"/>
            <a:ext cx="824599" cy="51935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 defTabSz="228554">
              <a:defRPr/>
            </a:pPr>
            <a:r>
              <a:rPr lang="en-US" sz="900" b="1" dirty="0">
                <a:solidFill>
                  <a:srgbClr val="FFFFFF"/>
                </a:solidFill>
                <a:latin typeface="Century Gothic"/>
              </a:rPr>
              <a:t>Let’s</a:t>
            </a:r>
          </a:p>
          <a:p>
            <a:pPr algn="ctr" defTabSz="228554">
              <a:defRPr/>
            </a:pPr>
            <a:r>
              <a:rPr lang="en-US" sz="900" b="1" dirty="0">
                <a:solidFill>
                  <a:srgbClr val="FFFFFF"/>
                </a:solidFill>
                <a:latin typeface="Century Gothic"/>
              </a:rPr>
              <a:t>See</a:t>
            </a:r>
          </a:p>
        </p:txBody>
      </p: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5F5C29AD-6A93-4EA7-876E-7B669AEE2DFA}"/>
              </a:ext>
            </a:extLst>
          </p:cNvPr>
          <p:cNvGrpSpPr/>
          <p:nvPr/>
        </p:nvGrpSpPr>
        <p:grpSpPr>
          <a:xfrm>
            <a:off x="4254565" y="1842524"/>
            <a:ext cx="2136504" cy="3141006"/>
            <a:chOff x="3863975" y="-5172075"/>
            <a:chExt cx="5692776" cy="8369300"/>
          </a:xfrm>
        </p:grpSpPr>
        <p:sp>
          <p:nvSpPr>
            <p:cNvPr id="859" name="Freeform 801">
              <a:extLst>
                <a:ext uri="{FF2B5EF4-FFF2-40B4-BE49-F238E27FC236}">
                  <a16:creationId xmlns:a16="http://schemas.microsoft.com/office/drawing/2014/main" id="{D0C6FE1F-4ECC-41BE-87C0-0B107E01B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3400" y="-2798763"/>
              <a:ext cx="293688" cy="244475"/>
            </a:xfrm>
            <a:custGeom>
              <a:avLst/>
              <a:gdLst>
                <a:gd name="T0" fmla="*/ 149 w 185"/>
                <a:gd name="T1" fmla="*/ 0 h 154"/>
                <a:gd name="T2" fmla="*/ 185 w 185"/>
                <a:gd name="T3" fmla="*/ 102 h 154"/>
                <a:gd name="T4" fmla="*/ 39 w 185"/>
                <a:gd name="T5" fmla="*/ 154 h 154"/>
                <a:gd name="T6" fmla="*/ 0 w 185"/>
                <a:gd name="T7" fmla="*/ 52 h 154"/>
                <a:gd name="T8" fmla="*/ 149 w 185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54">
                  <a:moveTo>
                    <a:pt x="149" y="0"/>
                  </a:moveTo>
                  <a:lnTo>
                    <a:pt x="185" y="102"/>
                  </a:lnTo>
                  <a:lnTo>
                    <a:pt x="39" y="154"/>
                  </a:lnTo>
                  <a:lnTo>
                    <a:pt x="0" y="52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60" name="Freeform 802">
              <a:extLst>
                <a:ext uri="{FF2B5EF4-FFF2-40B4-BE49-F238E27FC236}">
                  <a16:creationId xmlns:a16="http://schemas.microsoft.com/office/drawing/2014/main" id="{F3F25962-04EB-4D37-BE04-945637501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5975" y="-3810000"/>
              <a:ext cx="2535238" cy="1673225"/>
            </a:xfrm>
            <a:custGeom>
              <a:avLst/>
              <a:gdLst>
                <a:gd name="T0" fmla="*/ 797 w 797"/>
                <a:gd name="T1" fmla="*/ 391 h 526"/>
                <a:gd name="T2" fmla="*/ 787 w 797"/>
                <a:gd name="T3" fmla="*/ 318 h 526"/>
                <a:gd name="T4" fmla="*/ 379 w 797"/>
                <a:gd name="T5" fmla="*/ 292 h 526"/>
                <a:gd name="T6" fmla="*/ 164 w 797"/>
                <a:gd name="T7" fmla="*/ 20 h 526"/>
                <a:gd name="T8" fmla="*/ 117 w 797"/>
                <a:gd name="T9" fmla="*/ 1 h 526"/>
                <a:gd name="T10" fmla="*/ 93 w 797"/>
                <a:gd name="T11" fmla="*/ 1 h 526"/>
                <a:gd name="T12" fmla="*/ 22 w 797"/>
                <a:gd name="T13" fmla="*/ 117 h 526"/>
                <a:gd name="T14" fmla="*/ 243 w 797"/>
                <a:gd name="T15" fmla="*/ 526 h 526"/>
                <a:gd name="T16" fmla="*/ 365 w 797"/>
                <a:gd name="T17" fmla="*/ 473 h 526"/>
                <a:gd name="T18" fmla="*/ 797 w 797"/>
                <a:gd name="T19" fmla="*/ 391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7" h="526">
                  <a:moveTo>
                    <a:pt x="797" y="391"/>
                  </a:moveTo>
                  <a:cubicBezTo>
                    <a:pt x="787" y="318"/>
                    <a:pt x="787" y="318"/>
                    <a:pt x="787" y="318"/>
                  </a:cubicBezTo>
                  <a:cubicBezTo>
                    <a:pt x="627" y="336"/>
                    <a:pt x="486" y="309"/>
                    <a:pt x="379" y="292"/>
                  </a:cubicBezTo>
                  <a:cubicBezTo>
                    <a:pt x="352" y="210"/>
                    <a:pt x="285" y="119"/>
                    <a:pt x="164" y="20"/>
                  </a:cubicBezTo>
                  <a:cubicBezTo>
                    <a:pt x="151" y="9"/>
                    <a:pt x="134" y="2"/>
                    <a:pt x="117" y="1"/>
                  </a:cubicBezTo>
                  <a:cubicBezTo>
                    <a:pt x="108" y="0"/>
                    <a:pt x="100" y="0"/>
                    <a:pt x="93" y="1"/>
                  </a:cubicBezTo>
                  <a:cubicBezTo>
                    <a:pt x="36" y="5"/>
                    <a:pt x="0" y="64"/>
                    <a:pt x="22" y="117"/>
                  </a:cubicBezTo>
                  <a:cubicBezTo>
                    <a:pt x="91" y="290"/>
                    <a:pt x="163" y="443"/>
                    <a:pt x="243" y="526"/>
                  </a:cubicBezTo>
                  <a:cubicBezTo>
                    <a:pt x="302" y="520"/>
                    <a:pt x="338" y="500"/>
                    <a:pt x="365" y="473"/>
                  </a:cubicBezTo>
                  <a:cubicBezTo>
                    <a:pt x="466" y="459"/>
                    <a:pt x="611" y="426"/>
                    <a:pt x="797" y="391"/>
                  </a:cubicBezTo>
                  <a:close/>
                </a:path>
              </a:pathLst>
            </a:custGeom>
            <a:solidFill>
              <a:srgbClr val="4646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61" name="Freeform 803">
              <a:extLst>
                <a:ext uri="{FF2B5EF4-FFF2-40B4-BE49-F238E27FC236}">
                  <a16:creationId xmlns:a16="http://schemas.microsoft.com/office/drawing/2014/main" id="{58ABCF79-EF0B-4214-AFD4-97AF51827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2313" y="-3070225"/>
              <a:ext cx="517525" cy="442913"/>
            </a:xfrm>
            <a:custGeom>
              <a:avLst/>
              <a:gdLst>
                <a:gd name="T0" fmla="*/ 159 w 163"/>
                <a:gd name="T1" fmla="*/ 41 h 139"/>
                <a:gd name="T2" fmla="*/ 58 w 163"/>
                <a:gd name="T3" fmla="*/ 40 h 139"/>
                <a:gd name="T4" fmla="*/ 54 w 163"/>
                <a:gd name="T5" fmla="*/ 43 h 139"/>
                <a:gd name="T6" fmla="*/ 58 w 163"/>
                <a:gd name="T7" fmla="*/ 17 h 139"/>
                <a:gd name="T8" fmla="*/ 48 w 163"/>
                <a:gd name="T9" fmla="*/ 3 h 139"/>
                <a:gd name="T10" fmla="*/ 38 w 163"/>
                <a:gd name="T11" fmla="*/ 1 h 139"/>
                <a:gd name="T12" fmla="*/ 24 w 163"/>
                <a:gd name="T13" fmla="*/ 11 h 139"/>
                <a:gd name="T14" fmla="*/ 14 w 163"/>
                <a:gd name="T15" fmla="*/ 73 h 139"/>
                <a:gd name="T16" fmla="*/ 8 w 163"/>
                <a:gd name="T17" fmla="*/ 109 h 139"/>
                <a:gd name="T18" fmla="*/ 23 w 163"/>
                <a:gd name="T19" fmla="*/ 132 h 139"/>
                <a:gd name="T20" fmla="*/ 43 w 163"/>
                <a:gd name="T21" fmla="*/ 134 h 139"/>
                <a:gd name="T22" fmla="*/ 153 w 163"/>
                <a:gd name="T23" fmla="*/ 61 h 139"/>
                <a:gd name="T24" fmla="*/ 159 w 163"/>
                <a:gd name="T25" fmla="*/ 4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3" h="139">
                  <a:moveTo>
                    <a:pt x="159" y="41"/>
                  </a:moveTo>
                  <a:cubicBezTo>
                    <a:pt x="142" y="16"/>
                    <a:pt x="88" y="20"/>
                    <a:pt x="58" y="40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9" y="10"/>
                    <a:pt x="55" y="4"/>
                    <a:pt x="48" y="3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1" y="0"/>
                    <a:pt x="25" y="4"/>
                    <a:pt x="24" y="11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3" y="83"/>
                    <a:pt x="0" y="98"/>
                    <a:pt x="8" y="109"/>
                  </a:cubicBezTo>
                  <a:cubicBezTo>
                    <a:pt x="23" y="132"/>
                    <a:pt x="23" y="132"/>
                    <a:pt x="23" y="132"/>
                  </a:cubicBezTo>
                  <a:cubicBezTo>
                    <a:pt x="27" y="138"/>
                    <a:pt x="36" y="139"/>
                    <a:pt x="43" y="134"/>
                  </a:cubicBezTo>
                  <a:cubicBezTo>
                    <a:pt x="153" y="61"/>
                    <a:pt x="153" y="61"/>
                    <a:pt x="153" y="61"/>
                  </a:cubicBezTo>
                  <a:cubicBezTo>
                    <a:pt x="160" y="56"/>
                    <a:pt x="163" y="47"/>
                    <a:pt x="159" y="41"/>
                  </a:cubicBez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62" name="Freeform 804">
              <a:extLst>
                <a:ext uri="{FF2B5EF4-FFF2-40B4-BE49-F238E27FC236}">
                  <a16:creationId xmlns:a16="http://schemas.microsoft.com/office/drawing/2014/main" id="{38DEAD38-32EF-40FF-A621-08257E981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075" y="1955800"/>
              <a:ext cx="490538" cy="547688"/>
            </a:xfrm>
            <a:custGeom>
              <a:avLst/>
              <a:gdLst>
                <a:gd name="T0" fmla="*/ 0 w 309"/>
                <a:gd name="T1" fmla="*/ 293 h 345"/>
                <a:gd name="T2" fmla="*/ 62 w 309"/>
                <a:gd name="T3" fmla="*/ 345 h 345"/>
                <a:gd name="T4" fmla="*/ 309 w 309"/>
                <a:gd name="T5" fmla="*/ 51 h 345"/>
                <a:gd name="T6" fmla="*/ 247 w 309"/>
                <a:gd name="T7" fmla="*/ 0 h 345"/>
                <a:gd name="T8" fmla="*/ 0 w 309"/>
                <a:gd name="T9" fmla="*/ 29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345">
                  <a:moveTo>
                    <a:pt x="0" y="293"/>
                  </a:moveTo>
                  <a:lnTo>
                    <a:pt x="62" y="345"/>
                  </a:lnTo>
                  <a:lnTo>
                    <a:pt x="309" y="51"/>
                  </a:lnTo>
                  <a:lnTo>
                    <a:pt x="247" y="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63" name="Freeform 805">
              <a:extLst>
                <a:ext uri="{FF2B5EF4-FFF2-40B4-BE49-F238E27FC236}">
                  <a16:creationId xmlns:a16="http://schemas.microsoft.com/office/drawing/2014/main" id="{2F7D3C06-3966-4D89-BBC6-295029E2D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3975" y="2322513"/>
              <a:ext cx="550863" cy="639763"/>
            </a:xfrm>
            <a:custGeom>
              <a:avLst/>
              <a:gdLst>
                <a:gd name="T0" fmla="*/ 137 w 173"/>
                <a:gd name="T1" fmla="*/ 188 h 201"/>
                <a:gd name="T2" fmla="*/ 25 w 173"/>
                <a:gd name="T3" fmla="*/ 87 h 201"/>
                <a:gd name="T4" fmla="*/ 22 w 173"/>
                <a:gd name="T5" fmla="*/ 84 h 201"/>
                <a:gd name="T6" fmla="*/ 16 w 173"/>
                <a:gd name="T7" fmla="*/ 79 h 201"/>
                <a:gd name="T8" fmla="*/ 15 w 173"/>
                <a:gd name="T9" fmla="*/ 24 h 201"/>
                <a:gd name="T10" fmla="*/ 30 w 173"/>
                <a:gd name="T11" fmla="*/ 9 h 201"/>
                <a:gd name="T12" fmla="*/ 59 w 173"/>
                <a:gd name="T13" fmla="*/ 12 h 201"/>
                <a:gd name="T14" fmla="*/ 109 w 173"/>
                <a:gd name="T15" fmla="*/ 50 h 201"/>
                <a:gd name="T16" fmla="*/ 120 w 173"/>
                <a:gd name="T17" fmla="*/ 70 h 201"/>
                <a:gd name="T18" fmla="*/ 167 w 173"/>
                <a:gd name="T19" fmla="*/ 162 h 201"/>
                <a:gd name="T20" fmla="*/ 172 w 173"/>
                <a:gd name="T21" fmla="*/ 178 h 201"/>
                <a:gd name="T22" fmla="*/ 170 w 173"/>
                <a:gd name="T23" fmla="*/ 186 h 201"/>
                <a:gd name="T24" fmla="*/ 137 w 173"/>
                <a:gd name="T25" fmla="*/ 18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201">
                  <a:moveTo>
                    <a:pt x="137" y="188"/>
                  </a:moveTo>
                  <a:cubicBezTo>
                    <a:pt x="111" y="146"/>
                    <a:pt x="73" y="114"/>
                    <a:pt x="25" y="87"/>
                  </a:cubicBezTo>
                  <a:cubicBezTo>
                    <a:pt x="24" y="86"/>
                    <a:pt x="23" y="85"/>
                    <a:pt x="22" y="84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" y="64"/>
                    <a:pt x="0" y="40"/>
                    <a:pt x="15" y="24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8" y="0"/>
                    <a:pt x="53" y="1"/>
                    <a:pt x="59" y="12"/>
                  </a:cubicBezTo>
                  <a:cubicBezTo>
                    <a:pt x="68" y="28"/>
                    <a:pt x="86" y="41"/>
                    <a:pt x="109" y="50"/>
                  </a:cubicBezTo>
                  <a:cubicBezTo>
                    <a:pt x="117" y="54"/>
                    <a:pt x="121" y="62"/>
                    <a:pt x="120" y="70"/>
                  </a:cubicBezTo>
                  <a:cubicBezTo>
                    <a:pt x="116" y="101"/>
                    <a:pt x="138" y="131"/>
                    <a:pt x="167" y="162"/>
                  </a:cubicBezTo>
                  <a:cubicBezTo>
                    <a:pt x="171" y="166"/>
                    <a:pt x="173" y="172"/>
                    <a:pt x="172" y="178"/>
                  </a:cubicBezTo>
                  <a:cubicBezTo>
                    <a:pt x="171" y="181"/>
                    <a:pt x="170" y="183"/>
                    <a:pt x="170" y="186"/>
                  </a:cubicBezTo>
                  <a:cubicBezTo>
                    <a:pt x="164" y="200"/>
                    <a:pt x="145" y="201"/>
                    <a:pt x="137" y="188"/>
                  </a:cubicBezTo>
                  <a:close/>
                </a:path>
              </a:pathLst>
            </a:custGeom>
            <a:solidFill>
              <a:srgbClr val="303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grpSp>
          <p:nvGrpSpPr>
            <p:cNvPr id="864" name="Group 863">
              <a:extLst>
                <a:ext uri="{FF2B5EF4-FFF2-40B4-BE49-F238E27FC236}">
                  <a16:creationId xmlns:a16="http://schemas.microsoft.com/office/drawing/2014/main" id="{1DFCED62-9051-4CFF-A8D0-9BB98580DDE7}"/>
                </a:ext>
              </a:extLst>
            </p:cNvPr>
            <p:cNvGrpSpPr/>
            <p:nvPr/>
          </p:nvGrpSpPr>
          <p:grpSpPr>
            <a:xfrm>
              <a:off x="6396038" y="2332038"/>
              <a:ext cx="720725" cy="865187"/>
              <a:chOff x="6396038" y="2332038"/>
              <a:chExt cx="720725" cy="865187"/>
            </a:xfrm>
          </p:grpSpPr>
          <p:sp>
            <p:nvSpPr>
              <p:cNvPr id="896" name="Freeform 806">
                <a:extLst>
                  <a:ext uri="{FF2B5EF4-FFF2-40B4-BE49-F238E27FC236}">
                    <a16:creationId xmlns:a16="http://schemas.microsoft.com/office/drawing/2014/main" id="{812F1AA6-0624-4AE9-AB9C-9B7C78E5C4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3513" y="2332038"/>
                <a:ext cx="165100" cy="614363"/>
              </a:xfrm>
              <a:custGeom>
                <a:avLst/>
                <a:gdLst>
                  <a:gd name="T0" fmla="*/ 0 w 104"/>
                  <a:gd name="T1" fmla="*/ 383 h 387"/>
                  <a:gd name="T2" fmla="*/ 80 w 104"/>
                  <a:gd name="T3" fmla="*/ 387 h 387"/>
                  <a:gd name="T4" fmla="*/ 104 w 104"/>
                  <a:gd name="T5" fmla="*/ 4 h 387"/>
                  <a:gd name="T6" fmla="*/ 24 w 104"/>
                  <a:gd name="T7" fmla="*/ 0 h 387"/>
                  <a:gd name="T8" fmla="*/ 0 w 104"/>
                  <a:gd name="T9" fmla="*/ 383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387">
                    <a:moveTo>
                      <a:pt x="0" y="383"/>
                    </a:moveTo>
                    <a:lnTo>
                      <a:pt x="80" y="387"/>
                    </a:lnTo>
                    <a:lnTo>
                      <a:pt x="104" y="4"/>
                    </a:lnTo>
                    <a:lnTo>
                      <a:pt x="24" y="0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FA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>
                  <a:solidFill>
                    <a:srgbClr val="283147"/>
                  </a:solidFill>
                  <a:latin typeface="Calibri"/>
                </a:endParaRPr>
              </a:p>
            </p:txBody>
          </p:sp>
          <p:sp>
            <p:nvSpPr>
              <p:cNvPr id="897" name="Freeform 807">
                <a:extLst>
                  <a:ext uri="{FF2B5EF4-FFF2-40B4-BE49-F238E27FC236}">
                    <a16:creationId xmlns:a16="http://schemas.microsoft.com/office/drawing/2014/main" id="{5CAA021B-A673-42C2-8AA8-8507290BC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6038" y="2860675"/>
                <a:ext cx="720725" cy="336550"/>
              </a:xfrm>
              <a:custGeom>
                <a:avLst/>
                <a:gdLst>
                  <a:gd name="T0" fmla="*/ 198 w 227"/>
                  <a:gd name="T1" fmla="*/ 100 h 106"/>
                  <a:gd name="T2" fmla="*/ 48 w 227"/>
                  <a:gd name="T3" fmla="*/ 85 h 106"/>
                  <a:gd name="T4" fmla="*/ 44 w 227"/>
                  <a:gd name="T5" fmla="*/ 85 h 106"/>
                  <a:gd name="T6" fmla="*/ 36 w 227"/>
                  <a:gd name="T7" fmla="*/ 84 h 106"/>
                  <a:gd name="T8" fmla="*/ 3 w 227"/>
                  <a:gd name="T9" fmla="*/ 41 h 106"/>
                  <a:gd name="T10" fmla="*/ 5 w 227"/>
                  <a:gd name="T11" fmla="*/ 20 h 106"/>
                  <a:gd name="T12" fmla="*/ 31 w 227"/>
                  <a:gd name="T13" fmla="*/ 5 h 106"/>
                  <a:gd name="T14" fmla="*/ 94 w 227"/>
                  <a:gd name="T15" fmla="*/ 6 h 106"/>
                  <a:gd name="T16" fmla="*/ 115 w 227"/>
                  <a:gd name="T17" fmla="*/ 16 h 106"/>
                  <a:gd name="T18" fmla="*/ 207 w 227"/>
                  <a:gd name="T19" fmla="*/ 61 h 106"/>
                  <a:gd name="T20" fmla="*/ 220 w 227"/>
                  <a:gd name="T21" fmla="*/ 71 h 106"/>
                  <a:gd name="T22" fmla="*/ 223 w 227"/>
                  <a:gd name="T23" fmla="*/ 79 h 106"/>
                  <a:gd name="T24" fmla="*/ 198 w 227"/>
                  <a:gd name="T25" fmla="*/ 10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7" h="106">
                    <a:moveTo>
                      <a:pt x="198" y="100"/>
                    </a:moveTo>
                    <a:cubicBezTo>
                      <a:pt x="153" y="82"/>
                      <a:pt x="102" y="79"/>
                      <a:pt x="48" y="85"/>
                    </a:cubicBezTo>
                    <a:cubicBezTo>
                      <a:pt x="47" y="85"/>
                      <a:pt x="45" y="85"/>
                      <a:pt x="44" y="85"/>
                    </a:cubicBezTo>
                    <a:cubicBezTo>
                      <a:pt x="36" y="84"/>
                      <a:pt x="36" y="84"/>
                      <a:pt x="36" y="84"/>
                    </a:cubicBezTo>
                    <a:cubicBezTo>
                      <a:pt x="15" y="82"/>
                      <a:pt x="0" y="62"/>
                      <a:pt x="3" y="41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7" y="8"/>
                      <a:pt x="20" y="0"/>
                      <a:pt x="31" y="5"/>
                    </a:cubicBezTo>
                    <a:cubicBezTo>
                      <a:pt x="49" y="13"/>
                      <a:pt x="70" y="13"/>
                      <a:pt x="94" y="6"/>
                    </a:cubicBezTo>
                    <a:cubicBezTo>
                      <a:pt x="102" y="4"/>
                      <a:pt x="111" y="8"/>
                      <a:pt x="115" y="16"/>
                    </a:cubicBezTo>
                    <a:cubicBezTo>
                      <a:pt x="130" y="43"/>
                      <a:pt x="166" y="54"/>
                      <a:pt x="207" y="61"/>
                    </a:cubicBezTo>
                    <a:cubicBezTo>
                      <a:pt x="213" y="63"/>
                      <a:pt x="218" y="66"/>
                      <a:pt x="220" y="71"/>
                    </a:cubicBezTo>
                    <a:cubicBezTo>
                      <a:pt x="222" y="74"/>
                      <a:pt x="223" y="77"/>
                      <a:pt x="223" y="79"/>
                    </a:cubicBezTo>
                    <a:cubicBezTo>
                      <a:pt x="227" y="94"/>
                      <a:pt x="212" y="106"/>
                      <a:pt x="198" y="100"/>
                    </a:cubicBezTo>
                    <a:close/>
                  </a:path>
                </a:pathLst>
              </a:custGeom>
              <a:solidFill>
                <a:srgbClr val="303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>
                  <a:solidFill>
                    <a:srgbClr val="283147"/>
                  </a:solidFill>
                  <a:latin typeface="Calibri"/>
                </a:endParaRPr>
              </a:p>
            </p:txBody>
          </p:sp>
        </p:grpSp>
        <p:sp>
          <p:nvSpPr>
            <p:cNvPr id="865" name="Freeform 808">
              <a:extLst>
                <a:ext uri="{FF2B5EF4-FFF2-40B4-BE49-F238E27FC236}">
                  <a16:creationId xmlns:a16="http://schemas.microsoft.com/office/drawing/2014/main" id="{21CE13CC-B4FD-4351-96A9-7241F4DA6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9725" y="-2022475"/>
              <a:ext cx="2751138" cy="4354513"/>
            </a:xfrm>
            <a:custGeom>
              <a:avLst/>
              <a:gdLst>
                <a:gd name="T0" fmla="*/ 564 w 865"/>
                <a:gd name="T1" fmla="*/ 817 h 1369"/>
                <a:gd name="T2" fmla="*/ 865 w 865"/>
                <a:gd name="T3" fmla="*/ 237 h 1369"/>
                <a:gd name="T4" fmla="*/ 452 w 865"/>
                <a:gd name="T5" fmla="*/ 0 h 1369"/>
                <a:gd name="T6" fmla="*/ 355 w 865"/>
                <a:gd name="T7" fmla="*/ 732 h 1369"/>
                <a:gd name="T8" fmla="*/ 0 w 865"/>
                <a:gd name="T9" fmla="*/ 1314 h 1369"/>
                <a:gd name="T10" fmla="*/ 57 w 865"/>
                <a:gd name="T11" fmla="*/ 1369 h 1369"/>
                <a:gd name="T12" fmla="*/ 564 w 865"/>
                <a:gd name="T13" fmla="*/ 818 h 1369"/>
                <a:gd name="T14" fmla="*/ 561 w 865"/>
                <a:gd name="T15" fmla="*/ 816 h 1369"/>
                <a:gd name="T16" fmla="*/ 564 w 865"/>
                <a:gd name="T17" fmla="*/ 817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5" h="1369">
                  <a:moveTo>
                    <a:pt x="564" y="817"/>
                  </a:moveTo>
                  <a:cubicBezTo>
                    <a:pt x="693" y="670"/>
                    <a:pt x="865" y="475"/>
                    <a:pt x="865" y="237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299" y="264"/>
                    <a:pt x="330" y="538"/>
                    <a:pt x="355" y="732"/>
                  </a:cubicBezTo>
                  <a:cubicBezTo>
                    <a:pt x="262" y="769"/>
                    <a:pt x="142" y="1042"/>
                    <a:pt x="0" y="1314"/>
                  </a:cubicBezTo>
                  <a:cubicBezTo>
                    <a:pt x="57" y="1369"/>
                    <a:pt x="57" y="1369"/>
                    <a:pt x="57" y="1369"/>
                  </a:cubicBezTo>
                  <a:cubicBezTo>
                    <a:pt x="564" y="818"/>
                    <a:pt x="564" y="818"/>
                    <a:pt x="564" y="818"/>
                  </a:cubicBezTo>
                  <a:cubicBezTo>
                    <a:pt x="561" y="816"/>
                    <a:pt x="561" y="816"/>
                    <a:pt x="561" y="816"/>
                  </a:cubicBezTo>
                  <a:lnTo>
                    <a:pt x="564" y="817"/>
                  </a:lnTo>
                  <a:close/>
                </a:path>
              </a:pathLst>
            </a:custGeom>
            <a:solidFill>
              <a:srgbClr val="7676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66" name="Freeform 809">
              <a:extLst>
                <a:ext uri="{FF2B5EF4-FFF2-40B4-BE49-F238E27FC236}">
                  <a16:creationId xmlns:a16="http://schemas.microsoft.com/office/drawing/2014/main" id="{0060A08E-8A16-437E-8408-B9CBFB0D5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0188" y="-1628775"/>
              <a:ext cx="1895475" cy="4287838"/>
            </a:xfrm>
            <a:custGeom>
              <a:avLst/>
              <a:gdLst>
                <a:gd name="T0" fmla="*/ 477 w 596"/>
                <a:gd name="T1" fmla="*/ 0 h 1348"/>
                <a:gd name="T2" fmla="*/ 1 w 596"/>
                <a:gd name="T3" fmla="*/ 0 h 1348"/>
                <a:gd name="T4" fmla="*/ 296 w 596"/>
                <a:gd name="T5" fmla="*/ 702 h 1348"/>
                <a:gd name="T6" fmla="*/ 372 w 596"/>
                <a:gd name="T7" fmla="*/ 1342 h 1348"/>
                <a:gd name="T8" fmla="*/ 451 w 596"/>
                <a:gd name="T9" fmla="*/ 1348 h 1348"/>
                <a:gd name="T10" fmla="*/ 505 w 596"/>
                <a:gd name="T11" fmla="*/ 653 h 1348"/>
                <a:gd name="T12" fmla="*/ 505 w 596"/>
                <a:gd name="T13" fmla="*/ 653 h 1348"/>
                <a:gd name="T14" fmla="*/ 477 w 596"/>
                <a:gd name="T15" fmla="*/ 0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6" h="1348">
                  <a:moveTo>
                    <a:pt x="47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318"/>
                    <a:pt x="177" y="545"/>
                    <a:pt x="296" y="702"/>
                  </a:cubicBezTo>
                  <a:cubicBezTo>
                    <a:pt x="232" y="772"/>
                    <a:pt x="310" y="1026"/>
                    <a:pt x="372" y="1342"/>
                  </a:cubicBezTo>
                  <a:cubicBezTo>
                    <a:pt x="451" y="1348"/>
                    <a:pt x="451" y="1348"/>
                    <a:pt x="451" y="1348"/>
                  </a:cubicBezTo>
                  <a:cubicBezTo>
                    <a:pt x="505" y="653"/>
                    <a:pt x="505" y="653"/>
                    <a:pt x="505" y="653"/>
                  </a:cubicBezTo>
                  <a:cubicBezTo>
                    <a:pt x="505" y="653"/>
                    <a:pt x="505" y="653"/>
                    <a:pt x="505" y="653"/>
                  </a:cubicBezTo>
                  <a:cubicBezTo>
                    <a:pt x="544" y="461"/>
                    <a:pt x="596" y="206"/>
                    <a:pt x="477" y="0"/>
                  </a:cubicBezTo>
                  <a:close/>
                </a:path>
              </a:pathLst>
            </a:custGeom>
            <a:solidFill>
              <a:srgbClr val="9696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67" name="Freeform 810">
              <a:extLst>
                <a:ext uri="{FF2B5EF4-FFF2-40B4-BE49-F238E27FC236}">
                  <a16:creationId xmlns:a16="http://schemas.microsoft.com/office/drawing/2014/main" id="{0C940B28-3671-4B7E-9213-5D9A7C359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7488" y="-2586038"/>
              <a:ext cx="1082675" cy="1128713"/>
            </a:xfrm>
            <a:custGeom>
              <a:avLst/>
              <a:gdLst>
                <a:gd name="T0" fmla="*/ 340 w 340"/>
                <a:gd name="T1" fmla="*/ 339 h 355"/>
                <a:gd name="T2" fmla="*/ 5 w 340"/>
                <a:gd name="T3" fmla="*/ 301 h 355"/>
                <a:gd name="T4" fmla="*/ 8 w 340"/>
                <a:gd name="T5" fmla="*/ 0 h 355"/>
                <a:gd name="T6" fmla="*/ 340 w 340"/>
                <a:gd name="T7" fmla="*/ 339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0" h="355">
                  <a:moveTo>
                    <a:pt x="340" y="339"/>
                  </a:moveTo>
                  <a:cubicBezTo>
                    <a:pt x="231" y="355"/>
                    <a:pt x="119" y="341"/>
                    <a:pt x="5" y="301"/>
                  </a:cubicBezTo>
                  <a:cubicBezTo>
                    <a:pt x="1" y="197"/>
                    <a:pt x="0" y="96"/>
                    <a:pt x="8" y="0"/>
                  </a:cubicBezTo>
                  <a:cubicBezTo>
                    <a:pt x="47" y="166"/>
                    <a:pt x="176" y="297"/>
                    <a:pt x="340" y="339"/>
                  </a:cubicBezTo>
                  <a:close/>
                </a:path>
              </a:pathLst>
            </a:custGeom>
            <a:solidFill>
              <a:srgbClr val="3737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68" name="Freeform 811">
              <a:extLst>
                <a:ext uri="{FF2B5EF4-FFF2-40B4-BE49-F238E27FC236}">
                  <a16:creationId xmlns:a16="http://schemas.microsoft.com/office/drawing/2014/main" id="{26DBF6D1-A837-4544-B17A-C7950C85E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2888" y="-4037013"/>
              <a:ext cx="1638300" cy="2528888"/>
            </a:xfrm>
            <a:custGeom>
              <a:avLst/>
              <a:gdLst>
                <a:gd name="T0" fmla="*/ 0 w 515"/>
                <a:gd name="T1" fmla="*/ 456 h 795"/>
                <a:gd name="T2" fmla="*/ 151 w 515"/>
                <a:gd name="T3" fmla="*/ 4 h 795"/>
                <a:gd name="T4" fmla="*/ 155 w 515"/>
                <a:gd name="T5" fmla="*/ 0 h 795"/>
                <a:gd name="T6" fmla="*/ 263 w 515"/>
                <a:gd name="T7" fmla="*/ 0 h 795"/>
                <a:gd name="T8" fmla="*/ 329 w 515"/>
                <a:gd name="T9" fmla="*/ 55 h 795"/>
                <a:gd name="T10" fmla="*/ 473 w 515"/>
                <a:gd name="T11" fmla="*/ 757 h 795"/>
                <a:gd name="T12" fmla="*/ 332 w 515"/>
                <a:gd name="T13" fmla="*/ 795 h 795"/>
                <a:gd name="T14" fmla="*/ 0 w 515"/>
                <a:gd name="T15" fmla="*/ 456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5" h="795">
                  <a:moveTo>
                    <a:pt x="0" y="456"/>
                  </a:moveTo>
                  <a:cubicBezTo>
                    <a:pt x="13" y="280"/>
                    <a:pt x="55" y="123"/>
                    <a:pt x="151" y="4"/>
                  </a:cubicBezTo>
                  <a:cubicBezTo>
                    <a:pt x="152" y="3"/>
                    <a:pt x="153" y="2"/>
                    <a:pt x="155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80" y="18"/>
                    <a:pt x="314" y="37"/>
                    <a:pt x="329" y="55"/>
                  </a:cubicBezTo>
                  <a:cubicBezTo>
                    <a:pt x="515" y="282"/>
                    <a:pt x="515" y="519"/>
                    <a:pt x="473" y="757"/>
                  </a:cubicBezTo>
                  <a:cubicBezTo>
                    <a:pt x="427" y="775"/>
                    <a:pt x="380" y="788"/>
                    <a:pt x="332" y="795"/>
                  </a:cubicBezTo>
                  <a:cubicBezTo>
                    <a:pt x="168" y="753"/>
                    <a:pt x="39" y="622"/>
                    <a:pt x="0" y="456"/>
                  </a:cubicBezTo>
                  <a:close/>
                </a:path>
              </a:pathLst>
            </a:custGeom>
            <a:solidFill>
              <a:srgbClr val="4D4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69" name="Freeform 812">
              <a:extLst>
                <a:ext uri="{FF2B5EF4-FFF2-40B4-BE49-F238E27FC236}">
                  <a16:creationId xmlns:a16="http://schemas.microsoft.com/office/drawing/2014/main" id="{661E86B3-0194-4946-99BF-2AA43E6FE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3900" y="-4592638"/>
              <a:ext cx="566738" cy="747713"/>
            </a:xfrm>
            <a:custGeom>
              <a:avLst/>
              <a:gdLst>
                <a:gd name="T0" fmla="*/ 112 w 178"/>
                <a:gd name="T1" fmla="*/ 175 h 235"/>
                <a:gd name="T2" fmla="*/ 112 w 178"/>
                <a:gd name="T3" fmla="*/ 0 h 235"/>
                <a:gd name="T4" fmla="*/ 4 w 178"/>
                <a:gd name="T5" fmla="*/ 0 h 235"/>
                <a:gd name="T6" fmla="*/ 4 w 178"/>
                <a:gd name="T7" fmla="*/ 175 h 235"/>
                <a:gd name="T8" fmla="*/ 4 w 178"/>
                <a:gd name="T9" fmla="*/ 175 h 235"/>
                <a:gd name="T10" fmla="*/ 0 w 178"/>
                <a:gd name="T11" fmla="*/ 179 h 235"/>
                <a:gd name="T12" fmla="*/ 78 w 178"/>
                <a:gd name="T13" fmla="*/ 217 h 235"/>
                <a:gd name="T14" fmla="*/ 178 w 178"/>
                <a:gd name="T15" fmla="*/ 230 h 235"/>
                <a:gd name="T16" fmla="*/ 112 w 178"/>
                <a:gd name="T17" fmla="*/ 17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235">
                  <a:moveTo>
                    <a:pt x="112" y="175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75"/>
                    <a:pt x="4" y="175"/>
                    <a:pt x="4" y="175"/>
                  </a:cubicBezTo>
                  <a:cubicBezTo>
                    <a:pt x="4" y="175"/>
                    <a:pt x="4" y="175"/>
                    <a:pt x="4" y="175"/>
                  </a:cubicBezTo>
                  <a:cubicBezTo>
                    <a:pt x="2" y="177"/>
                    <a:pt x="1" y="178"/>
                    <a:pt x="0" y="179"/>
                  </a:cubicBezTo>
                  <a:cubicBezTo>
                    <a:pt x="17" y="192"/>
                    <a:pt x="45" y="206"/>
                    <a:pt x="78" y="217"/>
                  </a:cubicBezTo>
                  <a:cubicBezTo>
                    <a:pt x="119" y="230"/>
                    <a:pt x="157" y="235"/>
                    <a:pt x="178" y="230"/>
                  </a:cubicBezTo>
                  <a:cubicBezTo>
                    <a:pt x="163" y="212"/>
                    <a:pt x="129" y="193"/>
                    <a:pt x="112" y="175"/>
                  </a:cubicBezTo>
                  <a:close/>
                </a:path>
              </a:pathLst>
            </a:custGeom>
            <a:solidFill>
              <a:srgbClr val="FF8F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70" name="Freeform 813">
              <a:extLst>
                <a:ext uri="{FF2B5EF4-FFF2-40B4-BE49-F238E27FC236}">
                  <a16:creationId xmlns:a16="http://schemas.microsoft.com/office/drawing/2014/main" id="{D9495477-731D-42B7-8A83-AB23C019A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4838" y="-3089275"/>
              <a:ext cx="2601913" cy="579438"/>
            </a:xfrm>
            <a:custGeom>
              <a:avLst/>
              <a:gdLst>
                <a:gd name="T0" fmla="*/ 802 w 818"/>
                <a:gd name="T1" fmla="*/ 124 h 182"/>
                <a:gd name="T2" fmla="*/ 25 w 818"/>
                <a:gd name="T3" fmla="*/ 182 h 182"/>
                <a:gd name="T4" fmla="*/ 8 w 818"/>
                <a:gd name="T5" fmla="*/ 167 h 182"/>
                <a:gd name="T6" fmla="*/ 1 w 818"/>
                <a:gd name="T7" fmla="*/ 76 h 182"/>
                <a:gd name="T8" fmla="*/ 16 w 818"/>
                <a:gd name="T9" fmla="*/ 58 h 182"/>
                <a:gd name="T10" fmla="*/ 793 w 818"/>
                <a:gd name="T11" fmla="*/ 0 h 182"/>
                <a:gd name="T12" fmla="*/ 810 w 818"/>
                <a:gd name="T13" fmla="*/ 15 h 182"/>
                <a:gd name="T14" fmla="*/ 817 w 818"/>
                <a:gd name="T15" fmla="*/ 106 h 182"/>
                <a:gd name="T16" fmla="*/ 802 w 818"/>
                <a:gd name="T17" fmla="*/ 12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8" h="182">
                  <a:moveTo>
                    <a:pt x="802" y="124"/>
                  </a:moveTo>
                  <a:cubicBezTo>
                    <a:pt x="25" y="182"/>
                    <a:pt x="25" y="182"/>
                    <a:pt x="25" y="182"/>
                  </a:cubicBezTo>
                  <a:cubicBezTo>
                    <a:pt x="16" y="182"/>
                    <a:pt x="8" y="176"/>
                    <a:pt x="8" y="167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0" y="67"/>
                    <a:pt x="7" y="59"/>
                    <a:pt x="16" y="58"/>
                  </a:cubicBezTo>
                  <a:cubicBezTo>
                    <a:pt x="793" y="0"/>
                    <a:pt x="793" y="0"/>
                    <a:pt x="793" y="0"/>
                  </a:cubicBezTo>
                  <a:cubicBezTo>
                    <a:pt x="802" y="0"/>
                    <a:pt x="810" y="6"/>
                    <a:pt x="810" y="15"/>
                  </a:cubicBezTo>
                  <a:cubicBezTo>
                    <a:pt x="817" y="106"/>
                    <a:pt x="817" y="106"/>
                    <a:pt x="817" y="106"/>
                  </a:cubicBezTo>
                  <a:cubicBezTo>
                    <a:pt x="818" y="115"/>
                    <a:pt x="811" y="123"/>
                    <a:pt x="802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71" name="Freeform 814">
              <a:extLst>
                <a:ext uri="{FF2B5EF4-FFF2-40B4-BE49-F238E27FC236}">
                  <a16:creationId xmlns:a16="http://schemas.microsoft.com/office/drawing/2014/main" id="{AE4E9894-F1F1-4EA9-8AAE-7A25BAD5C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913" y="-2830513"/>
              <a:ext cx="95250" cy="234950"/>
            </a:xfrm>
            <a:custGeom>
              <a:avLst/>
              <a:gdLst>
                <a:gd name="T0" fmla="*/ 60 w 60"/>
                <a:gd name="T1" fmla="*/ 144 h 148"/>
                <a:gd name="T2" fmla="*/ 12 w 60"/>
                <a:gd name="T3" fmla="*/ 148 h 148"/>
                <a:gd name="T4" fmla="*/ 0 w 60"/>
                <a:gd name="T5" fmla="*/ 4 h 148"/>
                <a:gd name="T6" fmla="*/ 48 w 60"/>
                <a:gd name="T7" fmla="*/ 0 h 148"/>
                <a:gd name="T8" fmla="*/ 60 w 60"/>
                <a:gd name="T9" fmla="*/ 14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48">
                  <a:moveTo>
                    <a:pt x="60" y="144"/>
                  </a:moveTo>
                  <a:lnTo>
                    <a:pt x="12" y="148"/>
                  </a:lnTo>
                  <a:lnTo>
                    <a:pt x="0" y="4"/>
                  </a:lnTo>
                  <a:lnTo>
                    <a:pt x="48" y="0"/>
                  </a:lnTo>
                  <a:lnTo>
                    <a:pt x="60" y="144"/>
                  </a:lnTo>
                  <a:close/>
                </a:path>
              </a:pathLst>
            </a:cu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72" name="Freeform 815">
              <a:extLst>
                <a:ext uri="{FF2B5EF4-FFF2-40B4-BE49-F238E27FC236}">
                  <a16:creationId xmlns:a16="http://schemas.microsoft.com/office/drawing/2014/main" id="{5085EEDD-07EB-4275-8E3F-897B7D6BB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3913" y="-2840038"/>
              <a:ext cx="96838" cy="234950"/>
            </a:xfrm>
            <a:custGeom>
              <a:avLst/>
              <a:gdLst>
                <a:gd name="T0" fmla="*/ 61 w 61"/>
                <a:gd name="T1" fmla="*/ 144 h 148"/>
                <a:gd name="T2" fmla="*/ 12 w 61"/>
                <a:gd name="T3" fmla="*/ 148 h 148"/>
                <a:gd name="T4" fmla="*/ 0 w 61"/>
                <a:gd name="T5" fmla="*/ 4 h 148"/>
                <a:gd name="T6" fmla="*/ 49 w 61"/>
                <a:gd name="T7" fmla="*/ 0 h 148"/>
                <a:gd name="T8" fmla="*/ 61 w 61"/>
                <a:gd name="T9" fmla="*/ 14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48">
                  <a:moveTo>
                    <a:pt x="61" y="144"/>
                  </a:moveTo>
                  <a:lnTo>
                    <a:pt x="12" y="148"/>
                  </a:lnTo>
                  <a:lnTo>
                    <a:pt x="0" y="4"/>
                  </a:lnTo>
                  <a:lnTo>
                    <a:pt x="49" y="0"/>
                  </a:lnTo>
                  <a:lnTo>
                    <a:pt x="61" y="144"/>
                  </a:lnTo>
                  <a:close/>
                </a:path>
              </a:pathLst>
            </a:cu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73" name="Freeform 816">
              <a:extLst>
                <a:ext uri="{FF2B5EF4-FFF2-40B4-BE49-F238E27FC236}">
                  <a16:creationId xmlns:a16="http://schemas.microsoft.com/office/drawing/2014/main" id="{29171C6D-A44C-4872-BEEF-A8EA78BE7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2500" y="-2849563"/>
              <a:ext cx="92075" cy="234950"/>
            </a:xfrm>
            <a:custGeom>
              <a:avLst/>
              <a:gdLst>
                <a:gd name="T0" fmla="*/ 58 w 58"/>
                <a:gd name="T1" fmla="*/ 144 h 148"/>
                <a:gd name="T2" fmla="*/ 10 w 58"/>
                <a:gd name="T3" fmla="*/ 148 h 148"/>
                <a:gd name="T4" fmla="*/ 0 w 58"/>
                <a:gd name="T5" fmla="*/ 4 h 148"/>
                <a:gd name="T6" fmla="*/ 48 w 58"/>
                <a:gd name="T7" fmla="*/ 0 h 148"/>
                <a:gd name="T8" fmla="*/ 58 w 58"/>
                <a:gd name="T9" fmla="*/ 14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48">
                  <a:moveTo>
                    <a:pt x="58" y="144"/>
                  </a:moveTo>
                  <a:lnTo>
                    <a:pt x="10" y="148"/>
                  </a:lnTo>
                  <a:lnTo>
                    <a:pt x="0" y="4"/>
                  </a:lnTo>
                  <a:lnTo>
                    <a:pt x="48" y="0"/>
                  </a:lnTo>
                  <a:lnTo>
                    <a:pt x="58" y="144"/>
                  </a:lnTo>
                  <a:close/>
                </a:path>
              </a:pathLst>
            </a:cu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74" name="Freeform 817">
              <a:extLst>
                <a:ext uri="{FF2B5EF4-FFF2-40B4-BE49-F238E27FC236}">
                  <a16:creationId xmlns:a16="http://schemas.microsoft.com/office/drawing/2014/main" id="{47B90287-6E89-4847-991F-F3F112207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9500" y="-2859088"/>
              <a:ext cx="92075" cy="234950"/>
            </a:xfrm>
            <a:custGeom>
              <a:avLst/>
              <a:gdLst>
                <a:gd name="T0" fmla="*/ 58 w 58"/>
                <a:gd name="T1" fmla="*/ 144 h 148"/>
                <a:gd name="T2" fmla="*/ 10 w 58"/>
                <a:gd name="T3" fmla="*/ 148 h 148"/>
                <a:gd name="T4" fmla="*/ 0 w 58"/>
                <a:gd name="T5" fmla="*/ 4 h 148"/>
                <a:gd name="T6" fmla="*/ 48 w 58"/>
                <a:gd name="T7" fmla="*/ 0 h 148"/>
                <a:gd name="T8" fmla="*/ 58 w 58"/>
                <a:gd name="T9" fmla="*/ 14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48">
                  <a:moveTo>
                    <a:pt x="58" y="144"/>
                  </a:moveTo>
                  <a:lnTo>
                    <a:pt x="10" y="148"/>
                  </a:lnTo>
                  <a:lnTo>
                    <a:pt x="0" y="4"/>
                  </a:lnTo>
                  <a:lnTo>
                    <a:pt x="48" y="0"/>
                  </a:lnTo>
                  <a:lnTo>
                    <a:pt x="58" y="144"/>
                  </a:lnTo>
                  <a:close/>
                </a:path>
              </a:pathLst>
            </a:cu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75" name="Freeform 818">
              <a:extLst>
                <a:ext uri="{FF2B5EF4-FFF2-40B4-BE49-F238E27FC236}">
                  <a16:creationId xmlns:a16="http://schemas.microsoft.com/office/drawing/2014/main" id="{14FC0938-C3EE-47D9-BC71-6CA53374A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6500" y="-2868613"/>
              <a:ext cx="92075" cy="234950"/>
            </a:xfrm>
            <a:custGeom>
              <a:avLst/>
              <a:gdLst>
                <a:gd name="T0" fmla="*/ 58 w 58"/>
                <a:gd name="T1" fmla="*/ 144 h 148"/>
                <a:gd name="T2" fmla="*/ 10 w 58"/>
                <a:gd name="T3" fmla="*/ 148 h 148"/>
                <a:gd name="T4" fmla="*/ 0 w 58"/>
                <a:gd name="T5" fmla="*/ 4 h 148"/>
                <a:gd name="T6" fmla="*/ 48 w 58"/>
                <a:gd name="T7" fmla="*/ 0 h 148"/>
                <a:gd name="T8" fmla="*/ 58 w 58"/>
                <a:gd name="T9" fmla="*/ 14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48">
                  <a:moveTo>
                    <a:pt x="58" y="144"/>
                  </a:moveTo>
                  <a:lnTo>
                    <a:pt x="10" y="148"/>
                  </a:lnTo>
                  <a:lnTo>
                    <a:pt x="0" y="4"/>
                  </a:lnTo>
                  <a:lnTo>
                    <a:pt x="48" y="0"/>
                  </a:lnTo>
                  <a:lnTo>
                    <a:pt x="58" y="144"/>
                  </a:lnTo>
                  <a:close/>
                </a:path>
              </a:pathLst>
            </a:cu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76" name="Freeform 819">
              <a:extLst>
                <a:ext uri="{FF2B5EF4-FFF2-40B4-BE49-F238E27FC236}">
                  <a16:creationId xmlns:a16="http://schemas.microsoft.com/office/drawing/2014/main" id="{A6455437-39B3-4D70-963F-C71D1AF0E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3500" y="-2874963"/>
              <a:ext cx="92075" cy="231775"/>
            </a:xfrm>
            <a:custGeom>
              <a:avLst/>
              <a:gdLst>
                <a:gd name="T0" fmla="*/ 58 w 58"/>
                <a:gd name="T1" fmla="*/ 142 h 146"/>
                <a:gd name="T2" fmla="*/ 10 w 58"/>
                <a:gd name="T3" fmla="*/ 146 h 146"/>
                <a:gd name="T4" fmla="*/ 0 w 58"/>
                <a:gd name="T5" fmla="*/ 2 h 146"/>
                <a:gd name="T6" fmla="*/ 48 w 58"/>
                <a:gd name="T7" fmla="*/ 0 h 146"/>
                <a:gd name="T8" fmla="*/ 58 w 58"/>
                <a:gd name="T9" fmla="*/ 14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46">
                  <a:moveTo>
                    <a:pt x="58" y="142"/>
                  </a:moveTo>
                  <a:lnTo>
                    <a:pt x="10" y="146"/>
                  </a:lnTo>
                  <a:lnTo>
                    <a:pt x="0" y="2"/>
                  </a:lnTo>
                  <a:lnTo>
                    <a:pt x="48" y="0"/>
                  </a:lnTo>
                  <a:lnTo>
                    <a:pt x="58" y="142"/>
                  </a:lnTo>
                  <a:close/>
                </a:path>
              </a:pathLst>
            </a:cu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77" name="Freeform 820">
              <a:extLst>
                <a:ext uri="{FF2B5EF4-FFF2-40B4-BE49-F238E27FC236}">
                  <a16:creationId xmlns:a16="http://schemas.microsoft.com/office/drawing/2014/main" id="{7140BFFE-FD6C-4889-B5B6-048E3DE71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5750" y="-2830513"/>
              <a:ext cx="104775" cy="107950"/>
            </a:xfrm>
            <a:custGeom>
              <a:avLst/>
              <a:gdLst>
                <a:gd name="T0" fmla="*/ 32 w 33"/>
                <a:gd name="T1" fmla="*/ 16 h 34"/>
                <a:gd name="T2" fmla="*/ 17 w 33"/>
                <a:gd name="T3" fmla="*/ 33 h 34"/>
                <a:gd name="T4" fmla="*/ 0 w 33"/>
                <a:gd name="T5" fmla="*/ 18 h 34"/>
                <a:gd name="T6" fmla="*/ 15 w 33"/>
                <a:gd name="T7" fmla="*/ 1 h 34"/>
                <a:gd name="T8" fmla="*/ 32 w 33"/>
                <a:gd name="T9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4">
                  <a:moveTo>
                    <a:pt x="32" y="16"/>
                  </a:moveTo>
                  <a:cubicBezTo>
                    <a:pt x="33" y="25"/>
                    <a:pt x="26" y="32"/>
                    <a:pt x="17" y="33"/>
                  </a:cubicBezTo>
                  <a:cubicBezTo>
                    <a:pt x="9" y="34"/>
                    <a:pt x="1" y="27"/>
                    <a:pt x="0" y="18"/>
                  </a:cubicBezTo>
                  <a:cubicBezTo>
                    <a:pt x="0" y="9"/>
                    <a:pt x="6" y="2"/>
                    <a:pt x="15" y="1"/>
                  </a:cubicBezTo>
                  <a:cubicBezTo>
                    <a:pt x="24" y="0"/>
                    <a:pt x="32" y="7"/>
                    <a:pt x="32" y="16"/>
                  </a:cubicBezTo>
                  <a:close/>
                </a:path>
              </a:pathLst>
            </a:cu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78" name="Freeform 821">
              <a:extLst>
                <a:ext uri="{FF2B5EF4-FFF2-40B4-BE49-F238E27FC236}">
                  <a16:creationId xmlns:a16="http://schemas.microsoft.com/office/drawing/2014/main" id="{D9EE7E24-A5FC-402E-AD7C-81FE5C752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9275" y="-2849563"/>
              <a:ext cx="109538" cy="104775"/>
            </a:xfrm>
            <a:custGeom>
              <a:avLst/>
              <a:gdLst>
                <a:gd name="T0" fmla="*/ 33 w 34"/>
                <a:gd name="T1" fmla="*/ 16 h 33"/>
                <a:gd name="T2" fmla="*/ 18 w 34"/>
                <a:gd name="T3" fmla="*/ 33 h 33"/>
                <a:gd name="T4" fmla="*/ 1 w 34"/>
                <a:gd name="T5" fmla="*/ 18 h 33"/>
                <a:gd name="T6" fmla="*/ 16 w 34"/>
                <a:gd name="T7" fmla="*/ 1 h 33"/>
                <a:gd name="T8" fmla="*/ 33 w 34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33" y="16"/>
                  </a:moveTo>
                  <a:cubicBezTo>
                    <a:pt x="34" y="24"/>
                    <a:pt x="27" y="32"/>
                    <a:pt x="18" y="33"/>
                  </a:cubicBezTo>
                  <a:cubicBezTo>
                    <a:pt x="9" y="33"/>
                    <a:pt x="2" y="27"/>
                    <a:pt x="1" y="18"/>
                  </a:cubicBezTo>
                  <a:cubicBezTo>
                    <a:pt x="0" y="9"/>
                    <a:pt x="7" y="1"/>
                    <a:pt x="16" y="1"/>
                  </a:cubicBezTo>
                  <a:cubicBezTo>
                    <a:pt x="25" y="0"/>
                    <a:pt x="32" y="7"/>
                    <a:pt x="33" y="16"/>
                  </a:cubicBezTo>
                  <a:close/>
                </a:path>
              </a:pathLst>
            </a:cu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79" name="Freeform 822">
              <a:extLst>
                <a:ext uri="{FF2B5EF4-FFF2-40B4-BE49-F238E27FC236}">
                  <a16:creationId xmlns:a16="http://schemas.microsoft.com/office/drawing/2014/main" id="{08F7C78D-3AAC-4B55-9D7C-DBCB54D87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2488" y="-2960688"/>
              <a:ext cx="973138" cy="219075"/>
            </a:xfrm>
            <a:custGeom>
              <a:avLst/>
              <a:gdLst>
                <a:gd name="T0" fmla="*/ 294 w 306"/>
                <a:gd name="T1" fmla="*/ 48 h 69"/>
                <a:gd name="T2" fmla="*/ 17 w 306"/>
                <a:gd name="T3" fmla="*/ 69 h 69"/>
                <a:gd name="T4" fmla="*/ 3 w 306"/>
                <a:gd name="T5" fmla="*/ 57 h 69"/>
                <a:gd name="T6" fmla="*/ 1 w 306"/>
                <a:gd name="T7" fmla="*/ 35 h 69"/>
                <a:gd name="T8" fmla="*/ 13 w 306"/>
                <a:gd name="T9" fmla="*/ 21 h 69"/>
                <a:gd name="T10" fmla="*/ 290 w 306"/>
                <a:gd name="T11" fmla="*/ 0 h 69"/>
                <a:gd name="T12" fmla="*/ 304 w 306"/>
                <a:gd name="T13" fmla="*/ 13 h 69"/>
                <a:gd name="T14" fmla="*/ 306 w 306"/>
                <a:gd name="T15" fmla="*/ 34 h 69"/>
                <a:gd name="T16" fmla="*/ 294 w 306"/>
                <a:gd name="T17" fmla="*/ 4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6" h="69">
                  <a:moveTo>
                    <a:pt x="294" y="48"/>
                  </a:moveTo>
                  <a:cubicBezTo>
                    <a:pt x="17" y="69"/>
                    <a:pt x="17" y="69"/>
                    <a:pt x="17" y="69"/>
                  </a:cubicBezTo>
                  <a:cubicBezTo>
                    <a:pt x="10" y="69"/>
                    <a:pt x="3" y="64"/>
                    <a:pt x="3" y="57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28"/>
                    <a:pt x="6" y="21"/>
                    <a:pt x="13" y="21"/>
                  </a:cubicBezTo>
                  <a:cubicBezTo>
                    <a:pt x="290" y="0"/>
                    <a:pt x="290" y="0"/>
                    <a:pt x="290" y="0"/>
                  </a:cubicBezTo>
                  <a:cubicBezTo>
                    <a:pt x="297" y="0"/>
                    <a:pt x="304" y="5"/>
                    <a:pt x="304" y="13"/>
                  </a:cubicBezTo>
                  <a:cubicBezTo>
                    <a:pt x="306" y="34"/>
                    <a:pt x="306" y="34"/>
                    <a:pt x="306" y="34"/>
                  </a:cubicBezTo>
                  <a:cubicBezTo>
                    <a:pt x="306" y="41"/>
                    <a:pt x="301" y="48"/>
                    <a:pt x="294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80" name="Freeform 823">
              <a:extLst>
                <a:ext uri="{FF2B5EF4-FFF2-40B4-BE49-F238E27FC236}">
                  <a16:creationId xmlns:a16="http://schemas.microsoft.com/office/drawing/2014/main" id="{FC3E1FBE-37DF-4673-9002-B13DACDE3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38" y="-3521075"/>
              <a:ext cx="2601913" cy="579438"/>
            </a:xfrm>
            <a:custGeom>
              <a:avLst/>
              <a:gdLst>
                <a:gd name="T0" fmla="*/ 802 w 818"/>
                <a:gd name="T1" fmla="*/ 124 h 182"/>
                <a:gd name="T2" fmla="*/ 25 w 818"/>
                <a:gd name="T3" fmla="*/ 182 h 182"/>
                <a:gd name="T4" fmla="*/ 8 w 818"/>
                <a:gd name="T5" fmla="*/ 167 h 182"/>
                <a:gd name="T6" fmla="*/ 1 w 818"/>
                <a:gd name="T7" fmla="*/ 76 h 182"/>
                <a:gd name="T8" fmla="*/ 16 w 818"/>
                <a:gd name="T9" fmla="*/ 58 h 182"/>
                <a:gd name="T10" fmla="*/ 793 w 818"/>
                <a:gd name="T11" fmla="*/ 0 h 182"/>
                <a:gd name="T12" fmla="*/ 810 w 818"/>
                <a:gd name="T13" fmla="*/ 15 h 182"/>
                <a:gd name="T14" fmla="*/ 817 w 818"/>
                <a:gd name="T15" fmla="*/ 106 h 182"/>
                <a:gd name="T16" fmla="*/ 802 w 818"/>
                <a:gd name="T17" fmla="*/ 12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8" h="182">
                  <a:moveTo>
                    <a:pt x="802" y="124"/>
                  </a:moveTo>
                  <a:cubicBezTo>
                    <a:pt x="25" y="182"/>
                    <a:pt x="25" y="182"/>
                    <a:pt x="25" y="182"/>
                  </a:cubicBezTo>
                  <a:cubicBezTo>
                    <a:pt x="16" y="182"/>
                    <a:pt x="8" y="176"/>
                    <a:pt x="8" y="167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0" y="67"/>
                    <a:pt x="7" y="59"/>
                    <a:pt x="16" y="58"/>
                  </a:cubicBezTo>
                  <a:cubicBezTo>
                    <a:pt x="793" y="0"/>
                    <a:pt x="793" y="0"/>
                    <a:pt x="793" y="0"/>
                  </a:cubicBezTo>
                  <a:cubicBezTo>
                    <a:pt x="802" y="0"/>
                    <a:pt x="810" y="6"/>
                    <a:pt x="810" y="15"/>
                  </a:cubicBezTo>
                  <a:cubicBezTo>
                    <a:pt x="817" y="106"/>
                    <a:pt x="817" y="106"/>
                    <a:pt x="817" y="106"/>
                  </a:cubicBezTo>
                  <a:cubicBezTo>
                    <a:pt x="818" y="115"/>
                    <a:pt x="811" y="123"/>
                    <a:pt x="802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81" name="Freeform 824">
              <a:extLst>
                <a:ext uri="{FF2B5EF4-FFF2-40B4-BE49-F238E27FC236}">
                  <a16:creationId xmlns:a16="http://schemas.microsoft.com/office/drawing/2014/main" id="{E8AD4C31-E9A7-4DD5-BEF7-2035E9F0A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8813" y="-3263900"/>
              <a:ext cx="95250" cy="234950"/>
            </a:xfrm>
            <a:custGeom>
              <a:avLst/>
              <a:gdLst>
                <a:gd name="T0" fmla="*/ 60 w 60"/>
                <a:gd name="T1" fmla="*/ 144 h 148"/>
                <a:gd name="T2" fmla="*/ 12 w 60"/>
                <a:gd name="T3" fmla="*/ 148 h 148"/>
                <a:gd name="T4" fmla="*/ 0 w 60"/>
                <a:gd name="T5" fmla="*/ 4 h 148"/>
                <a:gd name="T6" fmla="*/ 48 w 60"/>
                <a:gd name="T7" fmla="*/ 0 h 148"/>
                <a:gd name="T8" fmla="*/ 60 w 60"/>
                <a:gd name="T9" fmla="*/ 14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48">
                  <a:moveTo>
                    <a:pt x="60" y="144"/>
                  </a:moveTo>
                  <a:lnTo>
                    <a:pt x="12" y="148"/>
                  </a:lnTo>
                  <a:lnTo>
                    <a:pt x="0" y="4"/>
                  </a:lnTo>
                  <a:lnTo>
                    <a:pt x="48" y="0"/>
                  </a:lnTo>
                  <a:lnTo>
                    <a:pt x="60" y="144"/>
                  </a:lnTo>
                  <a:close/>
                </a:path>
              </a:pathLst>
            </a:cu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82" name="Freeform 825">
              <a:extLst>
                <a:ext uri="{FF2B5EF4-FFF2-40B4-BE49-F238E27FC236}">
                  <a16:creationId xmlns:a16="http://schemas.microsoft.com/office/drawing/2014/main" id="{79186566-3803-4887-AE18-2EA8CBF62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13" y="-3273425"/>
              <a:ext cx="95250" cy="234950"/>
            </a:xfrm>
            <a:custGeom>
              <a:avLst/>
              <a:gdLst>
                <a:gd name="T0" fmla="*/ 60 w 60"/>
                <a:gd name="T1" fmla="*/ 144 h 148"/>
                <a:gd name="T2" fmla="*/ 12 w 60"/>
                <a:gd name="T3" fmla="*/ 148 h 148"/>
                <a:gd name="T4" fmla="*/ 0 w 60"/>
                <a:gd name="T5" fmla="*/ 4 h 148"/>
                <a:gd name="T6" fmla="*/ 48 w 60"/>
                <a:gd name="T7" fmla="*/ 0 h 148"/>
                <a:gd name="T8" fmla="*/ 60 w 60"/>
                <a:gd name="T9" fmla="*/ 14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48">
                  <a:moveTo>
                    <a:pt x="60" y="144"/>
                  </a:moveTo>
                  <a:lnTo>
                    <a:pt x="12" y="148"/>
                  </a:lnTo>
                  <a:lnTo>
                    <a:pt x="0" y="4"/>
                  </a:lnTo>
                  <a:lnTo>
                    <a:pt x="48" y="0"/>
                  </a:lnTo>
                  <a:lnTo>
                    <a:pt x="60" y="144"/>
                  </a:lnTo>
                  <a:close/>
                </a:path>
              </a:pathLst>
            </a:cu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83" name="Freeform 826">
              <a:extLst>
                <a:ext uri="{FF2B5EF4-FFF2-40B4-BE49-F238E27FC236}">
                  <a16:creationId xmlns:a16="http://schemas.microsoft.com/office/drawing/2014/main" id="{CF8D5D56-0423-42C3-8B11-379838A72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4400" y="-3282950"/>
              <a:ext cx="92075" cy="234950"/>
            </a:xfrm>
            <a:custGeom>
              <a:avLst/>
              <a:gdLst>
                <a:gd name="T0" fmla="*/ 58 w 58"/>
                <a:gd name="T1" fmla="*/ 144 h 148"/>
                <a:gd name="T2" fmla="*/ 10 w 58"/>
                <a:gd name="T3" fmla="*/ 148 h 148"/>
                <a:gd name="T4" fmla="*/ 0 w 58"/>
                <a:gd name="T5" fmla="*/ 4 h 148"/>
                <a:gd name="T6" fmla="*/ 48 w 58"/>
                <a:gd name="T7" fmla="*/ 0 h 148"/>
                <a:gd name="T8" fmla="*/ 58 w 58"/>
                <a:gd name="T9" fmla="*/ 14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48">
                  <a:moveTo>
                    <a:pt x="58" y="144"/>
                  </a:moveTo>
                  <a:lnTo>
                    <a:pt x="10" y="148"/>
                  </a:lnTo>
                  <a:lnTo>
                    <a:pt x="0" y="4"/>
                  </a:lnTo>
                  <a:lnTo>
                    <a:pt x="48" y="0"/>
                  </a:lnTo>
                  <a:lnTo>
                    <a:pt x="58" y="144"/>
                  </a:lnTo>
                  <a:close/>
                </a:path>
              </a:pathLst>
            </a:cu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84" name="Freeform 827">
              <a:extLst>
                <a:ext uri="{FF2B5EF4-FFF2-40B4-BE49-F238E27FC236}">
                  <a16:creationId xmlns:a16="http://schemas.microsoft.com/office/drawing/2014/main" id="{4DA7FDBE-64EC-444E-A5DA-C42CCFE6C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1400" y="-3292475"/>
              <a:ext cx="92075" cy="234950"/>
            </a:xfrm>
            <a:custGeom>
              <a:avLst/>
              <a:gdLst>
                <a:gd name="T0" fmla="*/ 58 w 58"/>
                <a:gd name="T1" fmla="*/ 144 h 148"/>
                <a:gd name="T2" fmla="*/ 10 w 58"/>
                <a:gd name="T3" fmla="*/ 148 h 148"/>
                <a:gd name="T4" fmla="*/ 0 w 58"/>
                <a:gd name="T5" fmla="*/ 4 h 148"/>
                <a:gd name="T6" fmla="*/ 48 w 58"/>
                <a:gd name="T7" fmla="*/ 0 h 148"/>
                <a:gd name="T8" fmla="*/ 58 w 58"/>
                <a:gd name="T9" fmla="*/ 14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48">
                  <a:moveTo>
                    <a:pt x="58" y="144"/>
                  </a:moveTo>
                  <a:lnTo>
                    <a:pt x="10" y="148"/>
                  </a:lnTo>
                  <a:lnTo>
                    <a:pt x="0" y="4"/>
                  </a:lnTo>
                  <a:lnTo>
                    <a:pt x="48" y="0"/>
                  </a:lnTo>
                  <a:lnTo>
                    <a:pt x="58" y="144"/>
                  </a:lnTo>
                  <a:close/>
                </a:path>
              </a:pathLst>
            </a:cu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85" name="Freeform 828">
              <a:extLst>
                <a:ext uri="{FF2B5EF4-FFF2-40B4-BE49-F238E27FC236}">
                  <a16:creationId xmlns:a16="http://schemas.microsoft.com/office/drawing/2014/main" id="{787CC7A2-C233-4BF8-B48A-CD95B0992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8400" y="-3302000"/>
              <a:ext cx="92075" cy="234950"/>
            </a:xfrm>
            <a:custGeom>
              <a:avLst/>
              <a:gdLst>
                <a:gd name="T0" fmla="*/ 58 w 58"/>
                <a:gd name="T1" fmla="*/ 144 h 148"/>
                <a:gd name="T2" fmla="*/ 10 w 58"/>
                <a:gd name="T3" fmla="*/ 148 h 148"/>
                <a:gd name="T4" fmla="*/ 0 w 58"/>
                <a:gd name="T5" fmla="*/ 4 h 148"/>
                <a:gd name="T6" fmla="*/ 48 w 58"/>
                <a:gd name="T7" fmla="*/ 0 h 148"/>
                <a:gd name="T8" fmla="*/ 58 w 58"/>
                <a:gd name="T9" fmla="*/ 14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48">
                  <a:moveTo>
                    <a:pt x="58" y="144"/>
                  </a:moveTo>
                  <a:lnTo>
                    <a:pt x="10" y="148"/>
                  </a:lnTo>
                  <a:lnTo>
                    <a:pt x="0" y="4"/>
                  </a:lnTo>
                  <a:lnTo>
                    <a:pt x="48" y="0"/>
                  </a:lnTo>
                  <a:lnTo>
                    <a:pt x="58" y="144"/>
                  </a:lnTo>
                  <a:close/>
                </a:path>
              </a:pathLst>
            </a:cu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86" name="Freeform 829">
              <a:extLst>
                <a:ext uri="{FF2B5EF4-FFF2-40B4-BE49-F238E27FC236}">
                  <a16:creationId xmlns:a16="http://schemas.microsoft.com/office/drawing/2014/main" id="{9D591BFC-A414-45DE-B79C-F1AF05E88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400" y="-3308350"/>
              <a:ext cx="92075" cy="231775"/>
            </a:xfrm>
            <a:custGeom>
              <a:avLst/>
              <a:gdLst>
                <a:gd name="T0" fmla="*/ 58 w 58"/>
                <a:gd name="T1" fmla="*/ 142 h 146"/>
                <a:gd name="T2" fmla="*/ 10 w 58"/>
                <a:gd name="T3" fmla="*/ 146 h 146"/>
                <a:gd name="T4" fmla="*/ 0 w 58"/>
                <a:gd name="T5" fmla="*/ 2 h 146"/>
                <a:gd name="T6" fmla="*/ 48 w 58"/>
                <a:gd name="T7" fmla="*/ 0 h 146"/>
                <a:gd name="T8" fmla="*/ 58 w 58"/>
                <a:gd name="T9" fmla="*/ 14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46">
                  <a:moveTo>
                    <a:pt x="58" y="142"/>
                  </a:moveTo>
                  <a:lnTo>
                    <a:pt x="10" y="146"/>
                  </a:lnTo>
                  <a:lnTo>
                    <a:pt x="0" y="2"/>
                  </a:lnTo>
                  <a:lnTo>
                    <a:pt x="48" y="0"/>
                  </a:lnTo>
                  <a:lnTo>
                    <a:pt x="58" y="142"/>
                  </a:lnTo>
                  <a:close/>
                </a:path>
              </a:pathLst>
            </a:cu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87" name="Freeform 830">
              <a:extLst>
                <a:ext uri="{FF2B5EF4-FFF2-40B4-BE49-F238E27FC236}">
                  <a16:creationId xmlns:a16="http://schemas.microsoft.com/office/drawing/2014/main" id="{D11591B8-E698-4FEF-8C8E-B6C947BAC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7650" y="-3263900"/>
              <a:ext cx="104775" cy="107950"/>
            </a:xfrm>
            <a:custGeom>
              <a:avLst/>
              <a:gdLst>
                <a:gd name="T0" fmla="*/ 32 w 33"/>
                <a:gd name="T1" fmla="*/ 16 h 34"/>
                <a:gd name="T2" fmla="*/ 17 w 33"/>
                <a:gd name="T3" fmla="*/ 33 h 34"/>
                <a:gd name="T4" fmla="*/ 0 w 33"/>
                <a:gd name="T5" fmla="*/ 18 h 34"/>
                <a:gd name="T6" fmla="*/ 15 w 33"/>
                <a:gd name="T7" fmla="*/ 1 h 34"/>
                <a:gd name="T8" fmla="*/ 32 w 33"/>
                <a:gd name="T9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4">
                  <a:moveTo>
                    <a:pt x="32" y="16"/>
                  </a:moveTo>
                  <a:cubicBezTo>
                    <a:pt x="33" y="25"/>
                    <a:pt x="26" y="32"/>
                    <a:pt x="17" y="33"/>
                  </a:cubicBezTo>
                  <a:cubicBezTo>
                    <a:pt x="9" y="34"/>
                    <a:pt x="1" y="27"/>
                    <a:pt x="0" y="18"/>
                  </a:cubicBezTo>
                  <a:cubicBezTo>
                    <a:pt x="0" y="9"/>
                    <a:pt x="6" y="2"/>
                    <a:pt x="15" y="1"/>
                  </a:cubicBezTo>
                  <a:cubicBezTo>
                    <a:pt x="24" y="0"/>
                    <a:pt x="32" y="7"/>
                    <a:pt x="32" y="16"/>
                  </a:cubicBezTo>
                  <a:close/>
                </a:path>
              </a:pathLst>
            </a:cu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88" name="Freeform 831">
              <a:extLst>
                <a:ext uri="{FF2B5EF4-FFF2-40B4-BE49-F238E27FC236}">
                  <a16:creationId xmlns:a16="http://schemas.microsoft.com/office/drawing/2014/main" id="{56ED9621-7FCF-485D-9D39-ECDA6AF45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1175" y="-3282950"/>
              <a:ext cx="109538" cy="104775"/>
            </a:xfrm>
            <a:custGeom>
              <a:avLst/>
              <a:gdLst>
                <a:gd name="T0" fmla="*/ 33 w 34"/>
                <a:gd name="T1" fmla="*/ 16 h 33"/>
                <a:gd name="T2" fmla="*/ 18 w 34"/>
                <a:gd name="T3" fmla="*/ 33 h 33"/>
                <a:gd name="T4" fmla="*/ 1 w 34"/>
                <a:gd name="T5" fmla="*/ 18 h 33"/>
                <a:gd name="T6" fmla="*/ 16 w 34"/>
                <a:gd name="T7" fmla="*/ 1 h 33"/>
                <a:gd name="T8" fmla="*/ 33 w 34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33" y="16"/>
                  </a:moveTo>
                  <a:cubicBezTo>
                    <a:pt x="34" y="24"/>
                    <a:pt x="27" y="32"/>
                    <a:pt x="18" y="33"/>
                  </a:cubicBezTo>
                  <a:cubicBezTo>
                    <a:pt x="9" y="33"/>
                    <a:pt x="2" y="27"/>
                    <a:pt x="1" y="18"/>
                  </a:cubicBezTo>
                  <a:cubicBezTo>
                    <a:pt x="0" y="9"/>
                    <a:pt x="7" y="1"/>
                    <a:pt x="16" y="1"/>
                  </a:cubicBezTo>
                  <a:cubicBezTo>
                    <a:pt x="25" y="0"/>
                    <a:pt x="32" y="7"/>
                    <a:pt x="33" y="16"/>
                  </a:cubicBezTo>
                  <a:close/>
                </a:path>
              </a:pathLst>
            </a:cu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89" name="Freeform 832">
              <a:extLst>
                <a:ext uri="{FF2B5EF4-FFF2-40B4-BE49-F238E27FC236}">
                  <a16:creationId xmlns:a16="http://schemas.microsoft.com/office/drawing/2014/main" id="{3A2E815B-57CA-4652-B9F1-155FB9E87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4388" y="-3394075"/>
              <a:ext cx="973138" cy="219075"/>
            </a:xfrm>
            <a:custGeom>
              <a:avLst/>
              <a:gdLst>
                <a:gd name="T0" fmla="*/ 294 w 306"/>
                <a:gd name="T1" fmla="*/ 48 h 69"/>
                <a:gd name="T2" fmla="*/ 17 w 306"/>
                <a:gd name="T3" fmla="*/ 69 h 69"/>
                <a:gd name="T4" fmla="*/ 3 w 306"/>
                <a:gd name="T5" fmla="*/ 57 h 69"/>
                <a:gd name="T6" fmla="*/ 1 w 306"/>
                <a:gd name="T7" fmla="*/ 35 h 69"/>
                <a:gd name="T8" fmla="*/ 13 w 306"/>
                <a:gd name="T9" fmla="*/ 21 h 69"/>
                <a:gd name="T10" fmla="*/ 290 w 306"/>
                <a:gd name="T11" fmla="*/ 0 h 69"/>
                <a:gd name="T12" fmla="*/ 304 w 306"/>
                <a:gd name="T13" fmla="*/ 13 h 69"/>
                <a:gd name="T14" fmla="*/ 306 w 306"/>
                <a:gd name="T15" fmla="*/ 34 h 69"/>
                <a:gd name="T16" fmla="*/ 294 w 306"/>
                <a:gd name="T17" fmla="*/ 4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6" h="69">
                  <a:moveTo>
                    <a:pt x="294" y="48"/>
                  </a:moveTo>
                  <a:cubicBezTo>
                    <a:pt x="17" y="69"/>
                    <a:pt x="17" y="69"/>
                    <a:pt x="17" y="69"/>
                  </a:cubicBezTo>
                  <a:cubicBezTo>
                    <a:pt x="10" y="69"/>
                    <a:pt x="3" y="64"/>
                    <a:pt x="3" y="57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28"/>
                    <a:pt x="6" y="21"/>
                    <a:pt x="13" y="21"/>
                  </a:cubicBezTo>
                  <a:cubicBezTo>
                    <a:pt x="290" y="0"/>
                    <a:pt x="290" y="0"/>
                    <a:pt x="290" y="0"/>
                  </a:cubicBezTo>
                  <a:cubicBezTo>
                    <a:pt x="297" y="0"/>
                    <a:pt x="304" y="5"/>
                    <a:pt x="304" y="13"/>
                  </a:cubicBezTo>
                  <a:cubicBezTo>
                    <a:pt x="306" y="34"/>
                    <a:pt x="306" y="34"/>
                    <a:pt x="306" y="34"/>
                  </a:cubicBezTo>
                  <a:cubicBezTo>
                    <a:pt x="306" y="41"/>
                    <a:pt x="301" y="48"/>
                    <a:pt x="294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90" name="Freeform 833">
              <a:extLst>
                <a:ext uri="{FF2B5EF4-FFF2-40B4-BE49-F238E27FC236}">
                  <a16:creationId xmlns:a16="http://schemas.microsoft.com/office/drawing/2014/main" id="{9F41BA02-88E5-4C5F-B56D-CFB9565EE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7300" y="-2840038"/>
              <a:ext cx="706438" cy="514350"/>
            </a:xfrm>
            <a:custGeom>
              <a:avLst/>
              <a:gdLst>
                <a:gd name="T0" fmla="*/ 218 w 222"/>
                <a:gd name="T1" fmla="*/ 41 h 162"/>
                <a:gd name="T2" fmla="*/ 117 w 222"/>
                <a:gd name="T3" fmla="*/ 40 h 162"/>
                <a:gd name="T4" fmla="*/ 113 w 222"/>
                <a:gd name="T5" fmla="*/ 43 h 162"/>
                <a:gd name="T6" fmla="*/ 117 w 222"/>
                <a:gd name="T7" fmla="*/ 17 h 162"/>
                <a:gd name="T8" fmla="*/ 107 w 222"/>
                <a:gd name="T9" fmla="*/ 3 h 162"/>
                <a:gd name="T10" fmla="*/ 97 w 222"/>
                <a:gd name="T11" fmla="*/ 1 h 162"/>
                <a:gd name="T12" fmla="*/ 83 w 222"/>
                <a:gd name="T13" fmla="*/ 11 h 162"/>
                <a:gd name="T14" fmla="*/ 73 w 222"/>
                <a:gd name="T15" fmla="*/ 73 h 162"/>
                <a:gd name="T16" fmla="*/ 63 w 222"/>
                <a:gd name="T17" fmla="*/ 88 h 162"/>
                <a:gd name="T18" fmla="*/ 0 w 222"/>
                <a:gd name="T19" fmla="*/ 111 h 162"/>
                <a:gd name="T20" fmla="*/ 19 w 222"/>
                <a:gd name="T21" fmla="*/ 162 h 162"/>
                <a:gd name="T22" fmla="*/ 90 w 222"/>
                <a:gd name="T23" fmla="*/ 137 h 162"/>
                <a:gd name="T24" fmla="*/ 102 w 222"/>
                <a:gd name="T25" fmla="*/ 134 h 162"/>
                <a:gd name="T26" fmla="*/ 212 w 222"/>
                <a:gd name="T27" fmla="*/ 61 h 162"/>
                <a:gd name="T28" fmla="*/ 218 w 222"/>
                <a:gd name="T29" fmla="*/ 4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2" h="162">
                  <a:moveTo>
                    <a:pt x="218" y="41"/>
                  </a:moveTo>
                  <a:cubicBezTo>
                    <a:pt x="201" y="16"/>
                    <a:pt x="147" y="20"/>
                    <a:pt x="117" y="40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0"/>
                    <a:pt x="114" y="4"/>
                    <a:pt x="107" y="3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0" y="0"/>
                    <a:pt x="84" y="4"/>
                    <a:pt x="83" y="11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68" y="77"/>
                    <a:pt x="65" y="83"/>
                    <a:pt x="63" y="88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19" y="162"/>
                    <a:pt x="19" y="162"/>
                    <a:pt x="19" y="162"/>
                  </a:cubicBezTo>
                  <a:cubicBezTo>
                    <a:pt x="90" y="137"/>
                    <a:pt x="90" y="137"/>
                    <a:pt x="90" y="137"/>
                  </a:cubicBezTo>
                  <a:cubicBezTo>
                    <a:pt x="94" y="138"/>
                    <a:pt x="98" y="137"/>
                    <a:pt x="102" y="134"/>
                  </a:cubicBezTo>
                  <a:cubicBezTo>
                    <a:pt x="212" y="61"/>
                    <a:pt x="212" y="61"/>
                    <a:pt x="212" y="61"/>
                  </a:cubicBezTo>
                  <a:cubicBezTo>
                    <a:pt x="219" y="56"/>
                    <a:pt x="222" y="47"/>
                    <a:pt x="218" y="41"/>
                  </a:cubicBez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91" name="Freeform 834">
              <a:extLst>
                <a:ext uri="{FF2B5EF4-FFF2-40B4-BE49-F238E27FC236}">
                  <a16:creationId xmlns:a16="http://schemas.microsoft.com/office/drawing/2014/main" id="{FC2DB879-32A2-4335-BDC4-5713FA710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500" y="-3832225"/>
              <a:ext cx="2143125" cy="1819275"/>
            </a:xfrm>
            <a:custGeom>
              <a:avLst/>
              <a:gdLst>
                <a:gd name="T0" fmla="*/ 674 w 674"/>
                <a:gd name="T1" fmla="*/ 474 h 572"/>
                <a:gd name="T2" fmla="*/ 664 w 674"/>
                <a:gd name="T3" fmla="*/ 401 h 572"/>
                <a:gd name="T4" fmla="*/ 275 w 674"/>
                <a:gd name="T5" fmla="*/ 378 h 572"/>
                <a:gd name="T6" fmla="*/ 168 w 674"/>
                <a:gd name="T7" fmla="*/ 58 h 572"/>
                <a:gd name="T8" fmla="*/ 131 w 674"/>
                <a:gd name="T9" fmla="*/ 25 h 572"/>
                <a:gd name="T10" fmla="*/ 108 w 674"/>
                <a:gd name="T11" fmla="*/ 16 h 572"/>
                <a:gd name="T12" fmla="*/ 1 w 674"/>
                <a:gd name="T13" fmla="*/ 100 h 572"/>
                <a:gd name="T14" fmla="*/ 66 w 674"/>
                <a:gd name="T15" fmla="*/ 561 h 572"/>
                <a:gd name="T16" fmla="*/ 169 w 674"/>
                <a:gd name="T17" fmla="*/ 564 h 572"/>
                <a:gd name="T18" fmla="*/ 674 w 674"/>
                <a:gd name="T19" fmla="*/ 47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4" h="572">
                  <a:moveTo>
                    <a:pt x="674" y="474"/>
                  </a:moveTo>
                  <a:cubicBezTo>
                    <a:pt x="664" y="401"/>
                    <a:pt x="664" y="401"/>
                    <a:pt x="664" y="401"/>
                  </a:cubicBezTo>
                  <a:cubicBezTo>
                    <a:pt x="513" y="418"/>
                    <a:pt x="380" y="395"/>
                    <a:pt x="275" y="378"/>
                  </a:cubicBezTo>
                  <a:cubicBezTo>
                    <a:pt x="276" y="293"/>
                    <a:pt x="244" y="189"/>
                    <a:pt x="168" y="58"/>
                  </a:cubicBezTo>
                  <a:cubicBezTo>
                    <a:pt x="160" y="44"/>
                    <a:pt x="147" y="32"/>
                    <a:pt x="131" y="25"/>
                  </a:cubicBezTo>
                  <a:cubicBezTo>
                    <a:pt x="123" y="21"/>
                    <a:pt x="116" y="18"/>
                    <a:pt x="108" y="16"/>
                  </a:cubicBezTo>
                  <a:cubicBezTo>
                    <a:pt x="54" y="0"/>
                    <a:pt x="0" y="43"/>
                    <a:pt x="1" y="100"/>
                  </a:cubicBezTo>
                  <a:cubicBezTo>
                    <a:pt x="6" y="286"/>
                    <a:pt x="20" y="455"/>
                    <a:pt x="66" y="561"/>
                  </a:cubicBezTo>
                  <a:cubicBezTo>
                    <a:pt x="108" y="572"/>
                    <a:pt x="141" y="571"/>
                    <a:pt x="169" y="564"/>
                  </a:cubicBezTo>
                  <a:cubicBezTo>
                    <a:pt x="267" y="559"/>
                    <a:pt x="437" y="519"/>
                    <a:pt x="674" y="474"/>
                  </a:cubicBezTo>
                  <a:close/>
                </a:path>
              </a:pathLst>
            </a:custGeom>
            <a:solidFill>
              <a:srgbClr val="4646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92" name="Freeform 835">
              <a:extLst>
                <a:ext uri="{FF2B5EF4-FFF2-40B4-BE49-F238E27FC236}">
                  <a16:creationId xmlns:a16="http://schemas.microsoft.com/office/drawing/2014/main" id="{9C69B305-6B08-44C7-B8E1-FBA42B3D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4375" y="-4933950"/>
              <a:ext cx="712788" cy="715963"/>
            </a:xfrm>
            <a:custGeom>
              <a:avLst/>
              <a:gdLst>
                <a:gd name="T0" fmla="*/ 222 w 224"/>
                <a:gd name="T1" fmla="*/ 127 h 225"/>
                <a:gd name="T2" fmla="*/ 174 w 224"/>
                <a:gd name="T3" fmla="*/ 0 h 225"/>
                <a:gd name="T4" fmla="*/ 164 w 224"/>
                <a:gd name="T5" fmla="*/ 2 h 225"/>
                <a:gd name="T6" fmla="*/ 164 w 224"/>
                <a:gd name="T7" fmla="*/ 2 h 225"/>
                <a:gd name="T8" fmla="*/ 0 w 224"/>
                <a:gd name="T9" fmla="*/ 30 h 225"/>
                <a:gd name="T10" fmla="*/ 15 w 224"/>
                <a:gd name="T11" fmla="*/ 118 h 225"/>
                <a:gd name="T12" fmla="*/ 59 w 224"/>
                <a:gd name="T13" fmla="*/ 126 h 225"/>
                <a:gd name="T14" fmla="*/ 61 w 224"/>
                <a:gd name="T15" fmla="*/ 126 h 225"/>
                <a:gd name="T16" fmla="*/ 69 w 224"/>
                <a:gd name="T17" fmla="*/ 168 h 225"/>
                <a:gd name="T18" fmla="*/ 95 w 224"/>
                <a:gd name="T19" fmla="*/ 196 h 225"/>
                <a:gd name="T20" fmla="*/ 185 w 224"/>
                <a:gd name="T21" fmla="*/ 222 h 225"/>
                <a:gd name="T22" fmla="*/ 202 w 224"/>
                <a:gd name="T23" fmla="*/ 203 h 225"/>
                <a:gd name="T24" fmla="*/ 200 w 224"/>
                <a:gd name="T25" fmla="*/ 196 h 225"/>
                <a:gd name="T26" fmla="*/ 195 w 224"/>
                <a:gd name="T27" fmla="*/ 182 h 225"/>
                <a:gd name="T28" fmla="*/ 189 w 224"/>
                <a:gd name="T29" fmla="*/ 159 h 225"/>
                <a:gd name="T30" fmla="*/ 187 w 224"/>
                <a:gd name="T31" fmla="*/ 152 h 225"/>
                <a:gd name="T32" fmla="*/ 186 w 224"/>
                <a:gd name="T33" fmla="*/ 146 h 225"/>
                <a:gd name="T34" fmla="*/ 185 w 224"/>
                <a:gd name="T35" fmla="*/ 144 h 225"/>
                <a:gd name="T36" fmla="*/ 185 w 224"/>
                <a:gd name="T37" fmla="*/ 143 h 225"/>
                <a:gd name="T38" fmla="*/ 216 w 224"/>
                <a:gd name="T39" fmla="*/ 138 h 225"/>
                <a:gd name="T40" fmla="*/ 222 w 224"/>
                <a:gd name="T41" fmla="*/ 12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4" h="225">
                  <a:moveTo>
                    <a:pt x="222" y="127"/>
                  </a:moveTo>
                  <a:cubicBezTo>
                    <a:pt x="174" y="0"/>
                    <a:pt x="174" y="0"/>
                    <a:pt x="174" y="0"/>
                  </a:cubicBezTo>
                  <a:cubicBezTo>
                    <a:pt x="164" y="2"/>
                    <a:pt x="164" y="2"/>
                    <a:pt x="164" y="2"/>
                  </a:cubicBezTo>
                  <a:cubicBezTo>
                    <a:pt x="164" y="2"/>
                    <a:pt x="164" y="2"/>
                    <a:pt x="164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5" y="118"/>
                    <a:pt x="15" y="118"/>
                    <a:pt x="15" y="118"/>
                  </a:cubicBezTo>
                  <a:cubicBezTo>
                    <a:pt x="28" y="126"/>
                    <a:pt x="43" y="129"/>
                    <a:pt x="59" y="126"/>
                  </a:cubicBezTo>
                  <a:cubicBezTo>
                    <a:pt x="60" y="126"/>
                    <a:pt x="60" y="126"/>
                    <a:pt x="61" y="126"/>
                  </a:cubicBezTo>
                  <a:cubicBezTo>
                    <a:pt x="69" y="168"/>
                    <a:pt x="69" y="168"/>
                    <a:pt x="69" y="168"/>
                  </a:cubicBezTo>
                  <a:cubicBezTo>
                    <a:pt x="72" y="181"/>
                    <a:pt x="82" y="192"/>
                    <a:pt x="95" y="196"/>
                  </a:cubicBezTo>
                  <a:cubicBezTo>
                    <a:pt x="185" y="222"/>
                    <a:pt x="185" y="222"/>
                    <a:pt x="185" y="222"/>
                  </a:cubicBezTo>
                  <a:cubicBezTo>
                    <a:pt x="196" y="225"/>
                    <a:pt x="207" y="214"/>
                    <a:pt x="202" y="203"/>
                  </a:cubicBezTo>
                  <a:cubicBezTo>
                    <a:pt x="202" y="200"/>
                    <a:pt x="201" y="198"/>
                    <a:pt x="200" y="196"/>
                  </a:cubicBezTo>
                  <a:cubicBezTo>
                    <a:pt x="198" y="191"/>
                    <a:pt x="197" y="186"/>
                    <a:pt x="195" y="182"/>
                  </a:cubicBezTo>
                  <a:cubicBezTo>
                    <a:pt x="193" y="174"/>
                    <a:pt x="191" y="167"/>
                    <a:pt x="189" y="159"/>
                  </a:cubicBezTo>
                  <a:cubicBezTo>
                    <a:pt x="188" y="157"/>
                    <a:pt x="187" y="154"/>
                    <a:pt x="187" y="152"/>
                  </a:cubicBezTo>
                  <a:cubicBezTo>
                    <a:pt x="186" y="150"/>
                    <a:pt x="186" y="148"/>
                    <a:pt x="186" y="146"/>
                  </a:cubicBezTo>
                  <a:cubicBezTo>
                    <a:pt x="185" y="145"/>
                    <a:pt x="185" y="144"/>
                    <a:pt x="185" y="144"/>
                  </a:cubicBezTo>
                  <a:cubicBezTo>
                    <a:pt x="185" y="144"/>
                    <a:pt x="185" y="143"/>
                    <a:pt x="185" y="143"/>
                  </a:cubicBezTo>
                  <a:cubicBezTo>
                    <a:pt x="216" y="138"/>
                    <a:pt x="216" y="138"/>
                    <a:pt x="216" y="138"/>
                  </a:cubicBezTo>
                  <a:cubicBezTo>
                    <a:pt x="221" y="137"/>
                    <a:pt x="224" y="132"/>
                    <a:pt x="222" y="127"/>
                  </a:cubicBez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93" name="Freeform 836">
              <a:extLst>
                <a:ext uri="{FF2B5EF4-FFF2-40B4-BE49-F238E27FC236}">
                  <a16:creationId xmlns:a16="http://schemas.microsoft.com/office/drawing/2014/main" id="{45202630-5DAE-44E3-B020-17F93ECE1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4438" y="-4768850"/>
              <a:ext cx="47625" cy="47625"/>
            </a:xfrm>
            <a:custGeom>
              <a:avLst/>
              <a:gdLst>
                <a:gd name="T0" fmla="*/ 1 w 15"/>
                <a:gd name="T1" fmla="*/ 9 h 15"/>
                <a:gd name="T2" fmla="*/ 9 w 15"/>
                <a:gd name="T3" fmla="*/ 15 h 15"/>
                <a:gd name="T4" fmla="*/ 14 w 15"/>
                <a:gd name="T5" fmla="*/ 7 h 15"/>
                <a:gd name="T6" fmla="*/ 7 w 15"/>
                <a:gd name="T7" fmla="*/ 1 h 15"/>
                <a:gd name="T8" fmla="*/ 1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" y="9"/>
                  </a:moveTo>
                  <a:cubicBezTo>
                    <a:pt x="2" y="13"/>
                    <a:pt x="5" y="15"/>
                    <a:pt x="9" y="15"/>
                  </a:cubicBezTo>
                  <a:cubicBezTo>
                    <a:pt x="13" y="14"/>
                    <a:pt x="15" y="10"/>
                    <a:pt x="14" y="7"/>
                  </a:cubicBezTo>
                  <a:cubicBezTo>
                    <a:pt x="14" y="3"/>
                    <a:pt x="10" y="0"/>
                    <a:pt x="7" y="1"/>
                  </a:cubicBezTo>
                  <a:cubicBezTo>
                    <a:pt x="3" y="2"/>
                    <a:pt x="0" y="5"/>
                    <a:pt x="1" y="9"/>
                  </a:cubicBezTo>
                  <a:close/>
                </a:path>
              </a:pathLst>
            </a:custGeom>
            <a:solidFill>
              <a:srgbClr val="0F0A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94" name="Freeform 837">
              <a:extLst>
                <a:ext uri="{FF2B5EF4-FFF2-40B4-BE49-F238E27FC236}">
                  <a16:creationId xmlns:a16="http://schemas.microsoft.com/office/drawing/2014/main" id="{1AB0EB83-6363-4A3E-9273-13D9D8158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3575" y="-5172075"/>
              <a:ext cx="760413" cy="954088"/>
            </a:xfrm>
            <a:custGeom>
              <a:avLst/>
              <a:gdLst>
                <a:gd name="T0" fmla="*/ 216 w 239"/>
                <a:gd name="T1" fmla="*/ 271 h 300"/>
                <a:gd name="T2" fmla="*/ 211 w 239"/>
                <a:gd name="T3" fmla="*/ 257 h 300"/>
                <a:gd name="T4" fmla="*/ 205 w 239"/>
                <a:gd name="T5" fmla="*/ 234 h 300"/>
                <a:gd name="T6" fmla="*/ 203 w 239"/>
                <a:gd name="T7" fmla="*/ 227 h 300"/>
                <a:gd name="T8" fmla="*/ 202 w 239"/>
                <a:gd name="T9" fmla="*/ 221 h 300"/>
                <a:gd name="T10" fmla="*/ 199 w 239"/>
                <a:gd name="T11" fmla="*/ 218 h 300"/>
                <a:gd name="T12" fmla="*/ 123 w 239"/>
                <a:gd name="T13" fmla="*/ 162 h 300"/>
                <a:gd name="T14" fmla="*/ 126 w 239"/>
                <a:gd name="T15" fmla="*/ 129 h 300"/>
                <a:gd name="T16" fmla="*/ 114 w 239"/>
                <a:gd name="T17" fmla="*/ 101 h 300"/>
                <a:gd name="T18" fmla="*/ 185 w 239"/>
                <a:gd name="T19" fmla="*/ 88 h 300"/>
                <a:gd name="T20" fmla="*/ 233 w 239"/>
                <a:gd name="T21" fmla="*/ 20 h 300"/>
                <a:gd name="T22" fmla="*/ 199 w 239"/>
                <a:gd name="T23" fmla="*/ 26 h 300"/>
                <a:gd name="T24" fmla="*/ 195 w 239"/>
                <a:gd name="T25" fmla="*/ 0 h 300"/>
                <a:gd name="T26" fmla="*/ 92 w 239"/>
                <a:gd name="T27" fmla="*/ 43 h 300"/>
                <a:gd name="T28" fmla="*/ 80 w 239"/>
                <a:gd name="T29" fmla="*/ 47 h 300"/>
                <a:gd name="T30" fmla="*/ 53 w 239"/>
                <a:gd name="T31" fmla="*/ 51 h 300"/>
                <a:gd name="T32" fmla="*/ 5 w 239"/>
                <a:gd name="T33" fmla="*/ 119 h 300"/>
                <a:gd name="T34" fmla="*/ 2 w 239"/>
                <a:gd name="T35" fmla="*/ 150 h 300"/>
                <a:gd name="T36" fmla="*/ 31 w 239"/>
                <a:gd name="T37" fmla="*/ 193 h 300"/>
                <a:gd name="T38" fmla="*/ 75 w 239"/>
                <a:gd name="T39" fmla="*/ 201 h 300"/>
                <a:gd name="T40" fmla="*/ 77 w 239"/>
                <a:gd name="T41" fmla="*/ 201 h 300"/>
                <a:gd name="T42" fmla="*/ 85 w 239"/>
                <a:gd name="T43" fmla="*/ 243 h 300"/>
                <a:gd name="T44" fmla="*/ 111 w 239"/>
                <a:gd name="T45" fmla="*/ 271 h 300"/>
                <a:gd name="T46" fmla="*/ 201 w 239"/>
                <a:gd name="T47" fmla="*/ 297 h 300"/>
                <a:gd name="T48" fmla="*/ 218 w 239"/>
                <a:gd name="T49" fmla="*/ 278 h 300"/>
                <a:gd name="T50" fmla="*/ 216 w 239"/>
                <a:gd name="T51" fmla="*/ 27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9" h="300">
                  <a:moveTo>
                    <a:pt x="216" y="271"/>
                  </a:moveTo>
                  <a:cubicBezTo>
                    <a:pt x="214" y="266"/>
                    <a:pt x="213" y="261"/>
                    <a:pt x="211" y="257"/>
                  </a:cubicBezTo>
                  <a:cubicBezTo>
                    <a:pt x="209" y="249"/>
                    <a:pt x="207" y="242"/>
                    <a:pt x="205" y="234"/>
                  </a:cubicBezTo>
                  <a:cubicBezTo>
                    <a:pt x="204" y="232"/>
                    <a:pt x="203" y="229"/>
                    <a:pt x="203" y="227"/>
                  </a:cubicBezTo>
                  <a:cubicBezTo>
                    <a:pt x="202" y="225"/>
                    <a:pt x="202" y="223"/>
                    <a:pt x="202" y="221"/>
                  </a:cubicBezTo>
                  <a:cubicBezTo>
                    <a:pt x="201" y="220"/>
                    <a:pt x="200" y="218"/>
                    <a:pt x="199" y="218"/>
                  </a:cubicBezTo>
                  <a:cubicBezTo>
                    <a:pt x="179" y="214"/>
                    <a:pt x="144" y="200"/>
                    <a:pt x="123" y="162"/>
                  </a:cubicBezTo>
                  <a:cubicBezTo>
                    <a:pt x="127" y="152"/>
                    <a:pt x="128" y="140"/>
                    <a:pt x="126" y="129"/>
                  </a:cubicBezTo>
                  <a:cubicBezTo>
                    <a:pt x="124" y="118"/>
                    <a:pt x="120" y="109"/>
                    <a:pt x="114" y="101"/>
                  </a:cubicBezTo>
                  <a:cubicBezTo>
                    <a:pt x="185" y="88"/>
                    <a:pt x="185" y="88"/>
                    <a:pt x="185" y="88"/>
                  </a:cubicBezTo>
                  <a:cubicBezTo>
                    <a:pt x="217" y="83"/>
                    <a:pt x="239" y="52"/>
                    <a:pt x="233" y="20"/>
                  </a:cubicBezTo>
                  <a:cubicBezTo>
                    <a:pt x="199" y="26"/>
                    <a:pt x="199" y="26"/>
                    <a:pt x="199" y="26"/>
                  </a:cubicBezTo>
                  <a:cubicBezTo>
                    <a:pt x="200" y="17"/>
                    <a:pt x="198" y="9"/>
                    <a:pt x="195" y="0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5"/>
                    <a:pt x="84" y="46"/>
                    <a:pt x="80" y="47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21" y="57"/>
                    <a:pt x="0" y="87"/>
                    <a:pt x="5" y="119"/>
                  </a:cubicBezTo>
                  <a:cubicBezTo>
                    <a:pt x="2" y="128"/>
                    <a:pt x="0" y="139"/>
                    <a:pt x="2" y="150"/>
                  </a:cubicBezTo>
                  <a:cubicBezTo>
                    <a:pt x="6" y="168"/>
                    <a:pt x="16" y="184"/>
                    <a:pt x="31" y="193"/>
                  </a:cubicBezTo>
                  <a:cubicBezTo>
                    <a:pt x="44" y="201"/>
                    <a:pt x="59" y="204"/>
                    <a:pt x="75" y="201"/>
                  </a:cubicBezTo>
                  <a:cubicBezTo>
                    <a:pt x="76" y="201"/>
                    <a:pt x="76" y="201"/>
                    <a:pt x="77" y="201"/>
                  </a:cubicBezTo>
                  <a:cubicBezTo>
                    <a:pt x="85" y="243"/>
                    <a:pt x="85" y="243"/>
                    <a:pt x="85" y="243"/>
                  </a:cubicBezTo>
                  <a:cubicBezTo>
                    <a:pt x="88" y="256"/>
                    <a:pt x="98" y="267"/>
                    <a:pt x="111" y="271"/>
                  </a:cubicBezTo>
                  <a:cubicBezTo>
                    <a:pt x="201" y="297"/>
                    <a:pt x="201" y="297"/>
                    <a:pt x="201" y="297"/>
                  </a:cubicBezTo>
                  <a:cubicBezTo>
                    <a:pt x="212" y="300"/>
                    <a:pt x="223" y="289"/>
                    <a:pt x="218" y="278"/>
                  </a:cubicBezTo>
                  <a:cubicBezTo>
                    <a:pt x="218" y="275"/>
                    <a:pt x="217" y="273"/>
                    <a:pt x="216" y="271"/>
                  </a:cubicBezTo>
                  <a:close/>
                </a:path>
              </a:pathLst>
            </a:custGeom>
            <a:solidFill>
              <a:srgbClr val="0F0A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95" name="Freeform 838">
              <a:extLst>
                <a:ext uri="{FF2B5EF4-FFF2-40B4-BE49-F238E27FC236}">
                  <a16:creationId xmlns:a16="http://schemas.microsoft.com/office/drawing/2014/main" id="{7F72E62C-0748-4139-B4CD-D89454C86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1225" y="-4743450"/>
              <a:ext cx="136525" cy="166688"/>
            </a:xfrm>
            <a:custGeom>
              <a:avLst/>
              <a:gdLst>
                <a:gd name="T0" fmla="*/ 13 w 43"/>
                <a:gd name="T1" fmla="*/ 46 h 52"/>
                <a:gd name="T2" fmla="*/ 42 w 43"/>
                <a:gd name="T3" fmla="*/ 43 h 52"/>
                <a:gd name="T4" fmla="*/ 32 w 43"/>
                <a:gd name="T5" fmla="*/ 16 h 52"/>
                <a:gd name="T6" fmla="*/ 3 w 43"/>
                <a:gd name="T7" fmla="*/ 19 h 52"/>
                <a:gd name="T8" fmla="*/ 13 w 43"/>
                <a:gd name="T9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52">
                  <a:moveTo>
                    <a:pt x="13" y="46"/>
                  </a:moveTo>
                  <a:cubicBezTo>
                    <a:pt x="24" y="52"/>
                    <a:pt x="43" y="52"/>
                    <a:pt x="42" y="43"/>
                  </a:cubicBezTo>
                  <a:cubicBezTo>
                    <a:pt x="42" y="36"/>
                    <a:pt x="38" y="26"/>
                    <a:pt x="32" y="16"/>
                  </a:cubicBezTo>
                  <a:cubicBezTo>
                    <a:pt x="23" y="0"/>
                    <a:pt x="7" y="6"/>
                    <a:pt x="3" y="19"/>
                  </a:cubicBezTo>
                  <a:cubicBezTo>
                    <a:pt x="0" y="28"/>
                    <a:pt x="3" y="39"/>
                    <a:pt x="13" y="46"/>
                  </a:cubicBezTo>
                  <a:close/>
                </a:path>
              </a:pathLst>
            </a:custGeom>
            <a:solidFill>
              <a:srgbClr val="F999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0196423-A234-E437-A9B9-3DBE16B96BE6}"/>
              </a:ext>
            </a:extLst>
          </p:cNvPr>
          <p:cNvGrpSpPr/>
          <p:nvPr/>
        </p:nvGrpSpPr>
        <p:grpSpPr>
          <a:xfrm>
            <a:off x="260674" y="4983530"/>
            <a:ext cx="530823" cy="896998"/>
            <a:chOff x="342418" y="2980501"/>
            <a:chExt cx="530823" cy="896998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85941FC-F97C-9EED-27BD-E0497CA033D7}"/>
                </a:ext>
              </a:extLst>
            </p:cNvPr>
            <p:cNvCxnSpPr>
              <a:cxnSpLocks/>
            </p:cNvCxnSpPr>
            <p:nvPr/>
          </p:nvCxnSpPr>
          <p:spPr>
            <a:xfrm>
              <a:off x="342419" y="3279500"/>
              <a:ext cx="53082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9723BC5-F774-E43C-0012-0B0A629057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418" y="2980501"/>
              <a:ext cx="12052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ECD8678-3869-F265-9CF4-2BDBA81C9E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418" y="3130000"/>
              <a:ext cx="12052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ABF1B9-DC0A-4483-2315-EEF7F242EC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418" y="3429000"/>
              <a:ext cx="12052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6977C1C-893B-DF52-F9B2-F4EF782A83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418" y="3578499"/>
              <a:ext cx="12052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0EF68D-96D7-6D68-0327-1DB9EE4B7E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418" y="3727999"/>
              <a:ext cx="12052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79DB7BA-B2C8-2F8B-4693-BCCCD13B2E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418" y="3877499"/>
              <a:ext cx="12052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9CC54A2-419D-BDA4-F774-825A4FD2B4D8}"/>
              </a:ext>
            </a:extLst>
          </p:cNvPr>
          <p:cNvSpPr/>
          <p:nvPr/>
        </p:nvSpPr>
        <p:spPr>
          <a:xfrm>
            <a:off x="0" y="6381135"/>
            <a:ext cx="12192000" cy="480708"/>
          </a:xfrm>
          <a:prstGeom prst="rect">
            <a:avLst/>
          </a:prstGeom>
          <a:solidFill>
            <a:srgbClr val="172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61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5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" grpId="0" animBg="1"/>
      <p:bldP spid="627" grpId="0" animBg="1"/>
      <p:bldP spid="808" grpId="0"/>
      <p:bldP spid="809" grpId="0"/>
      <p:bldP spid="8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CBDB71-FD65-C033-8A55-D2361201B255}"/>
              </a:ext>
            </a:extLst>
          </p:cNvPr>
          <p:cNvSpPr/>
          <p:nvPr/>
        </p:nvSpPr>
        <p:spPr>
          <a:xfrm>
            <a:off x="206477" y="334297"/>
            <a:ext cx="384668" cy="6233651"/>
          </a:xfrm>
          <a:prstGeom prst="rect">
            <a:avLst/>
          </a:prstGeom>
          <a:solidFill>
            <a:srgbClr val="172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336493-3904-1540-AD47-384A17AA3052}"/>
              </a:ext>
            </a:extLst>
          </p:cNvPr>
          <p:cNvSpPr/>
          <p:nvPr/>
        </p:nvSpPr>
        <p:spPr>
          <a:xfrm>
            <a:off x="11617231" y="1802184"/>
            <a:ext cx="354546" cy="2964540"/>
          </a:xfrm>
          <a:prstGeom prst="rect">
            <a:avLst/>
          </a:prstGeom>
          <a:solidFill>
            <a:srgbClr val="172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62A258F-7399-4751-9F17-8EA8A2D4F5CE}"/>
              </a:ext>
            </a:extLst>
          </p:cNvPr>
          <p:cNvSpPr/>
          <p:nvPr/>
        </p:nvSpPr>
        <p:spPr>
          <a:xfrm>
            <a:off x="3477650" y="4750804"/>
            <a:ext cx="5163868" cy="1329038"/>
          </a:xfrm>
          <a:custGeom>
            <a:avLst/>
            <a:gdLst>
              <a:gd name="connsiteX0" fmla="*/ 2311241 w 7105650"/>
              <a:gd name="connsiteY0" fmla="*/ 1829276 h 1828800"/>
              <a:gd name="connsiteX1" fmla="*/ 915829 w 7105650"/>
              <a:gd name="connsiteY1" fmla="*/ 1602581 h 1828800"/>
              <a:gd name="connsiteX2" fmla="*/ 7144 w 7105650"/>
              <a:gd name="connsiteY2" fmla="*/ 1273016 h 1828800"/>
              <a:gd name="connsiteX3" fmla="*/ 54769 w 7105650"/>
              <a:gd name="connsiteY3" fmla="*/ 1169194 h 1828800"/>
              <a:gd name="connsiteX4" fmla="*/ 950119 w 7105650"/>
              <a:gd name="connsiteY4" fmla="*/ 1493044 h 1828800"/>
              <a:gd name="connsiteX5" fmla="*/ 2689384 w 7105650"/>
              <a:gd name="connsiteY5" fmla="*/ 1688306 h 1828800"/>
              <a:gd name="connsiteX6" fmla="*/ 3894296 w 7105650"/>
              <a:gd name="connsiteY6" fmla="*/ 1125379 h 1828800"/>
              <a:gd name="connsiteX7" fmla="*/ 7090886 w 7105650"/>
              <a:gd name="connsiteY7" fmla="*/ 7144 h 1828800"/>
              <a:gd name="connsiteX8" fmla="*/ 7099459 w 7105650"/>
              <a:gd name="connsiteY8" fmla="*/ 121444 h 1828800"/>
              <a:gd name="connsiteX9" fmla="*/ 3956209 w 7105650"/>
              <a:gd name="connsiteY9" fmla="*/ 1221581 h 1828800"/>
              <a:gd name="connsiteX10" fmla="*/ 2706529 w 7105650"/>
              <a:gd name="connsiteY10" fmla="*/ 1801654 h 1828800"/>
              <a:gd name="connsiteX11" fmla="*/ 2311241 w 7105650"/>
              <a:gd name="connsiteY11" fmla="*/ 1829276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105650" h="1828800">
                <a:moveTo>
                  <a:pt x="2311241" y="1829276"/>
                </a:moveTo>
                <a:cubicBezTo>
                  <a:pt x="1813084" y="1829276"/>
                  <a:pt x="1295876" y="1713071"/>
                  <a:pt x="915829" y="1602581"/>
                </a:cubicBezTo>
                <a:cubicBezTo>
                  <a:pt x="394811" y="1451134"/>
                  <a:pt x="10954" y="1274921"/>
                  <a:pt x="7144" y="1273016"/>
                </a:cubicBezTo>
                <a:lnTo>
                  <a:pt x="54769" y="1169194"/>
                </a:lnTo>
                <a:cubicBezTo>
                  <a:pt x="58579" y="1171099"/>
                  <a:pt x="436721" y="1343501"/>
                  <a:pt x="950119" y="1493044"/>
                </a:cubicBezTo>
                <a:cubicBezTo>
                  <a:pt x="1420654" y="1630204"/>
                  <a:pt x="2105502" y="1775936"/>
                  <a:pt x="2689384" y="1688306"/>
                </a:cubicBezTo>
                <a:cubicBezTo>
                  <a:pt x="3117057" y="1624489"/>
                  <a:pt x="3477102" y="1393031"/>
                  <a:pt x="3894296" y="1125379"/>
                </a:cubicBezTo>
                <a:cubicBezTo>
                  <a:pt x="4589622" y="679609"/>
                  <a:pt x="5454492" y="124301"/>
                  <a:pt x="7090886" y="7144"/>
                </a:cubicBezTo>
                <a:lnTo>
                  <a:pt x="7099459" y="121444"/>
                </a:lnTo>
                <a:cubicBezTo>
                  <a:pt x="5491639" y="235744"/>
                  <a:pt x="4640104" y="782479"/>
                  <a:pt x="3956209" y="1221581"/>
                </a:cubicBezTo>
                <a:cubicBezTo>
                  <a:pt x="3527584" y="1496854"/>
                  <a:pt x="3158014" y="1734026"/>
                  <a:pt x="2706529" y="1801654"/>
                </a:cubicBezTo>
                <a:cubicBezTo>
                  <a:pt x="2576989" y="1820704"/>
                  <a:pt x="2444591" y="1829276"/>
                  <a:pt x="2311241" y="1829276"/>
                </a:cubicBez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228554"/>
            <a:endParaRPr lang="en-US" sz="900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165AD02-67D5-4B65-88A8-EAD386A7E9D7}"/>
              </a:ext>
            </a:extLst>
          </p:cNvPr>
          <p:cNvGrpSpPr/>
          <p:nvPr/>
        </p:nvGrpSpPr>
        <p:grpSpPr>
          <a:xfrm>
            <a:off x="0" y="3218257"/>
            <a:ext cx="2276671" cy="3638242"/>
            <a:chOff x="0" y="6436459"/>
            <a:chExt cx="4553934" cy="727743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1F5DE44-8AF8-40B2-B758-23A2FD9D1B80}"/>
                </a:ext>
              </a:extLst>
            </p:cNvPr>
            <p:cNvSpPr/>
            <p:nvPr/>
          </p:nvSpPr>
          <p:spPr>
            <a:xfrm>
              <a:off x="96922" y="11000084"/>
              <a:ext cx="2783036" cy="2713806"/>
            </a:xfrm>
            <a:custGeom>
              <a:avLst/>
              <a:gdLst>
                <a:gd name="connsiteX0" fmla="*/ 7144 w 1914525"/>
                <a:gd name="connsiteY0" fmla="*/ 7144 h 1866900"/>
                <a:gd name="connsiteX1" fmla="*/ 135731 w 1914525"/>
                <a:gd name="connsiteY1" fmla="*/ 1862614 h 1866900"/>
                <a:gd name="connsiteX2" fmla="*/ 1915954 w 1914525"/>
                <a:gd name="connsiteY2" fmla="*/ 1862614 h 1866900"/>
                <a:gd name="connsiteX3" fmla="*/ 1766411 w 1914525"/>
                <a:gd name="connsiteY3" fmla="*/ 743426 h 186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4525" h="1866900">
                  <a:moveTo>
                    <a:pt x="7144" y="7144"/>
                  </a:moveTo>
                  <a:lnTo>
                    <a:pt x="135731" y="1862614"/>
                  </a:lnTo>
                  <a:lnTo>
                    <a:pt x="1915954" y="1862614"/>
                  </a:lnTo>
                  <a:lnTo>
                    <a:pt x="1766411" y="743426"/>
                  </a:lnTo>
                </a:path>
              </a:pathLst>
            </a:custGeom>
            <a:solidFill>
              <a:srgbClr val="FCC6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1266020-66A3-4A76-B88D-FC3649991327}"/>
                </a:ext>
              </a:extLst>
            </p:cNvPr>
            <p:cNvSpPr/>
            <p:nvPr/>
          </p:nvSpPr>
          <p:spPr>
            <a:xfrm>
              <a:off x="81692" y="7451366"/>
              <a:ext cx="4472242" cy="5081464"/>
            </a:xfrm>
            <a:custGeom>
              <a:avLst/>
              <a:gdLst>
                <a:gd name="connsiteX0" fmla="*/ 2958941 w 3076575"/>
                <a:gd name="connsiteY0" fmla="*/ 1871186 h 3495675"/>
                <a:gd name="connsiteX1" fmla="*/ 2725579 w 3076575"/>
                <a:gd name="connsiteY1" fmla="*/ 2044541 h 3495675"/>
                <a:gd name="connsiteX2" fmla="*/ 2576989 w 3076575"/>
                <a:gd name="connsiteY2" fmla="*/ 2108359 h 3495675"/>
                <a:gd name="connsiteX3" fmla="*/ 2595086 w 3076575"/>
                <a:gd name="connsiteY3" fmla="*/ 2382679 h 3495675"/>
                <a:gd name="connsiteX4" fmla="*/ 2448401 w 3076575"/>
                <a:gd name="connsiteY4" fmla="*/ 2880836 h 3495675"/>
                <a:gd name="connsiteX5" fmla="*/ 2448401 w 3076575"/>
                <a:gd name="connsiteY5" fmla="*/ 2880836 h 3495675"/>
                <a:gd name="connsiteX6" fmla="*/ 1788319 w 3076575"/>
                <a:gd name="connsiteY6" fmla="*/ 3472339 h 3495675"/>
                <a:gd name="connsiteX7" fmla="*/ 1617821 w 3076575"/>
                <a:gd name="connsiteY7" fmla="*/ 3494246 h 3495675"/>
                <a:gd name="connsiteX8" fmla="*/ 987266 w 3076575"/>
                <a:gd name="connsiteY8" fmla="*/ 3494246 h 3495675"/>
                <a:gd name="connsiteX9" fmla="*/ 7144 w 3076575"/>
                <a:gd name="connsiteY9" fmla="*/ 2299811 h 3495675"/>
                <a:gd name="connsiteX10" fmla="*/ 7144 w 3076575"/>
                <a:gd name="connsiteY10" fmla="*/ 987266 h 3495675"/>
                <a:gd name="connsiteX11" fmla="*/ 987266 w 3076575"/>
                <a:gd name="connsiteY11" fmla="*/ 7144 h 3495675"/>
                <a:gd name="connsiteX12" fmla="*/ 1617821 w 3076575"/>
                <a:gd name="connsiteY12" fmla="*/ 7144 h 3495675"/>
                <a:gd name="connsiteX13" fmla="*/ 2253139 w 3076575"/>
                <a:gd name="connsiteY13" fmla="*/ 242411 h 3495675"/>
                <a:gd name="connsiteX14" fmla="*/ 2255044 w 3076575"/>
                <a:gd name="connsiteY14" fmla="*/ 243364 h 3495675"/>
                <a:gd name="connsiteX15" fmla="*/ 2446496 w 3076575"/>
                <a:gd name="connsiteY15" fmla="*/ 489109 h 3495675"/>
                <a:gd name="connsiteX16" fmla="*/ 2927509 w 3076575"/>
                <a:gd name="connsiteY16" fmla="*/ 1208246 h 3495675"/>
                <a:gd name="connsiteX17" fmla="*/ 3065621 w 3076575"/>
                <a:gd name="connsiteY17" fmla="*/ 1451134 h 3495675"/>
                <a:gd name="connsiteX18" fmla="*/ 2958941 w 3076575"/>
                <a:gd name="connsiteY18" fmla="*/ 1871186 h 349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575" h="3495675">
                  <a:moveTo>
                    <a:pt x="2958941" y="1871186"/>
                  </a:moveTo>
                  <a:cubicBezTo>
                    <a:pt x="2897029" y="1947386"/>
                    <a:pt x="2816066" y="2005489"/>
                    <a:pt x="2725579" y="2044541"/>
                  </a:cubicBezTo>
                  <a:lnTo>
                    <a:pt x="2576989" y="2108359"/>
                  </a:lnTo>
                  <a:lnTo>
                    <a:pt x="2595086" y="2382679"/>
                  </a:lnTo>
                  <a:cubicBezTo>
                    <a:pt x="2581751" y="2548414"/>
                    <a:pt x="2530316" y="2721769"/>
                    <a:pt x="2448401" y="2880836"/>
                  </a:cubicBezTo>
                  <a:cubicBezTo>
                    <a:pt x="2448401" y="2880836"/>
                    <a:pt x="2448401" y="2880836"/>
                    <a:pt x="2448401" y="2880836"/>
                  </a:cubicBezTo>
                  <a:cubicBezTo>
                    <a:pt x="2303621" y="3163729"/>
                    <a:pt x="2065496" y="3400901"/>
                    <a:pt x="1788319" y="3472339"/>
                  </a:cubicBezTo>
                  <a:cubicBezTo>
                    <a:pt x="1733074" y="3486626"/>
                    <a:pt x="1675924" y="3494246"/>
                    <a:pt x="1617821" y="3494246"/>
                  </a:cubicBezTo>
                  <a:lnTo>
                    <a:pt x="987266" y="3494246"/>
                  </a:lnTo>
                  <a:cubicBezTo>
                    <a:pt x="448151" y="3493294"/>
                    <a:pt x="7144" y="2838926"/>
                    <a:pt x="7144" y="2299811"/>
                  </a:cubicBezTo>
                  <a:lnTo>
                    <a:pt x="7144" y="987266"/>
                  </a:lnTo>
                  <a:cubicBezTo>
                    <a:pt x="7144" y="448151"/>
                    <a:pt x="448151" y="7144"/>
                    <a:pt x="987266" y="7144"/>
                  </a:cubicBezTo>
                  <a:lnTo>
                    <a:pt x="1617821" y="7144"/>
                  </a:lnTo>
                  <a:cubicBezTo>
                    <a:pt x="1859756" y="7144"/>
                    <a:pt x="2081689" y="95726"/>
                    <a:pt x="2253139" y="242411"/>
                  </a:cubicBezTo>
                  <a:cubicBezTo>
                    <a:pt x="2254091" y="242411"/>
                    <a:pt x="2254091" y="243364"/>
                    <a:pt x="2255044" y="243364"/>
                  </a:cubicBezTo>
                  <a:cubicBezTo>
                    <a:pt x="2343626" y="302419"/>
                    <a:pt x="2409349" y="389096"/>
                    <a:pt x="2446496" y="489109"/>
                  </a:cubicBezTo>
                  <a:cubicBezTo>
                    <a:pt x="2545556" y="758666"/>
                    <a:pt x="2712244" y="995839"/>
                    <a:pt x="2927509" y="1208246"/>
                  </a:cubicBezTo>
                  <a:cubicBezTo>
                    <a:pt x="2995136" y="1274921"/>
                    <a:pt x="3044666" y="1358741"/>
                    <a:pt x="3065621" y="1451134"/>
                  </a:cubicBezTo>
                  <a:cubicBezTo>
                    <a:pt x="3098959" y="1601629"/>
                    <a:pt x="3058954" y="1748314"/>
                    <a:pt x="2958941" y="1871186"/>
                  </a:cubicBezTo>
                  <a:close/>
                </a:path>
              </a:pathLst>
            </a:custGeom>
            <a:solidFill>
              <a:srgbClr val="FCC6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AE13277-435E-4706-A621-6E8286383E77}"/>
                </a:ext>
              </a:extLst>
            </p:cNvPr>
            <p:cNvSpPr/>
            <p:nvPr/>
          </p:nvSpPr>
          <p:spPr>
            <a:xfrm>
              <a:off x="2871650" y="9082419"/>
              <a:ext cx="415379" cy="512300"/>
            </a:xfrm>
            <a:custGeom>
              <a:avLst/>
              <a:gdLst>
                <a:gd name="connsiteX0" fmla="*/ 285274 w 285750"/>
                <a:gd name="connsiteY0" fmla="*/ 180499 h 352425"/>
                <a:gd name="connsiteX1" fmla="*/ 146209 w 285750"/>
                <a:gd name="connsiteY1" fmla="*/ 353854 h 352425"/>
                <a:gd name="connsiteX2" fmla="*/ 7144 w 285750"/>
                <a:gd name="connsiteY2" fmla="*/ 180499 h 352425"/>
                <a:gd name="connsiteX3" fmla="*/ 146209 w 285750"/>
                <a:gd name="connsiteY3" fmla="*/ 7144 h 352425"/>
                <a:gd name="connsiteX4" fmla="*/ 285274 w 285750"/>
                <a:gd name="connsiteY4" fmla="*/ 180499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0" h="352425">
                  <a:moveTo>
                    <a:pt x="285274" y="180499"/>
                  </a:moveTo>
                  <a:cubicBezTo>
                    <a:pt x="285274" y="276240"/>
                    <a:pt x="223012" y="353854"/>
                    <a:pt x="146209" y="353854"/>
                  </a:cubicBezTo>
                  <a:cubicBezTo>
                    <a:pt x="69405" y="353854"/>
                    <a:pt x="7144" y="276240"/>
                    <a:pt x="7144" y="180499"/>
                  </a:cubicBezTo>
                  <a:cubicBezTo>
                    <a:pt x="7144" y="84758"/>
                    <a:pt x="69405" y="7144"/>
                    <a:pt x="146209" y="7144"/>
                  </a:cubicBezTo>
                  <a:cubicBezTo>
                    <a:pt x="223012" y="7144"/>
                    <a:pt x="285274" y="84758"/>
                    <a:pt x="285274" y="180499"/>
                  </a:cubicBezTo>
                  <a:close/>
                </a:path>
              </a:pathLst>
            </a:custGeom>
            <a:solidFill>
              <a:srgbClr val="1B14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7C7713A-B8E8-45B9-AF06-D4AB3EB48C59}"/>
                </a:ext>
              </a:extLst>
            </p:cNvPr>
            <p:cNvSpPr/>
            <p:nvPr/>
          </p:nvSpPr>
          <p:spPr>
            <a:xfrm>
              <a:off x="2574472" y="8664780"/>
              <a:ext cx="595376" cy="401533"/>
            </a:xfrm>
            <a:custGeom>
              <a:avLst/>
              <a:gdLst>
                <a:gd name="connsiteX0" fmla="*/ 377316 w 409575"/>
                <a:gd name="connsiteY0" fmla="*/ 138239 h 276225"/>
                <a:gd name="connsiteX1" fmla="*/ 99186 w 409575"/>
                <a:gd name="connsiteY1" fmla="*/ 268731 h 276225"/>
                <a:gd name="connsiteX2" fmla="*/ 22034 w 409575"/>
                <a:gd name="connsiteY2" fmla="*/ 241109 h 276225"/>
                <a:gd name="connsiteX3" fmla="*/ 12509 w 409575"/>
                <a:gd name="connsiteY3" fmla="*/ 220154 h 276225"/>
                <a:gd name="connsiteX4" fmla="*/ 40131 w 409575"/>
                <a:gd name="connsiteY4" fmla="*/ 143001 h 276225"/>
                <a:gd name="connsiteX5" fmla="*/ 318261 w 409575"/>
                <a:gd name="connsiteY5" fmla="*/ 12509 h 276225"/>
                <a:gd name="connsiteX6" fmla="*/ 395414 w 409575"/>
                <a:gd name="connsiteY6" fmla="*/ 40131 h 276225"/>
                <a:gd name="connsiteX7" fmla="*/ 404939 w 409575"/>
                <a:gd name="connsiteY7" fmla="*/ 61086 h 276225"/>
                <a:gd name="connsiteX8" fmla="*/ 377316 w 409575"/>
                <a:gd name="connsiteY8" fmla="*/ 138239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76225">
                  <a:moveTo>
                    <a:pt x="377316" y="138239"/>
                  </a:moveTo>
                  <a:lnTo>
                    <a:pt x="99186" y="268731"/>
                  </a:lnTo>
                  <a:cubicBezTo>
                    <a:pt x="70611" y="282066"/>
                    <a:pt x="35369" y="269684"/>
                    <a:pt x="22034" y="241109"/>
                  </a:cubicBezTo>
                  <a:lnTo>
                    <a:pt x="12509" y="220154"/>
                  </a:lnTo>
                  <a:cubicBezTo>
                    <a:pt x="-826" y="191579"/>
                    <a:pt x="11556" y="156336"/>
                    <a:pt x="40131" y="143001"/>
                  </a:cubicBezTo>
                  <a:lnTo>
                    <a:pt x="318261" y="12509"/>
                  </a:lnTo>
                  <a:cubicBezTo>
                    <a:pt x="346836" y="-826"/>
                    <a:pt x="382079" y="11556"/>
                    <a:pt x="395414" y="40131"/>
                  </a:cubicBezTo>
                  <a:lnTo>
                    <a:pt x="404939" y="61086"/>
                  </a:lnTo>
                  <a:cubicBezTo>
                    <a:pt x="419226" y="90614"/>
                    <a:pt x="406844" y="124904"/>
                    <a:pt x="377316" y="138239"/>
                  </a:cubicBezTo>
                  <a:close/>
                </a:path>
              </a:pathLst>
            </a:custGeom>
            <a:solidFill>
              <a:srgbClr val="050C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61A8FA5-B7D2-48A1-BA96-E5CE90BAE009}"/>
                </a:ext>
              </a:extLst>
            </p:cNvPr>
            <p:cNvSpPr/>
            <p:nvPr/>
          </p:nvSpPr>
          <p:spPr>
            <a:xfrm>
              <a:off x="958140" y="6659378"/>
              <a:ext cx="3239953" cy="1813820"/>
            </a:xfrm>
            <a:custGeom>
              <a:avLst/>
              <a:gdLst>
                <a:gd name="connsiteX0" fmla="*/ 2229326 w 2228850"/>
                <a:gd name="connsiteY0" fmla="*/ 253841 h 1247775"/>
                <a:gd name="connsiteX1" fmla="*/ 1482566 w 2228850"/>
                <a:gd name="connsiteY1" fmla="*/ 1213961 h 1247775"/>
                <a:gd name="connsiteX2" fmla="*/ 1378744 w 2228850"/>
                <a:gd name="connsiteY2" fmla="*/ 1240631 h 1247775"/>
                <a:gd name="connsiteX3" fmla="*/ 2037874 w 2228850"/>
                <a:gd name="connsiteY3" fmla="*/ 307181 h 1247775"/>
                <a:gd name="connsiteX4" fmla="*/ 2006441 w 2228850"/>
                <a:gd name="connsiteY4" fmla="*/ 61436 h 1247775"/>
                <a:gd name="connsiteX5" fmla="*/ 7144 w 2228850"/>
                <a:gd name="connsiteY5" fmla="*/ 571024 h 1247775"/>
                <a:gd name="connsiteX6" fmla="*/ 93821 w 2228850"/>
                <a:gd name="connsiteY6" fmla="*/ 544354 h 1247775"/>
                <a:gd name="connsiteX7" fmla="*/ 2196941 w 2228850"/>
                <a:gd name="connsiteY7" fmla="*/ 7144 h 1247775"/>
                <a:gd name="connsiteX8" fmla="*/ 2229326 w 2228850"/>
                <a:gd name="connsiteY8" fmla="*/ 253841 h 124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8850" h="1247775">
                  <a:moveTo>
                    <a:pt x="2229326" y="253841"/>
                  </a:moveTo>
                  <a:cubicBezTo>
                    <a:pt x="2229326" y="695801"/>
                    <a:pt x="1931194" y="1099661"/>
                    <a:pt x="1482566" y="1213961"/>
                  </a:cubicBezTo>
                  <a:lnTo>
                    <a:pt x="1378744" y="1240631"/>
                  </a:lnTo>
                  <a:cubicBezTo>
                    <a:pt x="1777841" y="1098709"/>
                    <a:pt x="2037874" y="719614"/>
                    <a:pt x="2037874" y="307181"/>
                  </a:cubicBezTo>
                  <a:cubicBezTo>
                    <a:pt x="2037874" y="226219"/>
                    <a:pt x="2027396" y="143351"/>
                    <a:pt x="2006441" y="61436"/>
                  </a:cubicBezTo>
                  <a:lnTo>
                    <a:pt x="7144" y="571024"/>
                  </a:lnTo>
                  <a:cubicBezTo>
                    <a:pt x="35719" y="560546"/>
                    <a:pt x="64294" y="551974"/>
                    <a:pt x="93821" y="544354"/>
                  </a:cubicBezTo>
                  <a:lnTo>
                    <a:pt x="2196941" y="7144"/>
                  </a:lnTo>
                  <a:cubicBezTo>
                    <a:pt x="2218849" y="90011"/>
                    <a:pt x="2229326" y="172879"/>
                    <a:pt x="2229326" y="253841"/>
                  </a:cubicBezTo>
                  <a:close/>
                </a:path>
              </a:pathLst>
            </a:custGeom>
            <a:solidFill>
              <a:srgbClr val="040C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036DC93-B8B6-4DE9-ACC0-E03C2FD252CB}"/>
                </a:ext>
              </a:extLst>
            </p:cNvPr>
            <p:cNvSpPr/>
            <p:nvPr/>
          </p:nvSpPr>
          <p:spPr>
            <a:xfrm>
              <a:off x="19384" y="9533797"/>
              <a:ext cx="1163060" cy="1163060"/>
            </a:xfrm>
            <a:custGeom>
              <a:avLst/>
              <a:gdLst>
                <a:gd name="connsiteX0" fmla="*/ 796766 w 800100"/>
                <a:gd name="connsiteY0" fmla="*/ 7144 h 800100"/>
                <a:gd name="connsiteX1" fmla="*/ 796766 w 800100"/>
                <a:gd name="connsiteY1" fmla="*/ 103346 h 800100"/>
                <a:gd name="connsiteX2" fmla="*/ 107156 w 800100"/>
                <a:gd name="connsiteY2" fmla="*/ 792956 h 800100"/>
                <a:gd name="connsiteX3" fmla="*/ 7144 w 800100"/>
                <a:gd name="connsiteY3" fmla="*/ 792956 h 800100"/>
                <a:gd name="connsiteX4" fmla="*/ 7144 w 800100"/>
                <a:gd name="connsiteY4" fmla="*/ 696754 h 800100"/>
                <a:gd name="connsiteX5" fmla="*/ 107156 w 800100"/>
                <a:gd name="connsiteY5" fmla="*/ 696754 h 800100"/>
                <a:gd name="connsiteX6" fmla="*/ 796766 w 800100"/>
                <a:gd name="connsiteY6" fmla="*/ 7144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0100" h="800100">
                  <a:moveTo>
                    <a:pt x="796766" y="7144"/>
                  </a:moveTo>
                  <a:lnTo>
                    <a:pt x="796766" y="103346"/>
                  </a:lnTo>
                  <a:cubicBezTo>
                    <a:pt x="796766" y="484346"/>
                    <a:pt x="488156" y="792956"/>
                    <a:pt x="107156" y="792956"/>
                  </a:cubicBezTo>
                  <a:lnTo>
                    <a:pt x="7144" y="792956"/>
                  </a:lnTo>
                  <a:lnTo>
                    <a:pt x="7144" y="696754"/>
                  </a:lnTo>
                  <a:lnTo>
                    <a:pt x="107156" y="696754"/>
                  </a:lnTo>
                  <a:cubicBezTo>
                    <a:pt x="488156" y="696754"/>
                    <a:pt x="796766" y="388144"/>
                    <a:pt x="796766" y="7144"/>
                  </a:cubicBezTo>
                  <a:close/>
                </a:path>
              </a:pathLst>
            </a:custGeom>
            <a:solidFill>
              <a:srgbClr val="040C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44A904F-527A-4921-B01C-54BED4086CDC}"/>
                </a:ext>
              </a:extLst>
            </p:cNvPr>
            <p:cNvSpPr/>
            <p:nvPr/>
          </p:nvSpPr>
          <p:spPr>
            <a:xfrm>
              <a:off x="0" y="6436459"/>
              <a:ext cx="3918404" cy="5967605"/>
            </a:xfrm>
            <a:custGeom>
              <a:avLst/>
              <a:gdLst>
                <a:gd name="connsiteX0" fmla="*/ 2018824 w 2695575"/>
                <a:gd name="connsiteY0" fmla="*/ 2717959 h 4105275"/>
                <a:gd name="connsiteX1" fmla="*/ 1650206 w 2695575"/>
                <a:gd name="connsiteY1" fmla="*/ 2516981 h 4105275"/>
                <a:gd name="connsiteX2" fmla="*/ 1503521 w 2695575"/>
                <a:gd name="connsiteY2" fmla="*/ 2123599 h 4105275"/>
                <a:gd name="connsiteX3" fmla="*/ 1503521 w 2695575"/>
                <a:gd name="connsiteY3" fmla="*/ 1530191 h 4105275"/>
                <a:gd name="connsiteX4" fmla="*/ 2037874 w 2695575"/>
                <a:gd name="connsiteY4" fmla="*/ 1393984 h 4105275"/>
                <a:gd name="connsiteX5" fmla="*/ 2697004 w 2695575"/>
                <a:gd name="connsiteY5" fmla="*/ 460534 h 4105275"/>
                <a:gd name="connsiteX6" fmla="*/ 2665571 w 2695575"/>
                <a:gd name="connsiteY6" fmla="*/ 214789 h 4105275"/>
                <a:gd name="connsiteX7" fmla="*/ 2580799 w 2695575"/>
                <a:gd name="connsiteY7" fmla="*/ 236696 h 4105275"/>
                <a:gd name="connsiteX8" fmla="*/ 2535079 w 2695575"/>
                <a:gd name="connsiteY8" fmla="*/ 12859 h 4105275"/>
                <a:gd name="connsiteX9" fmla="*/ 2206466 w 2695575"/>
                <a:gd name="connsiteY9" fmla="*/ 171926 h 4105275"/>
                <a:gd name="connsiteX10" fmla="*/ 2123599 w 2695575"/>
                <a:gd name="connsiteY10" fmla="*/ 7144 h 4105275"/>
                <a:gd name="connsiteX11" fmla="*/ 2123599 w 2695575"/>
                <a:gd name="connsiteY11" fmla="*/ 7144 h 4105275"/>
                <a:gd name="connsiteX12" fmla="*/ 1472089 w 2695575"/>
                <a:gd name="connsiteY12" fmla="*/ 519589 h 4105275"/>
                <a:gd name="connsiteX13" fmla="*/ 666274 w 2695575"/>
                <a:gd name="connsiteY13" fmla="*/ 724376 h 4105275"/>
                <a:gd name="connsiteX14" fmla="*/ 7144 w 2695575"/>
                <a:gd name="connsiteY14" fmla="*/ 1657826 h 4105275"/>
                <a:gd name="connsiteX15" fmla="*/ 20479 w 2695575"/>
                <a:gd name="connsiteY15" fmla="*/ 1820704 h 4105275"/>
                <a:gd name="connsiteX16" fmla="*/ 20479 w 2695575"/>
                <a:gd name="connsiteY16" fmla="*/ 2827496 h 4105275"/>
                <a:gd name="connsiteX17" fmla="*/ 120491 w 2695575"/>
                <a:gd name="connsiteY17" fmla="*/ 2827496 h 4105275"/>
                <a:gd name="connsiteX18" fmla="*/ 810101 w 2695575"/>
                <a:gd name="connsiteY18" fmla="*/ 2137886 h 4105275"/>
                <a:gd name="connsiteX19" fmla="*/ 810101 w 2695575"/>
                <a:gd name="connsiteY19" fmla="*/ 2123599 h 4105275"/>
                <a:gd name="connsiteX20" fmla="*/ 1268254 w 2695575"/>
                <a:gd name="connsiteY20" fmla="*/ 2123599 h 4105275"/>
                <a:gd name="connsiteX21" fmla="*/ 1268254 w 2695575"/>
                <a:gd name="connsiteY21" fmla="*/ 3402806 h 4105275"/>
                <a:gd name="connsiteX22" fmla="*/ 1693069 w 2695575"/>
                <a:gd name="connsiteY22" fmla="*/ 4091464 h 4105275"/>
                <a:gd name="connsiteX23" fmla="*/ 1707356 w 2695575"/>
                <a:gd name="connsiteY23" fmla="*/ 4099084 h 4105275"/>
                <a:gd name="connsiteX24" fmla="*/ 2504599 w 2695575"/>
                <a:gd name="connsiteY24" fmla="*/ 3578066 h 4105275"/>
                <a:gd name="connsiteX25" fmla="*/ 2504599 w 2695575"/>
                <a:gd name="connsiteY25" fmla="*/ 3578066 h 4105275"/>
                <a:gd name="connsiteX26" fmla="*/ 2651284 w 2695575"/>
                <a:gd name="connsiteY26" fmla="*/ 3079909 h 4105275"/>
                <a:gd name="connsiteX27" fmla="*/ 2633186 w 2695575"/>
                <a:gd name="connsiteY27" fmla="*/ 2805589 h 4105275"/>
                <a:gd name="connsiteX28" fmla="*/ 2018824 w 2695575"/>
                <a:gd name="connsiteY28" fmla="*/ 2717959 h 410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695575" h="4105275">
                  <a:moveTo>
                    <a:pt x="2018824" y="2717959"/>
                  </a:moveTo>
                  <a:cubicBezTo>
                    <a:pt x="1871186" y="2697004"/>
                    <a:pt x="1741646" y="2622709"/>
                    <a:pt x="1650206" y="2516981"/>
                  </a:cubicBezTo>
                  <a:cubicBezTo>
                    <a:pt x="1558766" y="2411254"/>
                    <a:pt x="1503521" y="2273141"/>
                    <a:pt x="1503521" y="2123599"/>
                  </a:cubicBezTo>
                  <a:lnTo>
                    <a:pt x="1503521" y="1530191"/>
                  </a:lnTo>
                  <a:lnTo>
                    <a:pt x="2037874" y="1393984"/>
                  </a:lnTo>
                  <a:cubicBezTo>
                    <a:pt x="2436971" y="1252061"/>
                    <a:pt x="2697004" y="872966"/>
                    <a:pt x="2697004" y="460534"/>
                  </a:cubicBezTo>
                  <a:cubicBezTo>
                    <a:pt x="2697004" y="379571"/>
                    <a:pt x="2686526" y="296704"/>
                    <a:pt x="2665571" y="214789"/>
                  </a:cubicBezTo>
                  <a:lnTo>
                    <a:pt x="2580799" y="236696"/>
                  </a:lnTo>
                  <a:cubicBezTo>
                    <a:pt x="2584609" y="161449"/>
                    <a:pt x="2570321" y="85249"/>
                    <a:pt x="2535079" y="12859"/>
                  </a:cubicBezTo>
                  <a:lnTo>
                    <a:pt x="2206466" y="171926"/>
                  </a:lnTo>
                  <a:cubicBezTo>
                    <a:pt x="2191226" y="113824"/>
                    <a:pt x="2163604" y="57626"/>
                    <a:pt x="2123599" y="7144"/>
                  </a:cubicBezTo>
                  <a:lnTo>
                    <a:pt x="2123599" y="7144"/>
                  </a:lnTo>
                  <a:lnTo>
                    <a:pt x="1472089" y="519589"/>
                  </a:lnTo>
                  <a:lnTo>
                    <a:pt x="666274" y="724376"/>
                  </a:lnTo>
                  <a:cubicBezTo>
                    <a:pt x="267176" y="866299"/>
                    <a:pt x="7144" y="1245394"/>
                    <a:pt x="7144" y="1657826"/>
                  </a:cubicBezTo>
                  <a:cubicBezTo>
                    <a:pt x="7144" y="1711166"/>
                    <a:pt x="11906" y="1765459"/>
                    <a:pt x="20479" y="1820704"/>
                  </a:cubicBezTo>
                  <a:lnTo>
                    <a:pt x="20479" y="2827496"/>
                  </a:lnTo>
                  <a:lnTo>
                    <a:pt x="120491" y="2827496"/>
                  </a:lnTo>
                  <a:cubicBezTo>
                    <a:pt x="501491" y="2827496"/>
                    <a:pt x="810101" y="2518886"/>
                    <a:pt x="810101" y="2137886"/>
                  </a:cubicBezTo>
                  <a:lnTo>
                    <a:pt x="810101" y="2123599"/>
                  </a:lnTo>
                  <a:lnTo>
                    <a:pt x="1268254" y="2123599"/>
                  </a:lnTo>
                  <a:lnTo>
                    <a:pt x="1268254" y="3402806"/>
                  </a:lnTo>
                  <a:cubicBezTo>
                    <a:pt x="1245394" y="3738086"/>
                    <a:pt x="1469231" y="3959066"/>
                    <a:pt x="1693069" y="4091464"/>
                  </a:cubicBezTo>
                  <a:cubicBezTo>
                    <a:pt x="1697831" y="4094321"/>
                    <a:pt x="1702594" y="4097179"/>
                    <a:pt x="1707356" y="4099084"/>
                  </a:cubicBezTo>
                  <a:cubicBezTo>
                    <a:pt x="2175034" y="3927634"/>
                    <a:pt x="2497931" y="3585686"/>
                    <a:pt x="2504599" y="3578066"/>
                  </a:cubicBezTo>
                  <a:cubicBezTo>
                    <a:pt x="2504599" y="3578066"/>
                    <a:pt x="2504599" y="3578066"/>
                    <a:pt x="2504599" y="3578066"/>
                  </a:cubicBezTo>
                  <a:cubicBezTo>
                    <a:pt x="2585561" y="3418999"/>
                    <a:pt x="2637949" y="3246596"/>
                    <a:pt x="2651284" y="3079909"/>
                  </a:cubicBezTo>
                  <a:lnTo>
                    <a:pt x="2633186" y="2805589"/>
                  </a:lnTo>
                  <a:lnTo>
                    <a:pt x="2018824" y="2717959"/>
                  </a:lnTo>
                  <a:close/>
                </a:path>
              </a:pathLst>
            </a:custGeom>
            <a:solidFill>
              <a:srgbClr val="050C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861CD6E-6B46-49DC-8A25-7D3997EF2881}"/>
                </a:ext>
              </a:extLst>
            </p:cNvPr>
            <p:cNvSpPr/>
            <p:nvPr/>
          </p:nvSpPr>
          <p:spPr>
            <a:xfrm>
              <a:off x="2241848" y="10673151"/>
              <a:ext cx="1495363" cy="263073"/>
            </a:xfrm>
            <a:custGeom>
              <a:avLst/>
              <a:gdLst>
                <a:gd name="connsiteX0" fmla="*/ 1021427 w 1028700"/>
                <a:gd name="connsiteY0" fmla="*/ 124417 h 180975"/>
                <a:gd name="connsiteX1" fmla="*/ 610899 w 1028700"/>
                <a:gd name="connsiteY1" fmla="*/ 104414 h 180975"/>
                <a:gd name="connsiteX2" fmla="*/ 216564 w 1028700"/>
                <a:gd name="connsiteY2" fmla="*/ 48217 h 180975"/>
                <a:gd name="connsiteX3" fmla="*/ 7967 w 1028700"/>
                <a:gd name="connsiteY3" fmla="*/ 177757 h 180975"/>
                <a:gd name="connsiteX4" fmla="*/ 216564 w 1028700"/>
                <a:gd name="connsiteY4" fmla="*/ 16785 h 180975"/>
                <a:gd name="connsiteX5" fmla="*/ 610899 w 1028700"/>
                <a:gd name="connsiteY5" fmla="*/ 72982 h 180975"/>
                <a:gd name="connsiteX6" fmla="*/ 1021427 w 1028700"/>
                <a:gd name="connsiteY6" fmla="*/ 12441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00" h="180975">
                  <a:moveTo>
                    <a:pt x="1021427" y="124417"/>
                  </a:moveTo>
                  <a:cubicBezTo>
                    <a:pt x="1007139" y="70124"/>
                    <a:pt x="901412" y="87270"/>
                    <a:pt x="610899" y="104414"/>
                  </a:cubicBezTo>
                  <a:cubicBezTo>
                    <a:pt x="451832" y="113939"/>
                    <a:pt x="316577" y="84412"/>
                    <a:pt x="216564" y="48217"/>
                  </a:cubicBezTo>
                  <a:cubicBezTo>
                    <a:pt x="117504" y="12974"/>
                    <a:pt x="18444" y="82507"/>
                    <a:pt x="7967" y="177757"/>
                  </a:cubicBezTo>
                  <a:cubicBezTo>
                    <a:pt x="-3463" y="67267"/>
                    <a:pt x="106074" y="-23220"/>
                    <a:pt x="216564" y="16785"/>
                  </a:cubicBezTo>
                  <a:cubicBezTo>
                    <a:pt x="317529" y="52980"/>
                    <a:pt x="451832" y="82507"/>
                    <a:pt x="610899" y="72982"/>
                  </a:cubicBezTo>
                  <a:cubicBezTo>
                    <a:pt x="948085" y="52980"/>
                    <a:pt x="1036667" y="32977"/>
                    <a:pt x="1021427" y="124417"/>
                  </a:cubicBezTo>
                  <a:close/>
                </a:path>
              </a:pathLst>
            </a:custGeom>
            <a:solidFill>
              <a:srgbClr val="D109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473049F-9F90-4B86-9D7A-69E24A5587CC}"/>
                </a:ext>
              </a:extLst>
            </p:cNvPr>
            <p:cNvSpPr/>
            <p:nvPr/>
          </p:nvSpPr>
          <p:spPr>
            <a:xfrm>
              <a:off x="2244429" y="10719326"/>
              <a:ext cx="1481517" cy="969217"/>
            </a:xfrm>
            <a:custGeom>
              <a:avLst/>
              <a:gdLst>
                <a:gd name="connsiteX0" fmla="*/ 1019651 w 1019175"/>
                <a:gd name="connsiteY0" fmla="*/ 92652 h 666750"/>
                <a:gd name="connsiteX1" fmla="*/ 1014889 w 1019175"/>
                <a:gd name="connsiteY1" fmla="*/ 115512 h 666750"/>
                <a:gd name="connsiteX2" fmla="*/ 460534 w 1019175"/>
                <a:gd name="connsiteY2" fmla="*/ 659389 h 666750"/>
                <a:gd name="connsiteX3" fmla="*/ 10954 w 1019175"/>
                <a:gd name="connsiteY3" fmla="*/ 169804 h 666750"/>
                <a:gd name="connsiteX4" fmla="*/ 7144 w 1019175"/>
                <a:gd name="connsiteY4" fmla="*/ 145992 h 666750"/>
                <a:gd name="connsiteX5" fmla="*/ 215741 w 1019175"/>
                <a:gd name="connsiteY5" fmla="*/ 16452 h 666750"/>
                <a:gd name="connsiteX6" fmla="*/ 610076 w 1019175"/>
                <a:gd name="connsiteY6" fmla="*/ 72649 h 666750"/>
                <a:gd name="connsiteX7" fmla="*/ 1019651 w 1019175"/>
                <a:gd name="connsiteY7" fmla="*/ 9265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9175" h="666750">
                  <a:moveTo>
                    <a:pt x="1019651" y="92652"/>
                  </a:moveTo>
                  <a:cubicBezTo>
                    <a:pt x="1018699" y="99319"/>
                    <a:pt x="1016794" y="106939"/>
                    <a:pt x="1014889" y="115512"/>
                  </a:cubicBezTo>
                  <a:cubicBezTo>
                    <a:pt x="982504" y="232669"/>
                    <a:pt x="897731" y="712729"/>
                    <a:pt x="460534" y="659389"/>
                  </a:cubicBezTo>
                  <a:cubicBezTo>
                    <a:pt x="166211" y="623194"/>
                    <a:pt x="61436" y="361257"/>
                    <a:pt x="10954" y="169804"/>
                  </a:cubicBezTo>
                  <a:cubicBezTo>
                    <a:pt x="9049" y="162184"/>
                    <a:pt x="7144" y="153612"/>
                    <a:pt x="7144" y="145992"/>
                  </a:cubicBezTo>
                  <a:cubicBezTo>
                    <a:pt x="17621" y="50742"/>
                    <a:pt x="116681" y="-18791"/>
                    <a:pt x="215741" y="16452"/>
                  </a:cubicBezTo>
                  <a:cubicBezTo>
                    <a:pt x="316706" y="52647"/>
                    <a:pt x="451009" y="82174"/>
                    <a:pt x="610076" y="72649"/>
                  </a:cubicBezTo>
                  <a:cubicBezTo>
                    <a:pt x="899636" y="55504"/>
                    <a:pt x="1005364" y="38359"/>
                    <a:pt x="1019651" y="92652"/>
                  </a:cubicBezTo>
                  <a:close/>
                </a:path>
              </a:pathLst>
            </a:custGeom>
            <a:solidFill>
              <a:srgbClr val="F40F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FD1FDED-3D78-47C6-9DE7-95E74B46F63A}"/>
                </a:ext>
              </a:extLst>
            </p:cNvPr>
            <p:cNvSpPr/>
            <p:nvPr/>
          </p:nvSpPr>
          <p:spPr>
            <a:xfrm>
              <a:off x="2470118" y="11627305"/>
              <a:ext cx="1176906" cy="830757"/>
            </a:xfrm>
            <a:custGeom>
              <a:avLst/>
              <a:gdLst>
                <a:gd name="connsiteX0" fmla="*/ 805339 w 809625"/>
                <a:gd name="connsiteY0" fmla="*/ 7144 h 571500"/>
                <a:gd name="connsiteX1" fmla="*/ 794861 w 809625"/>
                <a:gd name="connsiteY1" fmla="*/ 28099 h 571500"/>
                <a:gd name="connsiteX2" fmla="*/ 784384 w 809625"/>
                <a:gd name="connsiteY2" fmla="*/ 46196 h 571500"/>
                <a:gd name="connsiteX3" fmla="*/ 760571 w 809625"/>
                <a:gd name="connsiteY3" fmla="*/ 88106 h 571500"/>
                <a:gd name="connsiteX4" fmla="*/ 750094 w 809625"/>
                <a:gd name="connsiteY4" fmla="*/ 105251 h 571500"/>
                <a:gd name="connsiteX5" fmla="*/ 683419 w 809625"/>
                <a:gd name="connsiteY5" fmla="*/ 203359 h 571500"/>
                <a:gd name="connsiteX6" fmla="*/ 670084 w 809625"/>
                <a:gd name="connsiteY6" fmla="*/ 221456 h 571500"/>
                <a:gd name="connsiteX7" fmla="*/ 656749 w 809625"/>
                <a:gd name="connsiteY7" fmla="*/ 237649 h 571500"/>
                <a:gd name="connsiteX8" fmla="*/ 596741 w 809625"/>
                <a:gd name="connsiteY8" fmla="*/ 308134 h 571500"/>
                <a:gd name="connsiteX9" fmla="*/ 585311 w 809625"/>
                <a:gd name="connsiteY9" fmla="*/ 319564 h 571500"/>
                <a:gd name="connsiteX10" fmla="*/ 500539 w 809625"/>
                <a:gd name="connsiteY10" fmla="*/ 401479 h 571500"/>
                <a:gd name="connsiteX11" fmla="*/ 483394 w 809625"/>
                <a:gd name="connsiteY11" fmla="*/ 415766 h 571500"/>
                <a:gd name="connsiteX12" fmla="*/ 468154 w 809625"/>
                <a:gd name="connsiteY12" fmla="*/ 428149 h 571500"/>
                <a:gd name="connsiteX13" fmla="*/ 466249 w 809625"/>
                <a:gd name="connsiteY13" fmla="*/ 430054 h 571500"/>
                <a:gd name="connsiteX14" fmla="*/ 449104 w 809625"/>
                <a:gd name="connsiteY14" fmla="*/ 443389 h 571500"/>
                <a:gd name="connsiteX15" fmla="*/ 393859 w 809625"/>
                <a:gd name="connsiteY15" fmla="*/ 482441 h 571500"/>
                <a:gd name="connsiteX16" fmla="*/ 377666 w 809625"/>
                <a:gd name="connsiteY16" fmla="*/ 492919 h 571500"/>
                <a:gd name="connsiteX17" fmla="*/ 359569 w 809625"/>
                <a:gd name="connsiteY17" fmla="*/ 504349 h 571500"/>
                <a:gd name="connsiteX18" fmla="*/ 322421 w 809625"/>
                <a:gd name="connsiteY18" fmla="*/ 525304 h 571500"/>
                <a:gd name="connsiteX19" fmla="*/ 7144 w 809625"/>
                <a:gd name="connsiteY19" fmla="*/ 525304 h 571500"/>
                <a:gd name="connsiteX20" fmla="*/ 805339 w 809625"/>
                <a:gd name="connsiteY20" fmla="*/ 714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09625" h="571500">
                  <a:moveTo>
                    <a:pt x="805339" y="7144"/>
                  </a:moveTo>
                  <a:cubicBezTo>
                    <a:pt x="801529" y="13811"/>
                    <a:pt x="797719" y="20479"/>
                    <a:pt x="794861" y="28099"/>
                  </a:cubicBezTo>
                  <a:cubicBezTo>
                    <a:pt x="792004" y="33814"/>
                    <a:pt x="788194" y="40481"/>
                    <a:pt x="784384" y="46196"/>
                  </a:cubicBezTo>
                  <a:cubicBezTo>
                    <a:pt x="776764" y="60484"/>
                    <a:pt x="768191" y="74771"/>
                    <a:pt x="760571" y="88106"/>
                  </a:cubicBezTo>
                  <a:cubicBezTo>
                    <a:pt x="756761" y="93821"/>
                    <a:pt x="753904" y="99536"/>
                    <a:pt x="750094" y="105251"/>
                  </a:cubicBezTo>
                  <a:cubicBezTo>
                    <a:pt x="729139" y="138589"/>
                    <a:pt x="707231" y="171926"/>
                    <a:pt x="683419" y="203359"/>
                  </a:cubicBezTo>
                  <a:cubicBezTo>
                    <a:pt x="678656" y="209074"/>
                    <a:pt x="673894" y="215741"/>
                    <a:pt x="670084" y="221456"/>
                  </a:cubicBezTo>
                  <a:cubicBezTo>
                    <a:pt x="666274" y="227171"/>
                    <a:pt x="661511" y="232886"/>
                    <a:pt x="656749" y="237649"/>
                  </a:cubicBezTo>
                  <a:cubicBezTo>
                    <a:pt x="637699" y="262414"/>
                    <a:pt x="617696" y="286226"/>
                    <a:pt x="596741" y="308134"/>
                  </a:cubicBezTo>
                  <a:cubicBezTo>
                    <a:pt x="592931" y="311944"/>
                    <a:pt x="589121" y="315754"/>
                    <a:pt x="585311" y="319564"/>
                  </a:cubicBezTo>
                  <a:cubicBezTo>
                    <a:pt x="557689" y="349091"/>
                    <a:pt x="530066" y="375761"/>
                    <a:pt x="500539" y="401479"/>
                  </a:cubicBezTo>
                  <a:cubicBezTo>
                    <a:pt x="494824" y="406241"/>
                    <a:pt x="489109" y="411004"/>
                    <a:pt x="483394" y="415766"/>
                  </a:cubicBezTo>
                  <a:cubicBezTo>
                    <a:pt x="478631" y="419576"/>
                    <a:pt x="472916" y="424339"/>
                    <a:pt x="468154" y="428149"/>
                  </a:cubicBezTo>
                  <a:cubicBezTo>
                    <a:pt x="467201" y="429101"/>
                    <a:pt x="467201" y="429101"/>
                    <a:pt x="466249" y="430054"/>
                  </a:cubicBezTo>
                  <a:cubicBezTo>
                    <a:pt x="460534" y="434816"/>
                    <a:pt x="454819" y="439579"/>
                    <a:pt x="449104" y="443389"/>
                  </a:cubicBezTo>
                  <a:cubicBezTo>
                    <a:pt x="431006" y="457676"/>
                    <a:pt x="412909" y="470059"/>
                    <a:pt x="393859" y="482441"/>
                  </a:cubicBezTo>
                  <a:cubicBezTo>
                    <a:pt x="388144" y="486251"/>
                    <a:pt x="382429" y="490061"/>
                    <a:pt x="377666" y="492919"/>
                  </a:cubicBezTo>
                  <a:cubicBezTo>
                    <a:pt x="371951" y="496729"/>
                    <a:pt x="365284" y="500539"/>
                    <a:pt x="359569" y="504349"/>
                  </a:cubicBezTo>
                  <a:cubicBezTo>
                    <a:pt x="347186" y="511969"/>
                    <a:pt x="334804" y="518636"/>
                    <a:pt x="322421" y="525304"/>
                  </a:cubicBezTo>
                  <a:cubicBezTo>
                    <a:pt x="224314" y="578644"/>
                    <a:pt x="105251" y="577691"/>
                    <a:pt x="7144" y="525304"/>
                  </a:cubicBezTo>
                  <a:cubicBezTo>
                    <a:pt x="474821" y="357664"/>
                    <a:pt x="798671" y="14764"/>
                    <a:pt x="805339" y="7144"/>
                  </a:cubicBezTo>
                  <a:close/>
                </a:path>
              </a:pathLst>
            </a:custGeom>
            <a:solidFill>
              <a:srgbClr val="040C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8FDC4CE-FE0A-48D4-B0E6-E1FB2598EEF7}"/>
                </a:ext>
              </a:extLst>
            </p:cNvPr>
            <p:cNvSpPr/>
            <p:nvPr/>
          </p:nvSpPr>
          <p:spPr>
            <a:xfrm>
              <a:off x="1848435" y="12386063"/>
              <a:ext cx="1093830" cy="152305"/>
            </a:xfrm>
            <a:custGeom>
              <a:avLst/>
              <a:gdLst>
                <a:gd name="connsiteX0" fmla="*/ 750094 w 752475"/>
                <a:gd name="connsiteY0" fmla="*/ 7144 h 104775"/>
                <a:gd name="connsiteX1" fmla="*/ 402431 w 752475"/>
                <a:gd name="connsiteY1" fmla="*/ 99536 h 104775"/>
                <a:gd name="connsiteX2" fmla="*/ 7144 w 752475"/>
                <a:gd name="connsiteY2" fmla="*/ 99536 h 104775"/>
                <a:gd name="connsiteX3" fmla="*/ 434816 w 752475"/>
                <a:gd name="connsiteY3" fmla="*/ 7144 h 104775"/>
                <a:gd name="connsiteX4" fmla="*/ 750094 w 752475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475" h="104775">
                  <a:moveTo>
                    <a:pt x="750094" y="7144"/>
                  </a:moveTo>
                  <a:cubicBezTo>
                    <a:pt x="641509" y="65246"/>
                    <a:pt x="524351" y="99536"/>
                    <a:pt x="402431" y="99536"/>
                  </a:cubicBezTo>
                  <a:lnTo>
                    <a:pt x="7144" y="99536"/>
                  </a:lnTo>
                  <a:cubicBezTo>
                    <a:pt x="158591" y="90011"/>
                    <a:pt x="302419" y="55721"/>
                    <a:pt x="434816" y="7144"/>
                  </a:cubicBezTo>
                  <a:cubicBezTo>
                    <a:pt x="532924" y="58579"/>
                    <a:pt x="651986" y="59531"/>
                    <a:pt x="750094" y="7144"/>
                  </a:cubicBezTo>
                  <a:close/>
                </a:path>
              </a:pathLst>
            </a:custGeom>
            <a:solidFill>
              <a:srgbClr val="FFC0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E4E847D-2D7C-43B0-B068-5A2F4EC0F1F2}"/>
                </a:ext>
              </a:extLst>
            </p:cNvPr>
            <p:cNvSpPr/>
            <p:nvPr/>
          </p:nvSpPr>
          <p:spPr>
            <a:xfrm>
              <a:off x="2928419" y="12355602"/>
              <a:ext cx="69230" cy="41538"/>
            </a:xfrm>
            <a:custGeom>
              <a:avLst/>
              <a:gdLst>
                <a:gd name="connsiteX0" fmla="*/ 7144 w 47625"/>
                <a:gd name="connsiteY0" fmla="*/ 28099 h 28575"/>
                <a:gd name="connsiteX1" fmla="*/ 44291 w 47625"/>
                <a:gd name="connsiteY1" fmla="*/ 7144 h 28575"/>
                <a:gd name="connsiteX2" fmla="*/ 7144 w 47625"/>
                <a:gd name="connsiteY2" fmla="*/ 28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8575">
                  <a:moveTo>
                    <a:pt x="7144" y="28099"/>
                  </a:moveTo>
                  <a:cubicBezTo>
                    <a:pt x="19526" y="21431"/>
                    <a:pt x="31909" y="13811"/>
                    <a:pt x="44291" y="7144"/>
                  </a:cubicBezTo>
                  <a:cubicBezTo>
                    <a:pt x="32861" y="13811"/>
                    <a:pt x="20479" y="21431"/>
                    <a:pt x="7144" y="28099"/>
                  </a:cubicBezTo>
                  <a:close/>
                </a:path>
              </a:pathLst>
            </a:custGeom>
            <a:solidFill>
              <a:srgbClr val="FFC0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0614D83-ABF0-4F45-83E8-A348DB63A809}"/>
                </a:ext>
              </a:extLst>
            </p:cNvPr>
            <p:cNvSpPr/>
            <p:nvPr/>
          </p:nvSpPr>
          <p:spPr>
            <a:xfrm>
              <a:off x="990550" y="8832012"/>
              <a:ext cx="858449" cy="1287673"/>
            </a:xfrm>
            <a:custGeom>
              <a:avLst/>
              <a:gdLst>
                <a:gd name="connsiteX0" fmla="*/ 572540 w 590550"/>
                <a:gd name="connsiteY0" fmla="*/ 384194 h 885825"/>
                <a:gd name="connsiteX1" fmla="*/ 359180 w 590550"/>
                <a:gd name="connsiteY1" fmla="*/ 42246 h 885825"/>
                <a:gd name="connsiteX2" fmla="*/ 68668 w 590550"/>
                <a:gd name="connsiteY2" fmla="*/ 76536 h 885825"/>
                <a:gd name="connsiteX3" fmla="*/ 17233 w 590550"/>
                <a:gd name="connsiteY3" fmla="*/ 367049 h 885825"/>
                <a:gd name="connsiteX4" fmla="*/ 144868 w 590550"/>
                <a:gd name="connsiteY4" fmla="*/ 640416 h 885825"/>
                <a:gd name="connsiteX5" fmla="*/ 289648 w 590550"/>
                <a:gd name="connsiteY5" fmla="*/ 870921 h 885825"/>
                <a:gd name="connsiteX6" fmla="*/ 468718 w 590550"/>
                <a:gd name="connsiteY6" fmla="*/ 785196 h 885825"/>
                <a:gd name="connsiteX7" fmla="*/ 572540 w 590550"/>
                <a:gd name="connsiteY7" fmla="*/ 384194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0550" h="885825">
                  <a:moveTo>
                    <a:pt x="572540" y="384194"/>
                  </a:moveTo>
                  <a:cubicBezTo>
                    <a:pt x="572540" y="384194"/>
                    <a:pt x="503960" y="93681"/>
                    <a:pt x="359180" y="42246"/>
                  </a:cubicBezTo>
                  <a:cubicBezTo>
                    <a:pt x="213448" y="-9189"/>
                    <a:pt x="119150" y="-9189"/>
                    <a:pt x="68668" y="76536"/>
                  </a:cubicBezTo>
                  <a:cubicBezTo>
                    <a:pt x="17233" y="162261"/>
                    <a:pt x="-8485" y="272751"/>
                    <a:pt x="17233" y="367049"/>
                  </a:cubicBezTo>
                  <a:cubicBezTo>
                    <a:pt x="42950" y="461346"/>
                    <a:pt x="120103" y="563264"/>
                    <a:pt x="144868" y="640416"/>
                  </a:cubicBezTo>
                  <a:cubicBezTo>
                    <a:pt x="170585" y="717568"/>
                    <a:pt x="230593" y="853776"/>
                    <a:pt x="289648" y="870921"/>
                  </a:cubicBezTo>
                  <a:cubicBezTo>
                    <a:pt x="348703" y="888066"/>
                    <a:pt x="409663" y="896639"/>
                    <a:pt x="468718" y="785196"/>
                  </a:cubicBezTo>
                  <a:cubicBezTo>
                    <a:pt x="529678" y="673754"/>
                    <a:pt x="631595" y="606126"/>
                    <a:pt x="572540" y="384194"/>
                  </a:cubicBezTo>
                  <a:close/>
                </a:path>
              </a:pathLst>
            </a:custGeom>
            <a:solidFill>
              <a:srgbClr val="FFC0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8E0ED0F-19CF-4D55-9138-8BF79A9ABEFA}"/>
                </a:ext>
              </a:extLst>
            </p:cNvPr>
            <p:cNvSpPr/>
            <p:nvPr/>
          </p:nvSpPr>
          <p:spPr>
            <a:xfrm>
              <a:off x="1133872" y="8956656"/>
              <a:ext cx="567684" cy="844603"/>
            </a:xfrm>
            <a:custGeom>
              <a:avLst/>
              <a:gdLst>
                <a:gd name="connsiteX0" fmla="*/ 379648 w 390525"/>
                <a:gd name="connsiteY0" fmla="*/ 254633 h 581025"/>
                <a:gd name="connsiteX1" fmla="*/ 238678 w 390525"/>
                <a:gd name="connsiteY1" fmla="*/ 29843 h 581025"/>
                <a:gd name="connsiteX2" fmla="*/ 47226 w 390525"/>
                <a:gd name="connsiteY2" fmla="*/ 52703 h 581025"/>
                <a:gd name="connsiteX3" fmla="*/ 13888 w 390525"/>
                <a:gd name="connsiteY3" fmla="*/ 244155 h 581025"/>
                <a:gd name="connsiteX4" fmla="*/ 98661 w 390525"/>
                <a:gd name="connsiteY4" fmla="*/ 424178 h 581025"/>
                <a:gd name="connsiteX5" fmla="*/ 193911 w 390525"/>
                <a:gd name="connsiteY5" fmla="*/ 575625 h 581025"/>
                <a:gd name="connsiteX6" fmla="*/ 312021 w 390525"/>
                <a:gd name="connsiteY6" fmla="*/ 519428 h 581025"/>
                <a:gd name="connsiteX7" fmla="*/ 379648 w 390525"/>
                <a:gd name="connsiteY7" fmla="*/ 254633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0525" h="581025">
                  <a:moveTo>
                    <a:pt x="379648" y="254633"/>
                  </a:moveTo>
                  <a:cubicBezTo>
                    <a:pt x="379648" y="254633"/>
                    <a:pt x="334881" y="63180"/>
                    <a:pt x="238678" y="29843"/>
                  </a:cubicBezTo>
                  <a:cubicBezTo>
                    <a:pt x="142476" y="-3495"/>
                    <a:pt x="81516" y="-3495"/>
                    <a:pt x="47226" y="52703"/>
                  </a:cubicBezTo>
                  <a:cubicBezTo>
                    <a:pt x="13888" y="108900"/>
                    <a:pt x="-3257" y="182243"/>
                    <a:pt x="13888" y="244155"/>
                  </a:cubicBezTo>
                  <a:cubicBezTo>
                    <a:pt x="31033" y="306068"/>
                    <a:pt x="81516" y="373695"/>
                    <a:pt x="98661" y="424178"/>
                  </a:cubicBezTo>
                  <a:cubicBezTo>
                    <a:pt x="115806" y="474660"/>
                    <a:pt x="154858" y="565148"/>
                    <a:pt x="193911" y="575625"/>
                  </a:cubicBezTo>
                  <a:cubicBezTo>
                    <a:pt x="232963" y="587055"/>
                    <a:pt x="272968" y="592770"/>
                    <a:pt x="312021" y="519428"/>
                  </a:cubicBezTo>
                  <a:cubicBezTo>
                    <a:pt x="352026" y="446085"/>
                    <a:pt x="419653" y="400365"/>
                    <a:pt x="379648" y="254633"/>
                  </a:cubicBezTo>
                  <a:close/>
                </a:path>
              </a:pathLst>
            </a:custGeom>
            <a:solidFill>
              <a:srgbClr val="F4A9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D1F3728-97BE-42E0-8702-3EEFCB84DCBD}"/>
              </a:ext>
            </a:extLst>
          </p:cNvPr>
          <p:cNvGrpSpPr/>
          <p:nvPr/>
        </p:nvGrpSpPr>
        <p:grpSpPr>
          <a:xfrm>
            <a:off x="2185300" y="5061428"/>
            <a:ext cx="1387875" cy="2548193"/>
            <a:chOff x="4371168" y="10123281"/>
            <a:chExt cx="2776112" cy="5097049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2D250D-120B-46D5-B410-B5A96261C073}"/>
                </a:ext>
              </a:extLst>
            </p:cNvPr>
            <p:cNvSpPr/>
            <p:nvPr/>
          </p:nvSpPr>
          <p:spPr>
            <a:xfrm>
              <a:off x="4423782" y="12880364"/>
              <a:ext cx="2118431" cy="2339966"/>
            </a:xfrm>
            <a:custGeom>
              <a:avLst/>
              <a:gdLst>
                <a:gd name="connsiteX0" fmla="*/ 330041 w 1457325"/>
                <a:gd name="connsiteY0" fmla="*/ 7144 h 1609725"/>
                <a:gd name="connsiteX1" fmla="*/ 7144 w 1457325"/>
                <a:gd name="connsiteY1" fmla="*/ 1612106 h 1609725"/>
                <a:gd name="connsiteX2" fmla="*/ 1208246 w 1457325"/>
                <a:gd name="connsiteY2" fmla="*/ 1612106 h 1609725"/>
                <a:gd name="connsiteX3" fmla="*/ 1453039 w 1457325"/>
                <a:gd name="connsiteY3" fmla="*/ 151924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7325" h="1609725">
                  <a:moveTo>
                    <a:pt x="330041" y="7144"/>
                  </a:moveTo>
                  <a:cubicBezTo>
                    <a:pt x="330041" y="7144"/>
                    <a:pt x="397669" y="1155859"/>
                    <a:pt x="7144" y="1612106"/>
                  </a:cubicBezTo>
                  <a:lnTo>
                    <a:pt x="1208246" y="1612106"/>
                  </a:lnTo>
                  <a:lnTo>
                    <a:pt x="1453039" y="151924"/>
                  </a:lnTo>
                </a:path>
              </a:pathLst>
            </a:custGeom>
            <a:solidFill>
              <a:srgbClr val="FCC6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4965BFF-6B1C-4BA2-9BD4-396FB42C7D9E}"/>
                </a:ext>
              </a:extLst>
            </p:cNvPr>
            <p:cNvSpPr/>
            <p:nvPr/>
          </p:nvSpPr>
          <p:spPr>
            <a:xfrm>
              <a:off x="4742239" y="11414964"/>
              <a:ext cx="2284582" cy="2215352"/>
            </a:xfrm>
            <a:custGeom>
              <a:avLst/>
              <a:gdLst>
                <a:gd name="connsiteX0" fmla="*/ 1566386 w 1571625"/>
                <a:gd name="connsiteY0" fmla="*/ 247517 h 1524000"/>
                <a:gd name="connsiteX1" fmla="*/ 1522571 w 1571625"/>
                <a:gd name="connsiteY1" fmla="*/ 506597 h 1524000"/>
                <a:gd name="connsiteX2" fmla="*/ 1079659 w 1571625"/>
                <a:gd name="connsiteY2" fmla="*/ 1347654 h 1524000"/>
                <a:gd name="connsiteX3" fmla="*/ 347186 w 1571625"/>
                <a:gd name="connsiteY3" fmla="*/ 1400994 h 1524000"/>
                <a:gd name="connsiteX4" fmla="*/ 7144 w 1571625"/>
                <a:gd name="connsiteY4" fmla="*/ 594227 h 1524000"/>
                <a:gd name="connsiteX5" fmla="*/ 1566386 w 1571625"/>
                <a:gd name="connsiteY5" fmla="*/ 247517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1625" h="1524000">
                  <a:moveTo>
                    <a:pt x="1566386" y="247517"/>
                  </a:moveTo>
                  <a:cubicBezTo>
                    <a:pt x="1567339" y="316097"/>
                    <a:pt x="1554004" y="401822"/>
                    <a:pt x="1522571" y="506597"/>
                  </a:cubicBezTo>
                  <a:cubicBezTo>
                    <a:pt x="1394936" y="933317"/>
                    <a:pt x="1238726" y="1196206"/>
                    <a:pt x="1079659" y="1347654"/>
                  </a:cubicBezTo>
                  <a:cubicBezTo>
                    <a:pt x="801529" y="1612449"/>
                    <a:pt x="512921" y="1537202"/>
                    <a:pt x="347186" y="1400994"/>
                  </a:cubicBezTo>
                  <a:cubicBezTo>
                    <a:pt x="86201" y="1186681"/>
                    <a:pt x="7144" y="594227"/>
                    <a:pt x="7144" y="594227"/>
                  </a:cubicBezTo>
                  <a:cubicBezTo>
                    <a:pt x="7144" y="594227"/>
                    <a:pt x="1554004" y="-450666"/>
                    <a:pt x="1566386" y="247517"/>
                  </a:cubicBezTo>
                  <a:close/>
                </a:path>
              </a:pathLst>
            </a:custGeom>
            <a:solidFill>
              <a:srgbClr val="FCC6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FCA28AB-0AFC-4049-9BAE-4F5481C33E92}"/>
                </a:ext>
              </a:extLst>
            </p:cNvPr>
            <p:cNvSpPr/>
            <p:nvPr/>
          </p:nvSpPr>
          <p:spPr>
            <a:xfrm>
              <a:off x="5249001" y="11764381"/>
              <a:ext cx="1772282" cy="1619976"/>
            </a:xfrm>
            <a:custGeom>
              <a:avLst/>
              <a:gdLst>
                <a:gd name="connsiteX0" fmla="*/ 1217771 w 1219200"/>
                <a:gd name="connsiteY0" fmla="*/ 7144 h 1114425"/>
                <a:gd name="connsiteX1" fmla="*/ 1173956 w 1219200"/>
                <a:gd name="connsiteY1" fmla="*/ 266224 h 1114425"/>
                <a:gd name="connsiteX2" fmla="*/ 731044 w 1219200"/>
                <a:gd name="connsiteY2" fmla="*/ 1107281 h 1114425"/>
                <a:gd name="connsiteX3" fmla="*/ 7144 w 1219200"/>
                <a:gd name="connsiteY3" fmla="*/ 334804 h 1114425"/>
                <a:gd name="connsiteX4" fmla="*/ 1217771 w 1219200"/>
                <a:gd name="connsiteY4" fmla="*/ 7144 h 111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" h="1114425">
                  <a:moveTo>
                    <a:pt x="1217771" y="7144"/>
                  </a:moveTo>
                  <a:cubicBezTo>
                    <a:pt x="1218724" y="75724"/>
                    <a:pt x="1205389" y="161449"/>
                    <a:pt x="1173956" y="266224"/>
                  </a:cubicBezTo>
                  <a:cubicBezTo>
                    <a:pt x="1046321" y="692944"/>
                    <a:pt x="890111" y="955834"/>
                    <a:pt x="731044" y="1107281"/>
                  </a:cubicBezTo>
                  <a:cubicBezTo>
                    <a:pt x="709136" y="430054"/>
                    <a:pt x="7144" y="334804"/>
                    <a:pt x="7144" y="334804"/>
                  </a:cubicBezTo>
                  <a:lnTo>
                    <a:pt x="1217771" y="7144"/>
                  </a:lnTo>
                  <a:close/>
                </a:path>
              </a:pathLst>
            </a:custGeom>
            <a:solidFill>
              <a:srgbClr val="F9B3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BBF9AD5-CCCA-4083-BAEF-3548BBC4B8A6}"/>
                </a:ext>
              </a:extLst>
            </p:cNvPr>
            <p:cNvSpPr/>
            <p:nvPr/>
          </p:nvSpPr>
          <p:spPr>
            <a:xfrm>
              <a:off x="4516549" y="10363170"/>
              <a:ext cx="2630731" cy="1924587"/>
            </a:xfrm>
            <a:custGeom>
              <a:avLst/>
              <a:gdLst>
                <a:gd name="connsiteX0" fmla="*/ 1761649 w 1809750"/>
                <a:gd name="connsiteY0" fmla="*/ 1135856 h 1323975"/>
                <a:gd name="connsiteX1" fmla="*/ 1648301 w 1809750"/>
                <a:gd name="connsiteY1" fmla="*/ 1234917 h 1323975"/>
                <a:gd name="connsiteX2" fmla="*/ 784384 w 1809750"/>
                <a:gd name="connsiteY2" fmla="*/ 1282542 h 1323975"/>
                <a:gd name="connsiteX3" fmla="*/ 443389 w 1809750"/>
                <a:gd name="connsiteY3" fmla="*/ 1301592 h 1323975"/>
                <a:gd name="connsiteX4" fmla="*/ 10001 w 1809750"/>
                <a:gd name="connsiteY4" fmla="*/ 1325404 h 1323975"/>
                <a:gd name="connsiteX5" fmla="*/ 7144 w 1809750"/>
                <a:gd name="connsiteY5" fmla="*/ 1325404 h 1323975"/>
                <a:gd name="connsiteX6" fmla="*/ 7144 w 1809750"/>
                <a:gd name="connsiteY6" fmla="*/ 7144 h 1323975"/>
                <a:gd name="connsiteX7" fmla="*/ 10001 w 1809750"/>
                <a:gd name="connsiteY7" fmla="*/ 7144 h 1323975"/>
                <a:gd name="connsiteX8" fmla="*/ 1648301 w 1809750"/>
                <a:gd name="connsiteY8" fmla="*/ 98584 h 1323975"/>
                <a:gd name="connsiteX9" fmla="*/ 1761649 w 1809750"/>
                <a:gd name="connsiteY9" fmla="*/ 197644 h 1323975"/>
                <a:gd name="connsiteX10" fmla="*/ 1761649 w 1809750"/>
                <a:gd name="connsiteY10" fmla="*/ 1135856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9750" h="1323975">
                  <a:moveTo>
                    <a:pt x="1761649" y="1135856"/>
                  </a:moveTo>
                  <a:cubicBezTo>
                    <a:pt x="1751171" y="1191101"/>
                    <a:pt x="1704499" y="1232059"/>
                    <a:pt x="1648301" y="1234917"/>
                  </a:cubicBezTo>
                  <a:lnTo>
                    <a:pt x="784384" y="1282542"/>
                  </a:lnTo>
                  <a:lnTo>
                    <a:pt x="443389" y="1301592"/>
                  </a:lnTo>
                  <a:lnTo>
                    <a:pt x="10001" y="1325404"/>
                  </a:lnTo>
                  <a:cubicBezTo>
                    <a:pt x="9049" y="1325404"/>
                    <a:pt x="8096" y="1325404"/>
                    <a:pt x="7144" y="1325404"/>
                  </a:cubicBezTo>
                  <a:lnTo>
                    <a:pt x="7144" y="7144"/>
                  </a:lnTo>
                  <a:cubicBezTo>
                    <a:pt x="8096" y="7144"/>
                    <a:pt x="9049" y="7144"/>
                    <a:pt x="10001" y="7144"/>
                  </a:cubicBezTo>
                  <a:lnTo>
                    <a:pt x="1648301" y="98584"/>
                  </a:lnTo>
                  <a:cubicBezTo>
                    <a:pt x="1704499" y="101441"/>
                    <a:pt x="1751171" y="142399"/>
                    <a:pt x="1761649" y="197644"/>
                  </a:cubicBezTo>
                  <a:cubicBezTo>
                    <a:pt x="1819751" y="511016"/>
                    <a:pt x="1819751" y="823436"/>
                    <a:pt x="1761649" y="1135856"/>
                  </a:cubicBezTo>
                  <a:close/>
                </a:path>
              </a:pathLst>
            </a:custGeom>
            <a:solidFill>
              <a:srgbClr val="389F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0811F2F-0009-47F5-83AB-4B5A20FB5C19}"/>
                </a:ext>
              </a:extLst>
            </p:cNvPr>
            <p:cNvSpPr/>
            <p:nvPr/>
          </p:nvSpPr>
          <p:spPr>
            <a:xfrm>
              <a:off x="4371168" y="10364554"/>
              <a:ext cx="304611" cy="1924587"/>
            </a:xfrm>
            <a:custGeom>
              <a:avLst/>
              <a:gdLst>
                <a:gd name="connsiteX0" fmla="*/ 207169 w 209550"/>
                <a:gd name="connsiteY0" fmla="*/ 666274 h 1323975"/>
                <a:gd name="connsiteX1" fmla="*/ 107156 w 209550"/>
                <a:gd name="connsiteY1" fmla="*/ 1325404 h 1323975"/>
                <a:gd name="connsiteX2" fmla="*/ 7144 w 209550"/>
                <a:gd name="connsiteY2" fmla="*/ 666274 h 1323975"/>
                <a:gd name="connsiteX3" fmla="*/ 107156 w 209550"/>
                <a:gd name="connsiteY3" fmla="*/ 7144 h 1323975"/>
                <a:gd name="connsiteX4" fmla="*/ 207169 w 209550"/>
                <a:gd name="connsiteY4" fmla="*/ 666274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1323975">
                  <a:moveTo>
                    <a:pt x="207169" y="666274"/>
                  </a:moveTo>
                  <a:cubicBezTo>
                    <a:pt x="207169" y="1030301"/>
                    <a:pt x="162392" y="1325404"/>
                    <a:pt x="107156" y="1325404"/>
                  </a:cubicBezTo>
                  <a:cubicBezTo>
                    <a:pt x="51921" y="1325404"/>
                    <a:pt x="7144" y="1030301"/>
                    <a:pt x="7144" y="666274"/>
                  </a:cubicBezTo>
                  <a:cubicBezTo>
                    <a:pt x="7144" y="302246"/>
                    <a:pt x="51921" y="7144"/>
                    <a:pt x="107156" y="7144"/>
                  </a:cubicBezTo>
                  <a:cubicBezTo>
                    <a:pt x="162392" y="7144"/>
                    <a:pt x="207169" y="302246"/>
                    <a:pt x="207169" y="666274"/>
                  </a:cubicBezTo>
                  <a:close/>
                </a:path>
              </a:pathLst>
            </a:custGeom>
            <a:solidFill>
              <a:srgbClr val="0278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C411EFA-118F-4AFA-9DA2-32933934A813}"/>
                </a:ext>
              </a:extLst>
            </p:cNvPr>
            <p:cNvSpPr/>
            <p:nvPr/>
          </p:nvSpPr>
          <p:spPr>
            <a:xfrm>
              <a:off x="4927775" y="10433784"/>
              <a:ext cx="2146122" cy="484608"/>
            </a:xfrm>
            <a:custGeom>
              <a:avLst/>
              <a:gdLst>
                <a:gd name="connsiteX0" fmla="*/ 1471136 w 1476375"/>
                <a:gd name="connsiteY0" fmla="*/ 226219 h 333375"/>
                <a:gd name="connsiteX1" fmla="*/ 1441609 w 1476375"/>
                <a:gd name="connsiteY1" fmla="*/ 285274 h 333375"/>
                <a:gd name="connsiteX2" fmla="*/ 1121569 w 1476375"/>
                <a:gd name="connsiteY2" fmla="*/ 254794 h 333375"/>
                <a:gd name="connsiteX3" fmla="*/ 1097756 w 1476375"/>
                <a:gd name="connsiteY3" fmla="*/ 285274 h 333375"/>
                <a:gd name="connsiteX4" fmla="*/ 806291 w 1476375"/>
                <a:gd name="connsiteY4" fmla="*/ 280511 h 333375"/>
                <a:gd name="connsiteX5" fmla="*/ 800576 w 1476375"/>
                <a:gd name="connsiteY5" fmla="*/ 285274 h 333375"/>
                <a:gd name="connsiteX6" fmla="*/ 508159 w 1476375"/>
                <a:gd name="connsiteY6" fmla="*/ 280511 h 333375"/>
                <a:gd name="connsiteX7" fmla="*/ 502444 w 1476375"/>
                <a:gd name="connsiteY7" fmla="*/ 285274 h 333375"/>
                <a:gd name="connsiteX8" fmla="*/ 161449 w 1476375"/>
                <a:gd name="connsiteY8" fmla="*/ 230029 h 333375"/>
                <a:gd name="connsiteX9" fmla="*/ 21431 w 1476375"/>
                <a:gd name="connsiteY9" fmla="*/ 35719 h 333375"/>
                <a:gd name="connsiteX10" fmla="*/ 7144 w 1476375"/>
                <a:gd name="connsiteY10" fmla="*/ 7144 h 333375"/>
                <a:gd name="connsiteX11" fmla="*/ 133826 w 1476375"/>
                <a:gd name="connsiteY11" fmla="*/ 182404 h 333375"/>
                <a:gd name="connsiteX12" fmla="*/ 474821 w 1476375"/>
                <a:gd name="connsiteY12" fmla="*/ 237649 h 333375"/>
                <a:gd name="connsiteX13" fmla="*/ 480536 w 1476375"/>
                <a:gd name="connsiteY13" fmla="*/ 232886 h 333375"/>
                <a:gd name="connsiteX14" fmla="*/ 772954 w 1476375"/>
                <a:gd name="connsiteY14" fmla="*/ 237649 h 333375"/>
                <a:gd name="connsiteX15" fmla="*/ 778669 w 1476375"/>
                <a:gd name="connsiteY15" fmla="*/ 232886 h 333375"/>
                <a:gd name="connsiteX16" fmla="*/ 1070134 w 1476375"/>
                <a:gd name="connsiteY16" fmla="*/ 237649 h 333375"/>
                <a:gd name="connsiteX17" fmla="*/ 1093946 w 1476375"/>
                <a:gd name="connsiteY17" fmla="*/ 207169 h 333375"/>
                <a:gd name="connsiteX18" fmla="*/ 1413986 w 1476375"/>
                <a:gd name="connsiteY18" fmla="*/ 237649 h 333375"/>
                <a:gd name="connsiteX19" fmla="*/ 1443514 w 1476375"/>
                <a:gd name="connsiteY19" fmla="*/ 178594 h 333375"/>
                <a:gd name="connsiteX20" fmla="*/ 1440656 w 1476375"/>
                <a:gd name="connsiteY20" fmla="*/ 159544 h 333375"/>
                <a:gd name="connsiteX21" fmla="*/ 1457801 w 1476375"/>
                <a:gd name="connsiteY21" fmla="*/ 184309 h 333375"/>
                <a:gd name="connsiteX22" fmla="*/ 1471136 w 1476375"/>
                <a:gd name="connsiteY22" fmla="*/ 226219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76375" h="333375">
                  <a:moveTo>
                    <a:pt x="1471136" y="226219"/>
                  </a:moveTo>
                  <a:cubicBezTo>
                    <a:pt x="1471136" y="249079"/>
                    <a:pt x="1460659" y="270986"/>
                    <a:pt x="1441609" y="285274"/>
                  </a:cubicBezTo>
                  <a:cubicBezTo>
                    <a:pt x="1341596" y="357664"/>
                    <a:pt x="1203484" y="342424"/>
                    <a:pt x="1121569" y="254794"/>
                  </a:cubicBezTo>
                  <a:cubicBezTo>
                    <a:pt x="1116806" y="266224"/>
                    <a:pt x="1108234" y="277654"/>
                    <a:pt x="1097756" y="285274"/>
                  </a:cubicBezTo>
                  <a:cubicBezTo>
                    <a:pt x="1008221" y="350044"/>
                    <a:pt x="889159" y="344329"/>
                    <a:pt x="806291" y="280511"/>
                  </a:cubicBezTo>
                  <a:cubicBezTo>
                    <a:pt x="804386" y="282416"/>
                    <a:pt x="802481" y="284321"/>
                    <a:pt x="800576" y="285274"/>
                  </a:cubicBezTo>
                  <a:cubicBezTo>
                    <a:pt x="711041" y="350044"/>
                    <a:pt x="591979" y="344329"/>
                    <a:pt x="508159" y="280511"/>
                  </a:cubicBezTo>
                  <a:cubicBezTo>
                    <a:pt x="506254" y="282416"/>
                    <a:pt x="504349" y="284321"/>
                    <a:pt x="502444" y="285274"/>
                  </a:cubicBezTo>
                  <a:cubicBezTo>
                    <a:pt x="393859" y="363379"/>
                    <a:pt x="240506" y="338614"/>
                    <a:pt x="161449" y="230029"/>
                  </a:cubicBezTo>
                  <a:lnTo>
                    <a:pt x="21431" y="35719"/>
                  </a:lnTo>
                  <a:cubicBezTo>
                    <a:pt x="14764" y="27146"/>
                    <a:pt x="10001" y="17621"/>
                    <a:pt x="7144" y="7144"/>
                  </a:cubicBezTo>
                  <a:lnTo>
                    <a:pt x="133826" y="182404"/>
                  </a:lnTo>
                  <a:cubicBezTo>
                    <a:pt x="211931" y="290989"/>
                    <a:pt x="365284" y="316706"/>
                    <a:pt x="474821" y="237649"/>
                  </a:cubicBezTo>
                  <a:cubicBezTo>
                    <a:pt x="476726" y="235744"/>
                    <a:pt x="478631" y="234791"/>
                    <a:pt x="480536" y="232886"/>
                  </a:cubicBezTo>
                  <a:cubicBezTo>
                    <a:pt x="564356" y="296704"/>
                    <a:pt x="683419" y="302419"/>
                    <a:pt x="772954" y="237649"/>
                  </a:cubicBezTo>
                  <a:cubicBezTo>
                    <a:pt x="774859" y="235744"/>
                    <a:pt x="776764" y="234791"/>
                    <a:pt x="778669" y="232886"/>
                  </a:cubicBezTo>
                  <a:cubicBezTo>
                    <a:pt x="862489" y="296704"/>
                    <a:pt x="981551" y="302419"/>
                    <a:pt x="1070134" y="237649"/>
                  </a:cubicBezTo>
                  <a:cubicBezTo>
                    <a:pt x="1081564" y="229076"/>
                    <a:pt x="1089184" y="218599"/>
                    <a:pt x="1093946" y="207169"/>
                  </a:cubicBezTo>
                  <a:cubicBezTo>
                    <a:pt x="1176814" y="294799"/>
                    <a:pt x="1313974" y="310039"/>
                    <a:pt x="1413986" y="237649"/>
                  </a:cubicBezTo>
                  <a:cubicBezTo>
                    <a:pt x="1433036" y="223361"/>
                    <a:pt x="1443514" y="201454"/>
                    <a:pt x="1443514" y="178594"/>
                  </a:cubicBezTo>
                  <a:cubicBezTo>
                    <a:pt x="1443514" y="171926"/>
                    <a:pt x="1442561" y="166211"/>
                    <a:pt x="1440656" y="159544"/>
                  </a:cubicBezTo>
                  <a:lnTo>
                    <a:pt x="1457801" y="184309"/>
                  </a:lnTo>
                  <a:cubicBezTo>
                    <a:pt x="1466374" y="196691"/>
                    <a:pt x="1471136" y="210979"/>
                    <a:pt x="1471136" y="226219"/>
                  </a:cubicBezTo>
                  <a:close/>
                </a:path>
              </a:pathLst>
            </a:custGeom>
            <a:solidFill>
              <a:srgbClr val="0278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F8631A3-E74F-460B-A27F-A4BF6A80D30C}"/>
                </a:ext>
              </a:extLst>
            </p:cNvPr>
            <p:cNvSpPr/>
            <p:nvPr/>
          </p:nvSpPr>
          <p:spPr>
            <a:xfrm>
              <a:off x="4875160" y="10123281"/>
              <a:ext cx="2159968" cy="719989"/>
            </a:xfrm>
            <a:custGeom>
              <a:avLst/>
              <a:gdLst>
                <a:gd name="connsiteX0" fmla="*/ 1478756 w 1485900"/>
                <a:gd name="connsiteY0" fmla="*/ 392197 h 495300"/>
                <a:gd name="connsiteX1" fmla="*/ 1449229 w 1485900"/>
                <a:gd name="connsiteY1" fmla="*/ 451252 h 495300"/>
                <a:gd name="connsiteX2" fmla="*/ 1129189 w 1485900"/>
                <a:gd name="connsiteY2" fmla="*/ 420772 h 495300"/>
                <a:gd name="connsiteX3" fmla="*/ 1105376 w 1485900"/>
                <a:gd name="connsiteY3" fmla="*/ 451252 h 495300"/>
                <a:gd name="connsiteX4" fmla="*/ 813911 w 1485900"/>
                <a:gd name="connsiteY4" fmla="*/ 446489 h 495300"/>
                <a:gd name="connsiteX5" fmla="*/ 808196 w 1485900"/>
                <a:gd name="connsiteY5" fmla="*/ 451252 h 495300"/>
                <a:gd name="connsiteX6" fmla="*/ 515779 w 1485900"/>
                <a:gd name="connsiteY6" fmla="*/ 446489 h 495300"/>
                <a:gd name="connsiteX7" fmla="*/ 510064 w 1485900"/>
                <a:gd name="connsiteY7" fmla="*/ 451252 h 495300"/>
                <a:gd name="connsiteX8" fmla="*/ 169069 w 1485900"/>
                <a:gd name="connsiteY8" fmla="*/ 396007 h 495300"/>
                <a:gd name="connsiteX9" fmla="*/ 42386 w 1485900"/>
                <a:gd name="connsiteY9" fmla="*/ 220747 h 495300"/>
                <a:gd name="connsiteX10" fmla="*/ 28099 w 1485900"/>
                <a:gd name="connsiteY10" fmla="*/ 201697 h 495300"/>
                <a:gd name="connsiteX11" fmla="*/ 7144 w 1485900"/>
                <a:gd name="connsiteY11" fmla="*/ 136927 h 495300"/>
                <a:gd name="connsiteX12" fmla="*/ 53816 w 1485900"/>
                <a:gd name="connsiteY12" fmla="*/ 45487 h 495300"/>
                <a:gd name="connsiteX13" fmla="*/ 324326 w 1485900"/>
                <a:gd name="connsiteY13" fmla="*/ 74062 h 495300"/>
                <a:gd name="connsiteX14" fmla="*/ 350996 w 1485900"/>
                <a:gd name="connsiteY14" fmla="*/ 45487 h 495300"/>
                <a:gd name="connsiteX15" fmla="*/ 621506 w 1485900"/>
                <a:gd name="connsiteY15" fmla="*/ 74062 h 495300"/>
                <a:gd name="connsiteX16" fmla="*/ 648176 w 1485900"/>
                <a:gd name="connsiteY16" fmla="*/ 45487 h 495300"/>
                <a:gd name="connsiteX17" fmla="*/ 933926 w 1485900"/>
                <a:gd name="connsiteY17" fmla="*/ 92159 h 495300"/>
                <a:gd name="connsiteX18" fmla="*/ 949166 w 1485900"/>
                <a:gd name="connsiteY18" fmla="*/ 113114 h 495300"/>
                <a:gd name="connsiteX19" fmla="*/ 964406 w 1485900"/>
                <a:gd name="connsiteY19" fmla="*/ 75967 h 495300"/>
                <a:gd name="connsiteX20" fmla="*/ 992981 w 1485900"/>
                <a:gd name="connsiteY20" fmla="*/ 45487 h 495300"/>
                <a:gd name="connsiteX21" fmla="*/ 1278731 w 1485900"/>
                <a:gd name="connsiteY21" fmla="*/ 92159 h 495300"/>
                <a:gd name="connsiteX22" fmla="*/ 1465421 w 1485900"/>
                <a:gd name="connsiteY22" fmla="*/ 351239 h 495300"/>
                <a:gd name="connsiteX23" fmla="*/ 1476851 w 1485900"/>
                <a:gd name="connsiteY23" fmla="*/ 374099 h 495300"/>
                <a:gd name="connsiteX24" fmla="*/ 1478756 w 1485900"/>
                <a:gd name="connsiteY24" fmla="*/ 39219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85900" h="495300">
                  <a:moveTo>
                    <a:pt x="1478756" y="392197"/>
                  </a:moveTo>
                  <a:cubicBezTo>
                    <a:pt x="1478756" y="415057"/>
                    <a:pt x="1468279" y="436964"/>
                    <a:pt x="1449229" y="451252"/>
                  </a:cubicBezTo>
                  <a:cubicBezTo>
                    <a:pt x="1349216" y="523642"/>
                    <a:pt x="1211104" y="508402"/>
                    <a:pt x="1129189" y="420772"/>
                  </a:cubicBezTo>
                  <a:cubicBezTo>
                    <a:pt x="1124426" y="432202"/>
                    <a:pt x="1115854" y="443632"/>
                    <a:pt x="1105376" y="451252"/>
                  </a:cubicBezTo>
                  <a:cubicBezTo>
                    <a:pt x="1015841" y="516022"/>
                    <a:pt x="896779" y="510307"/>
                    <a:pt x="813911" y="446489"/>
                  </a:cubicBezTo>
                  <a:cubicBezTo>
                    <a:pt x="812006" y="448394"/>
                    <a:pt x="810101" y="450299"/>
                    <a:pt x="808196" y="451252"/>
                  </a:cubicBezTo>
                  <a:cubicBezTo>
                    <a:pt x="718661" y="516022"/>
                    <a:pt x="599599" y="510307"/>
                    <a:pt x="515779" y="446489"/>
                  </a:cubicBezTo>
                  <a:cubicBezTo>
                    <a:pt x="513874" y="448394"/>
                    <a:pt x="511969" y="450299"/>
                    <a:pt x="510064" y="451252"/>
                  </a:cubicBezTo>
                  <a:cubicBezTo>
                    <a:pt x="401479" y="529357"/>
                    <a:pt x="248126" y="504592"/>
                    <a:pt x="169069" y="396007"/>
                  </a:cubicBezTo>
                  <a:lnTo>
                    <a:pt x="42386" y="220747"/>
                  </a:lnTo>
                  <a:lnTo>
                    <a:pt x="28099" y="201697"/>
                  </a:lnTo>
                  <a:cubicBezTo>
                    <a:pt x="13811" y="181694"/>
                    <a:pt x="7144" y="158834"/>
                    <a:pt x="7144" y="136927"/>
                  </a:cubicBezTo>
                  <a:cubicBezTo>
                    <a:pt x="7144" y="101684"/>
                    <a:pt x="23336" y="67394"/>
                    <a:pt x="53816" y="45487"/>
                  </a:cubicBezTo>
                  <a:cubicBezTo>
                    <a:pt x="138589" y="-15473"/>
                    <a:pt x="255746" y="-2138"/>
                    <a:pt x="324326" y="74062"/>
                  </a:cubicBezTo>
                  <a:cubicBezTo>
                    <a:pt x="331946" y="63584"/>
                    <a:pt x="340519" y="54059"/>
                    <a:pt x="350996" y="45487"/>
                  </a:cubicBezTo>
                  <a:cubicBezTo>
                    <a:pt x="435769" y="-15473"/>
                    <a:pt x="552926" y="-2138"/>
                    <a:pt x="621506" y="74062"/>
                  </a:cubicBezTo>
                  <a:cubicBezTo>
                    <a:pt x="629126" y="63584"/>
                    <a:pt x="637699" y="54059"/>
                    <a:pt x="648176" y="45487"/>
                  </a:cubicBezTo>
                  <a:cubicBezTo>
                    <a:pt x="739616" y="-20236"/>
                    <a:pt x="868204" y="719"/>
                    <a:pt x="933926" y="92159"/>
                  </a:cubicBezTo>
                  <a:lnTo>
                    <a:pt x="949166" y="113114"/>
                  </a:lnTo>
                  <a:cubicBezTo>
                    <a:pt x="952024" y="99779"/>
                    <a:pt x="956786" y="87397"/>
                    <a:pt x="964406" y="75967"/>
                  </a:cubicBezTo>
                  <a:cubicBezTo>
                    <a:pt x="972026" y="64537"/>
                    <a:pt x="981551" y="54059"/>
                    <a:pt x="992981" y="45487"/>
                  </a:cubicBezTo>
                  <a:cubicBezTo>
                    <a:pt x="1084421" y="-20236"/>
                    <a:pt x="1213009" y="719"/>
                    <a:pt x="1278731" y="92159"/>
                  </a:cubicBezTo>
                  <a:lnTo>
                    <a:pt x="1465421" y="351239"/>
                  </a:lnTo>
                  <a:cubicBezTo>
                    <a:pt x="1470184" y="358859"/>
                    <a:pt x="1473994" y="366479"/>
                    <a:pt x="1476851" y="374099"/>
                  </a:cubicBezTo>
                  <a:cubicBezTo>
                    <a:pt x="1477804" y="378862"/>
                    <a:pt x="1478756" y="385529"/>
                    <a:pt x="1478756" y="392197"/>
                  </a:cubicBezTo>
                  <a:close/>
                </a:path>
              </a:pathLst>
            </a:custGeom>
            <a:solidFill>
              <a:srgbClr val="FCC6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29D516-DE08-44A1-93D8-0E8B12BEF0F7}"/>
                </a:ext>
              </a:extLst>
            </p:cNvPr>
            <p:cNvSpPr/>
            <p:nvPr/>
          </p:nvSpPr>
          <p:spPr>
            <a:xfrm>
              <a:off x="5150694" y="11804533"/>
              <a:ext cx="553838" cy="456916"/>
            </a:xfrm>
            <a:custGeom>
              <a:avLst/>
              <a:gdLst>
                <a:gd name="connsiteX0" fmla="*/ 376714 w 381000"/>
                <a:gd name="connsiteY0" fmla="*/ 7144 h 314325"/>
                <a:gd name="connsiteX1" fmla="*/ 349091 w 381000"/>
                <a:gd name="connsiteY1" fmla="*/ 291941 h 314325"/>
                <a:gd name="connsiteX2" fmla="*/ 348139 w 381000"/>
                <a:gd name="connsiteY2" fmla="*/ 291941 h 314325"/>
                <a:gd name="connsiteX3" fmla="*/ 7144 w 381000"/>
                <a:gd name="connsiteY3" fmla="*/ 310991 h 314325"/>
                <a:gd name="connsiteX4" fmla="*/ 43339 w 381000"/>
                <a:gd name="connsiteY4" fmla="*/ 9049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314325">
                  <a:moveTo>
                    <a:pt x="376714" y="7144"/>
                  </a:moveTo>
                  <a:lnTo>
                    <a:pt x="349091" y="291941"/>
                  </a:lnTo>
                  <a:lnTo>
                    <a:pt x="348139" y="291941"/>
                  </a:lnTo>
                  <a:lnTo>
                    <a:pt x="7144" y="310991"/>
                  </a:lnTo>
                  <a:lnTo>
                    <a:pt x="43339" y="9049"/>
                  </a:lnTo>
                  <a:close/>
                </a:path>
              </a:pathLst>
            </a:custGeom>
            <a:solidFill>
              <a:srgbClr val="0278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4A73EB3-341C-430B-BAE2-156C8B255A5F}"/>
                </a:ext>
              </a:extLst>
            </p:cNvPr>
            <p:cNvSpPr/>
            <p:nvPr/>
          </p:nvSpPr>
          <p:spPr>
            <a:xfrm>
              <a:off x="4801756" y="11623781"/>
              <a:ext cx="899987" cy="830757"/>
            </a:xfrm>
            <a:custGeom>
              <a:avLst/>
              <a:gdLst>
                <a:gd name="connsiteX0" fmla="*/ 191943 w 619125"/>
                <a:gd name="connsiteY0" fmla="*/ 122915 h 571500"/>
                <a:gd name="connsiteX1" fmla="*/ 30970 w 619125"/>
                <a:gd name="connsiteY1" fmla="*/ 345800 h 571500"/>
                <a:gd name="connsiteX2" fmla="*/ 59545 w 619125"/>
                <a:gd name="connsiteY2" fmla="*/ 524870 h 571500"/>
                <a:gd name="connsiteX3" fmla="*/ 59545 w 619125"/>
                <a:gd name="connsiteY3" fmla="*/ 524870 h 571500"/>
                <a:gd name="connsiteX4" fmla="*/ 387205 w 619125"/>
                <a:gd name="connsiteY4" fmla="*/ 471530 h 571500"/>
                <a:gd name="connsiteX5" fmla="*/ 600565 w 619125"/>
                <a:gd name="connsiteY5" fmla="*/ 175303 h 571500"/>
                <a:gd name="connsiteX6" fmla="*/ 581515 w 619125"/>
                <a:gd name="connsiteY6" fmla="*/ 60050 h 571500"/>
                <a:gd name="connsiteX7" fmla="*/ 581515 w 619125"/>
                <a:gd name="connsiteY7" fmla="*/ 60050 h 571500"/>
                <a:gd name="connsiteX8" fmla="*/ 191943 w 619125"/>
                <a:gd name="connsiteY8" fmla="*/ 122915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9125" h="571500">
                  <a:moveTo>
                    <a:pt x="191943" y="122915"/>
                  </a:moveTo>
                  <a:lnTo>
                    <a:pt x="30970" y="345800"/>
                  </a:lnTo>
                  <a:cubicBezTo>
                    <a:pt x="-9987" y="402950"/>
                    <a:pt x="3348" y="482960"/>
                    <a:pt x="59545" y="524870"/>
                  </a:cubicBezTo>
                  <a:lnTo>
                    <a:pt x="59545" y="524870"/>
                  </a:lnTo>
                  <a:cubicBezTo>
                    <a:pt x="164320" y="600118"/>
                    <a:pt x="311958" y="576305"/>
                    <a:pt x="387205" y="471530"/>
                  </a:cubicBezTo>
                  <a:lnTo>
                    <a:pt x="600565" y="175303"/>
                  </a:lnTo>
                  <a:cubicBezTo>
                    <a:pt x="627235" y="138155"/>
                    <a:pt x="618663" y="86720"/>
                    <a:pt x="581515" y="60050"/>
                  </a:cubicBezTo>
                  <a:lnTo>
                    <a:pt x="581515" y="60050"/>
                  </a:lnTo>
                  <a:cubicBezTo>
                    <a:pt x="457690" y="-30437"/>
                    <a:pt x="281478" y="-1862"/>
                    <a:pt x="191943" y="122915"/>
                  </a:cubicBezTo>
                  <a:close/>
                </a:path>
              </a:pathLst>
            </a:custGeom>
            <a:solidFill>
              <a:srgbClr val="FCC6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B74FFBF-F346-44B1-B7CC-9C5A984DB986}"/>
              </a:ext>
            </a:extLst>
          </p:cNvPr>
          <p:cNvGrpSpPr/>
          <p:nvPr/>
        </p:nvGrpSpPr>
        <p:grpSpPr>
          <a:xfrm>
            <a:off x="10347402" y="2941671"/>
            <a:ext cx="2555472" cy="4323231"/>
            <a:chOff x="21228928" y="5883215"/>
            <a:chExt cx="5111610" cy="8647587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660918D-CEA2-4D1A-89E3-8B85585F6B9F}"/>
                </a:ext>
              </a:extLst>
            </p:cNvPr>
            <p:cNvSpPr/>
            <p:nvPr/>
          </p:nvSpPr>
          <p:spPr>
            <a:xfrm>
              <a:off x="21228928" y="8579073"/>
              <a:ext cx="595376" cy="1633822"/>
            </a:xfrm>
            <a:custGeom>
              <a:avLst/>
              <a:gdLst>
                <a:gd name="connsiteX0" fmla="*/ 304107 w 409575"/>
                <a:gd name="connsiteY0" fmla="*/ 65754 h 1123950"/>
                <a:gd name="connsiteX1" fmla="*/ 265055 w 409575"/>
                <a:gd name="connsiteY1" fmla="*/ 24796 h 1123950"/>
                <a:gd name="connsiteX2" fmla="*/ 154564 w 409575"/>
                <a:gd name="connsiteY2" fmla="*/ 66706 h 1123950"/>
                <a:gd name="connsiteX3" fmla="*/ 304107 w 409575"/>
                <a:gd name="connsiteY3" fmla="*/ 1122076 h 1123950"/>
                <a:gd name="connsiteX4" fmla="*/ 410786 w 409575"/>
                <a:gd name="connsiteY4" fmla="*/ 1018254 h 1123950"/>
                <a:gd name="connsiteX5" fmla="*/ 304107 w 409575"/>
                <a:gd name="connsiteY5" fmla="*/ 65754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9575" h="1123950">
                  <a:moveTo>
                    <a:pt x="304107" y="65754"/>
                  </a:moveTo>
                  <a:lnTo>
                    <a:pt x="265055" y="24796"/>
                  </a:lnTo>
                  <a:cubicBezTo>
                    <a:pt x="226001" y="-16161"/>
                    <a:pt x="187901" y="20986"/>
                    <a:pt x="154564" y="66706"/>
                  </a:cubicBezTo>
                  <a:cubicBezTo>
                    <a:pt x="-80703" y="383889"/>
                    <a:pt x="-36889" y="743934"/>
                    <a:pt x="304107" y="1122076"/>
                  </a:cubicBezTo>
                  <a:lnTo>
                    <a:pt x="410786" y="1018254"/>
                  </a:lnTo>
                  <a:lnTo>
                    <a:pt x="304107" y="65754"/>
                  </a:lnTo>
                  <a:close/>
                </a:path>
              </a:pathLst>
            </a:custGeom>
            <a:solidFill>
              <a:srgbClr val="89402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1A448A5-CA0B-4ED6-A51E-011A368C1EBB}"/>
                </a:ext>
              </a:extLst>
            </p:cNvPr>
            <p:cNvSpPr/>
            <p:nvPr/>
          </p:nvSpPr>
          <p:spPr>
            <a:xfrm>
              <a:off x="25745162" y="8579073"/>
              <a:ext cx="595376" cy="1633822"/>
            </a:xfrm>
            <a:custGeom>
              <a:avLst/>
              <a:gdLst>
                <a:gd name="connsiteX0" fmla="*/ 113823 w 409575"/>
                <a:gd name="connsiteY0" fmla="*/ 65754 h 1123950"/>
                <a:gd name="connsiteX1" fmla="*/ 152876 w 409575"/>
                <a:gd name="connsiteY1" fmla="*/ 24796 h 1123950"/>
                <a:gd name="connsiteX2" fmla="*/ 263366 w 409575"/>
                <a:gd name="connsiteY2" fmla="*/ 66706 h 1123950"/>
                <a:gd name="connsiteX3" fmla="*/ 113823 w 409575"/>
                <a:gd name="connsiteY3" fmla="*/ 1122076 h 1123950"/>
                <a:gd name="connsiteX4" fmla="*/ 7144 w 409575"/>
                <a:gd name="connsiteY4" fmla="*/ 1018254 h 1123950"/>
                <a:gd name="connsiteX5" fmla="*/ 113823 w 409575"/>
                <a:gd name="connsiteY5" fmla="*/ 65754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9575" h="1123950">
                  <a:moveTo>
                    <a:pt x="113823" y="65754"/>
                  </a:moveTo>
                  <a:lnTo>
                    <a:pt x="152876" y="24796"/>
                  </a:lnTo>
                  <a:cubicBezTo>
                    <a:pt x="191929" y="-16161"/>
                    <a:pt x="230029" y="20986"/>
                    <a:pt x="263366" y="66706"/>
                  </a:cubicBezTo>
                  <a:cubicBezTo>
                    <a:pt x="498634" y="383889"/>
                    <a:pt x="454819" y="743934"/>
                    <a:pt x="113823" y="1122076"/>
                  </a:cubicBezTo>
                  <a:lnTo>
                    <a:pt x="7144" y="1018254"/>
                  </a:lnTo>
                  <a:lnTo>
                    <a:pt x="113823" y="65754"/>
                  </a:lnTo>
                  <a:close/>
                </a:path>
              </a:pathLst>
            </a:custGeom>
            <a:solidFill>
              <a:srgbClr val="89402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1B3B20C-93C2-4228-AA3E-0265CD55D1A1}"/>
                </a:ext>
              </a:extLst>
            </p:cNvPr>
            <p:cNvSpPr/>
            <p:nvPr/>
          </p:nvSpPr>
          <p:spPr>
            <a:xfrm>
              <a:off x="22597978" y="10778549"/>
              <a:ext cx="2630731" cy="3752253"/>
            </a:xfrm>
            <a:custGeom>
              <a:avLst/>
              <a:gdLst>
                <a:gd name="connsiteX0" fmla="*/ 7144 w 1809750"/>
                <a:gd name="connsiteY0" fmla="*/ 240506 h 2581275"/>
                <a:gd name="connsiteX1" fmla="*/ 7144 w 1809750"/>
                <a:gd name="connsiteY1" fmla="*/ 2576989 h 2581275"/>
                <a:gd name="connsiteX2" fmla="*/ 1805464 w 1809750"/>
                <a:gd name="connsiteY2" fmla="*/ 2576989 h 2581275"/>
                <a:gd name="connsiteX3" fmla="*/ 1712119 w 1809750"/>
                <a:gd name="connsiteY3" fmla="*/ 7144 h 258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9750" h="2581275">
                  <a:moveTo>
                    <a:pt x="7144" y="240506"/>
                  </a:moveTo>
                  <a:lnTo>
                    <a:pt x="7144" y="2576989"/>
                  </a:lnTo>
                  <a:lnTo>
                    <a:pt x="1805464" y="2576989"/>
                  </a:lnTo>
                  <a:lnTo>
                    <a:pt x="1712119" y="7144"/>
                  </a:lnTo>
                  <a:close/>
                </a:path>
              </a:pathLst>
            </a:custGeom>
            <a:solidFill>
              <a:srgbClr val="8D53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95FCF92-4BD8-4A3F-B88D-D6333E5B5FE4}"/>
                </a:ext>
              </a:extLst>
            </p:cNvPr>
            <p:cNvSpPr/>
            <p:nvPr/>
          </p:nvSpPr>
          <p:spPr>
            <a:xfrm>
              <a:off x="21612146" y="6808914"/>
              <a:ext cx="4416859" cy="6119910"/>
            </a:xfrm>
            <a:custGeom>
              <a:avLst/>
              <a:gdLst>
                <a:gd name="connsiteX0" fmla="*/ 3033236 w 3038475"/>
                <a:gd name="connsiteY0" fmla="*/ 2966561 h 4210050"/>
                <a:gd name="connsiteX1" fmla="*/ 1717834 w 3038475"/>
                <a:gd name="connsiteY1" fmla="*/ 4210526 h 4210050"/>
                <a:gd name="connsiteX2" fmla="*/ 1321594 w 3038475"/>
                <a:gd name="connsiteY2" fmla="*/ 4210526 h 4210050"/>
                <a:gd name="connsiteX3" fmla="*/ 40481 w 3038475"/>
                <a:gd name="connsiteY3" fmla="*/ 3246597 h 4210050"/>
                <a:gd name="connsiteX4" fmla="*/ 7144 w 3038475"/>
                <a:gd name="connsiteY4" fmla="*/ 2967514 h 4210050"/>
                <a:gd name="connsiteX5" fmla="*/ 79534 w 3038475"/>
                <a:gd name="connsiteY5" fmla="*/ 1617821 h 4210050"/>
                <a:gd name="connsiteX6" fmla="*/ 89059 w 3038475"/>
                <a:gd name="connsiteY6" fmla="*/ 1437799 h 4210050"/>
                <a:gd name="connsiteX7" fmla="*/ 1519713 w 3038475"/>
                <a:gd name="connsiteY7" fmla="*/ 7144 h 4210050"/>
                <a:gd name="connsiteX8" fmla="*/ 2530317 w 3038475"/>
                <a:gd name="connsiteY8" fmla="*/ 427196 h 4210050"/>
                <a:gd name="connsiteX9" fmla="*/ 2950369 w 3038475"/>
                <a:gd name="connsiteY9" fmla="*/ 1437799 h 4210050"/>
                <a:gd name="connsiteX10" fmla="*/ 2958942 w 3038475"/>
                <a:gd name="connsiteY10" fmla="*/ 1591151 h 4210050"/>
                <a:gd name="connsiteX11" fmla="*/ 3033236 w 3038475"/>
                <a:gd name="connsiteY11" fmla="*/ 2966561 h 421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38475" h="4210050">
                  <a:moveTo>
                    <a:pt x="3033236" y="2966561"/>
                  </a:moveTo>
                  <a:cubicBezTo>
                    <a:pt x="3033236" y="3650456"/>
                    <a:pt x="2441734" y="4210526"/>
                    <a:pt x="1717834" y="4210526"/>
                  </a:cubicBezTo>
                  <a:lnTo>
                    <a:pt x="1321594" y="4210526"/>
                  </a:lnTo>
                  <a:cubicBezTo>
                    <a:pt x="699611" y="4210526"/>
                    <a:pt x="174784" y="3797141"/>
                    <a:pt x="40481" y="3246597"/>
                  </a:cubicBezTo>
                  <a:cubicBezTo>
                    <a:pt x="18573" y="3157061"/>
                    <a:pt x="7144" y="3063716"/>
                    <a:pt x="7144" y="2967514"/>
                  </a:cubicBezTo>
                  <a:lnTo>
                    <a:pt x="79534" y="1617821"/>
                  </a:lnTo>
                  <a:lnTo>
                    <a:pt x="89059" y="1437799"/>
                  </a:lnTo>
                  <a:cubicBezTo>
                    <a:pt x="89059" y="651034"/>
                    <a:pt x="732948" y="7144"/>
                    <a:pt x="1519713" y="7144"/>
                  </a:cubicBezTo>
                  <a:cubicBezTo>
                    <a:pt x="1913096" y="7144"/>
                    <a:pt x="2271236" y="168116"/>
                    <a:pt x="2530317" y="427196"/>
                  </a:cubicBezTo>
                  <a:cubicBezTo>
                    <a:pt x="2789396" y="686276"/>
                    <a:pt x="2950369" y="1044416"/>
                    <a:pt x="2950369" y="1437799"/>
                  </a:cubicBezTo>
                  <a:lnTo>
                    <a:pt x="2958942" y="1591151"/>
                  </a:lnTo>
                  <a:lnTo>
                    <a:pt x="3033236" y="2966561"/>
                  </a:lnTo>
                  <a:close/>
                </a:path>
              </a:pathLst>
            </a:custGeom>
            <a:solidFill>
              <a:srgbClr val="8D53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2309856-0F8E-436C-A72D-557B1EE32094}"/>
                </a:ext>
              </a:extLst>
            </p:cNvPr>
            <p:cNvSpPr/>
            <p:nvPr/>
          </p:nvSpPr>
          <p:spPr>
            <a:xfrm>
              <a:off x="23268122" y="10287017"/>
              <a:ext cx="1107676" cy="221535"/>
            </a:xfrm>
            <a:custGeom>
              <a:avLst/>
              <a:gdLst>
                <a:gd name="connsiteX0" fmla="*/ 754856 w 762000"/>
                <a:gd name="connsiteY0" fmla="*/ 7144 h 152400"/>
                <a:gd name="connsiteX1" fmla="*/ 7144 w 762000"/>
                <a:gd name="connsiteY1" fmla="*/ 7144 h 152400"/>
                <a:gd name="connsiteX2" fmla="*/ 754856 w 762000"/>
                <a:gd name="connsiteY2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0" h="152400">
                  <a:moveTo>
                    <a:pt x="754856" y="7144"/>
                  </a:moveTo>
                  <a:cubicBezTo>
                    <a:pt x="505302" y="200501"/>
                    <a:pt x="256698" y="200501"/>
                    <a:pt x="7144" y="7144"/>
                  </a:cubicBezTo>
                  <a:cubicBezTo>
                    <a:pt x="7144" y="7144"/>
                    <a:pt x="369094" y="158591"/>
                    <a:pt x="754856" y="7144"/>
                  </a:cubicBezTo>
                  <a:close/>
                </a:path>
              </a:pathLst>
            </a:custGeom>
            <a:solidFill>
              <a:srgbClr val="773D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739F40D-297D-4A56-A2A2-524C9E807A69}"/>
                </a:ext>
              </a:extLst>
            </p:cNvPr>
            <p:cNvSpPr/>
            <p:nvPr/>
          </p:nvSpPr>
          <p:spPr>
            <a:xfrm>
              <a:off x="22564748" y="8960575"/>
              <a:ext cx="581530" cy="443070"/>
            </a:xfrm>
            <a:custGeom>
              <a:avLst/>
              <a:gdLst>
                <a:gd name="connsiteX0" fmla="*/ 401479 w 400050"/>
                <a:gd name="connsiteY0" fmla="*/ 152876 h 304800"/>
                <a:gd name="connsiteX1" fmla="*/ 204311 w 400050"/>
                <a:gd name="connsiteY1" fmla="*/ 298609 h 304800"/>
                <a:gd name="connsiteX2" fmla="*/ 7144 w 400050"/>
                <a:gd name="connsiteY2" fmla="*/ 152876 h 304800"/>
                <a:gd name="connsiteX3" fmla="*/ 204311 w 400050"/>
                <a:gd name="connsiteY3" fmla="*/ 7144 h 304800"/>
                <a:gd name="connsiteX4" fmla="*/ 401479 w 400050"/>
                <a:gd name="connsiteY4" fmla="*/ 15287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304800">
                  <a:moveTo>
                    <a:pt x="401479" y="152876"/>
                  </a:moveTo>
                  <a:cubicBezTo>
                    <a:pt x="401479" y="233362"/>
                    <a:pt x="313204" y="298609"/>
                    <a:pt x="204311" y="298609"/>
                  </a:cubicBezTo>
                  <a:cubicBezTo>
                    <a:pt x="95419" y="298609"/>
                    <a:pt x="7144" y="233362"/>
                    <a:pt x="7144" y="152876"/>
                  </a:cubicBezTo>
                  <a:cubicBezTo>
                    <a:pt x="7144" y="72390"/>
                    <a:pt x="95419" y="7144"/>
                    <a:pt x="204311" y="7144"/>
                  </a:cubicBezTo>
                  <a:cubicBezTo>
                    <a:pt x="313204" y="7144"/>
                    <a:pt x="401479" y="72390"/>
                    <a:pt x="401479" y="152876"/>
                  </a:cubicBezTo>
                  <a:close/>
                </a:path>
              </a:pathLst>
            </a:custGeom>
            <a:solidFill>
              <a:srgbClr val="02021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0D6C0C1-46D4-403B-A954-5BA80CD334C4}"/>
                </a:ext>
              </a:extLst>
            </p:cNvPr>
            <p:cNvSpPr/>
            <p:nvPr/>
          </p:nvSpPr>
          <p:spPr>
            <a:xfrm>
              <a:off x="24457489" y="8960575"/>
              <a:ext cx="581530" cy="443070"/>
            </a:xfrm>
            <a:custGeom>
              <a:avLst/>
              <a:gdLst>
                <a:gd name="connsiteX0" fmla="*/ 401479 w 400050"/>
                <a:gd name="connsiteY0" fmla="*/ 152876 h 304800"/>
                <a:gd name="connsiteX1" fmla="*/ 204312 w 400050"/>
                <a:gd name="connsiteY1" fmla="*/ 298609 h 304800"/>
                <a:gd name="connsiteX2" fmla="*/ 7145 w 400050"/>
                <a:gd name="connsiteY2" fmla="*/ 152876 h 304800"/>
                <a:gd name="connsiteX3" fmla="*/ 204312 w 400050"/>
                <a:gd name="connsiteY3" fmla="*/ 7144 h 304800"/>
                <a:gd name="connsiteX4" fmla="*/ 401479 w 400050"/>
                <a:gd name="connsiteY4" fmla="*/ 15287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304800">
                  <a:moveTo>
                    <a:pt x="401479" y="152876"/>
                  </a:moveTo>
                  <a:cubicBezTo>
                    <a:pt x="401479" y="233362"/>
                    <a:pt x="313204" y="298609"/>
                    <a:pt x="204312" y="298609"/>
                  </a:cubicBezTo>
                  <a:cubicBezTo>
                    <a:pt x="95420" y="298609"/>
                    <a:pt x="7145" y="233362"/>
                    <a:pt x="7145" y="152876"/>
                  </a:cubicBezTo>
                  <a:cubicBezTo>
                    <a:pt x="7145" y="72390"/>
                    <a:pt x="95420" y="7144"/>
                    <a:pt x="204312" y="7144"/>
                  </a:cubicBezTo>
                  <a:cubicBezTo>
                    <a:pt x="313204" y="7144"/>
                    <a:pt x="401479" y="72390"/>
                    <a:pt x="401479" y="152876"/>
                  </a:cubicBezTo>
                  <a:close/>
                </a:path>
              </a:pathLst>
            </a:custGeom>
            <a:solidFill>
              <a:srgbClr val="02021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C9B8CD7-EAF6-444F-BE41-CA5912B9A864}"/>
                </a:ext>
              </a:extLst>
            </p:cNvPr>
            <p:cNvSpPr/>
            <p:nvPr/>
          </p:nvSpPr>
          <p:spPr>
            <a:xfrm>
              <a:off x="21567410" y="5883215"/>
              <a:ext cx="4403013" cy="3406104"/>
            </a:xfrm>
            <a:custGeom>
              <a:avLst/>
              <a:gdLst>
                <a:gd name="connsiteX0" fmla="*/ 168411 w 3028950"/>
                <a:gd name="connsiteY0" fmla="*/ 2311784 h 2343150"/>
                <a:gd name="connsiteX1" fmla="*/ 611323 w 3028950"/>
                <a:gd name="connsiteY1" fmla="*/ 1300229 h 2343150"/>
                <a:gd name="connsiteX2" fmla="*/ 2234383 w 3028950"/>
                <a:gd name="connsiteY2" fmla="*/ 1697422 h 2343150"/>
                <a:gd name="connsiteX3" fmla="*/ 1988638 w 3028950"/>
                <a:gd name="connsiteY3" fmla="*/ 1440247 h 2343150"/>
                <a:gd name="connsiteX4" fmla="*/ 2654436 w 3028950"/>
                <a:gd name="connsiteY4" fmla="*/ 1766954 h 2343150"/>
                <a:gd name="connsiteX5" fmla="*/ 2479175 w 3028950"/>
                <a:gd name="connsiteY5" fmla="*/ 1521209 h 2343150"/>
                <a:gd name="connsiteX6" fmla="*/ 2981144 w 3028950"/>
                <a:gd name="connsiteY6" fmla="*/ 2182244 h 2343150"/>
                <a:gd name="connsiteX7" fmla="*/ 3022100 w 3028950"/>
                <a:gd name="connsiteY7" fmla="*/ 791594 h 2343150"/>
                <a:gd name="connsiteX8" fmla="*/ 2741113 w 3028950"/>
                <a:gd name="connsiteY8" fmla="*/ 511559 h 2343150"/>
                <a:gd name="connsiteX9" fmla="*/ 925648 w 3028950"/>
                <a:gd name="connsiteY9" fmla="*/ 481079 h 2343150"/>
                <a:gd name="connsiteX10" fmla="*/ 703716 w 3028950"/>
                <a:gd name="connsiteY10" fmla="*/ 667769 h 2343150"/>
                <a:gd name="connsiteX11" fmla="*/ 878023 w 3028950"/>
                <a:gd name="connsiteY11" fmla="*/ 311534 h 2343150"/>
                <a:gd name="connsiteX12" fmla="*/ 809444 w 3028950"/>
                <a:gd name="connsiteY12" fmla="*/ 261052 h 2343150"/>
                <a:gd name="connsiteX13" fmla="*/ 516073 w 3028950"/>
                <a:gd name="connsiteY13" fmla="*/ 539182 h 2343150"/>
                <a:gd name="connsiteX14" fmla="*/ 815158 w 3028950"/>
                <a:gd name="connsiteY14" fmla="*/ 33404 h 2343150"/>
                <a:gd name="connsiteX15" fmla="*/ 787536 w 3028950"/>
                <a:gd name="connsiteY15" fmla="*/ 12449 h 2343150"/>
                <a:gd name="connsiteX16" fmla="*/ 98879 w 3028950"/>
                <a:gd name="connsiteY16" fmla="*/ 719204 h 2343150"/>
                <a:gd name="connsiteX17" fmla="*/ 7438 w 3028950"/>
                <a:gd name="connsiteY17" fmla="*/ 959234 h 2343150"/>
                <a:gd name="connsiteX18" fmla="*/ 96021 w 3028950"/>
                <a:gd name="connsiteY18" fmla="*/ 2305117 h 2343150"/>
                <a:gd name="connsiteX19" fmla="*/ 168411 w 3028950"/>
                <a:gd name="connsiteY19" fmla="*/ 2311784 h 2343150"/>
                <a:gd name="connsiteX20" fmla="*/ 168411 w 3028950"/>
                <a:gd name="connsiteY20" fmla="*/ 2311784 h 2343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28950" h="2343150">
                  <a:moveTo>
                    <a:pt x="168411" y="2311784"/>
                  </a:moveTo>
                  <a:lnTo>
                    <a:pt x="611323" y="1300229"/>
                  </a:lnTo>
                  <a:lnTo>
                    <a:pt x="2234383" y="1697422"/>
                  </a:lnTo>
                  <a:lnTo>
                    <a:pt x="1988638" y="1440247"/>
                  </a:lnTo>
                  <a:lnTo>
                    <a:pt x="2654436" y="1766954"/>
                  </a:lnTo>
                  <a:lnTo>
                    <a:pt x="2479175" y="1521209"/>
                  </a:lnTo>
                  <a:lnTo>
                    <a:pt x="2981144" y="2182244"/>
                  </a:lnTo>
                  <a:lnTo>
                    <a:pt x="3022100" y="791594"/>
                  </a:lnTo>
                  <a:cubicBezTo>
                    <a:pt x="3018291" y="638242"/>
                    <a:pt x="2894466" y="514417"/>
                    <a:pt x="2741113" y="511559"/>
                  </a:cubicBezTo>
                  <a:lnTo>
                    <a:pt x="925648" y="481079"/>
                  </a:lnTo>
                  <a:lnTo>
                    <a:pt x="703716" y="667769"/>
                  </a:lnTo>
                  <a:lnTo>
                    <a:pt x="878023" y="311534"/>
                  </a:lnTo>
                  <a:cubicBezTo>
                    <a:pt x="898979" y="268672"/>
                    <a:pt x="844686" y="227714"/>
                    <a:pt x="809444" y="261052"/>
                  </a:cubicBezTo>
                  <a:lnTo>
                    <a:pt x="516073" y="539182"/>
                  </a:lnTo>
                  <a:lnTo>
                    <a:pt x="815158" y="33404"/>
                  </a:lnTo>
                  <a:cubicBezTo>
                    <a:pt x="825636" y="15307"/>
                    <a:pt x="801823" y="-1838"/>
                    <a:pt x="787536" y="12449"/>
                  </a:cubicBezTo>
                  <a:lnTo>
                    <a:pt x="98879" y="719204"/>
                  </a:lnTo>
                  <a:cubicBezTo>
                    <a:pt x="36966" y="783022"/>
                    <a:pt x="3629" y="869699"/>
                    <a:pt x="7438" y="959234"/>
                  </a:cubicBezTo>
                  <a:lnTo>
                    <a:pt x="96021" y="2305117"/>
                  </a:lnTo>
                  <a:cubicBezTo>
                    <a:pt x="97925" y="2347979"/>
                    <a:pt x="158886" y="2352742"/>
                    <a:pt x="168411" y="2311784"/>
                  </a:cubicBezTo>
                  <a:lnTo>
                    <a:pt x="168411" y="2311784"/>
                  </a:lnTo>
                  <a:close/>
                </a:path>
              </a:pathLst>
            </a:custGeom>
            <a:solidFill>
              <a:srgbClr val="0101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1209718-4112-4861-A813-B85093A88FC8}"/>
                </a:ext>
              </a:extLst>
            </p:cNvPr>
            <p:cNvSpPr/>
            <p:nvPr/>
          </p:nvSpPr>
          <p:spPr>
            <a:xfrm>
              <a:off x="21612146" y="9049189"/>
              <a:ext cx="4416859" cy="3890712"/>
            </a:xfrm>
            <a:custGeom>
              <a:avLst/>
              <a:gdLst>
                <a:gd name="connsiteX0" fmla="*/ 3033236 w 3038475"/>
                <a:gd name="connsiteY0" fmla="*/ 1425416 h 2676525"/>
                <a:gd name="connsiteX1" fmla="*/ 1717834 w 3038475"/>
                <a:gd name="connsiteY1" fmla="*/ 2669381 h 2676525"/>
                <a:gd name="connsiteX2" fmla="*/ 1321594 w 3038475"/>
                <a:gd name="connsiteY2" fmla="*/ 2669381 h 2676525"/>
                <a:gd name="connsiteX3" fmla="*/ 40481 w 3038475"/>
                <a:gd name="connsiteY3" fmla="*/ 1705451 h 2676525"/>
                <a:gd name="connsiteX4" fmla="*/ 7144 w 3038475"/>
                <a:gd name="connsiteY4" fmla="*/ 1426369 h 2676525"/>
                <a:gd name="connsiteX5" fmla="*/ 79534 w 3038475"/>
                <a:gd name="connsiteY5" fmla="*/ 76676 h 2676525"/>
                <a:gd name="connsiteX6" fmla="*/ 182404 w 3038475"/>
                <a:gd name="connsiteY6" fmla="*/ 32861 h 2676525"/>
                <a:gd name="connsiteX7" fmla="*/ 279559 w 3038475"/>
                <a:gd name="connsiteY7" fmla="*/ 925354 h 2676525"/>
                <a:gd name="connsiteX8" fmla="*/ 343376 w 3038475"/>
                <a:gd name="connsiteY8" fmla="*/ 1052036 h 2676525"/>
                <a:gd name="connsiteX9" fmla="*/ 500538 w 3038475"/>
                <a:gd name="connsiteY9" fmla="*/ 1195864 h 2676525"/>
                <a:gd name="connsiteX10" fmla="*/ 658654 w 3038475"/>
                <a:gd name="connsiteY10" fmla="*/ 1247299 h 2676525"/>
                <a:gd name="connsiteX11" fmla="*/ 1470184 w 3038475"/>
                <a:gd name="connsiteY11" fmla="*/ 1154906 h 2676525"/>
                <a:gd name="connsiteX12" fmla="*/ 1510188 w 3038475"/>
                <a:gd name="connsiteY12" fmla="*/ 1155859 h 2676525"/>
                <a:gd name="connsiteX13" fmla="*/ 2237898 w 3038475"/>
                <a:gd name="connsiteY13" fmla="*/ 1276826 h 2676525"/>
                <a:gd name="connsiteX14" fmla="*/ 2540794 w 3038475"/>
                <a:gd name="connsiteY14" fmla="*/ 1214914 h 2676525"/>
                <a:gd name="connsiteX15" fmla="*/ 2591276 w 3038475"/>
                <a:gd name="connsiteY15" fmla="*/ 1182529 h 2676525"/>
                <a:gd name="connsiteX16" fmla="*/ 2855119 w 3038475"/>
                <a:gd name="connsiteY16" fmla="*/ 764381 h 2676525"/>
                <a:gd name="connsiteX17" fmla="*/ 2949417 w 3038475"/>
                <a:gd name="connsiteY17" fmla="*/ 7144 h 2676525"/>
                <a:gd name="connsiteX18" fmla="*/ 2957988 w 3038475"/>
                <a:gd name="connsiteY18" fmla="*/ 49054 h 2676525"/>
                <a:gd name="connsiteX19" fmla="*/ 3033236 w 3038475"/>
                <a:gd name="connsiteY19" fmla="*/ 1425416 h 267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38475" h="2676525">
                  <a:moveTo>
                    <a:pt x="3033236" y="1425416"/>
                  </a:moveTo>
                  <a:cubicBezTo>
                    <a:pt x="3033236" y="2109311"/>
                    <a:pt x="2441734" y="2669381"/>
                    <a:pt x="1717834" y="2669381"/>
                  </a:cubicBezTo>
                  <a:lnTo>
                    <a:pt x="1321594" y="2669381"/>
                  </a:lnTo>
                  <a:cubicBezTo>
                    <a:pt x="699611" y="2669381"/>
                    <a:pt x="174784" y="2255996"/>
                    <a:pt x="40481" y="1705451"/>
                  </a:cubicBezTo>
                  <a:cubicBezTo>
                    <a:pt x="18573" y="1615916"/>
                    <a:pt x="7144" y="1522571"/>
                    <a:pt x="7144" y="1426369"/>
                  </a:cubicBezTo>
                  <a:lnTo>
                    <a:pt x="79534" y="76676"/>
                  </a:lnTo>
                  <a:lnTo>
                    <a:pt x="182404" y="32861"/>
                  </a:lnTo>
                  <a:lnTo>
                    <a:pt x="279559" y="925354"/>
                  </a:lnTo>
                  <a:cubicBezTo>
                    <a:pt x="285273" y="973931"/>
                    <a:pt x="307181" y="1018699"/>
                    <a:pt x="343376" y="1052036"/>
                  </a:cubicBezTo>
                  <a:lnTo>
                    <a:pt x="500538" y="1195864"/>
                  </a:lnTo>
                  <a:cubicBezTo>
                    <a:pt x="543401" y="1234916"/>
                    <a:pt x="601504" y="1253966"/>
                    <a:pt x="658654" y="1247299"/>
                  </a:cubicBezTo>
                  <a:lnTo>
                    <a:pt x="1470184" y="1154906"/>
                  </a:lnTo>
                  <a:cubicBezTo>
                    <a:pt x="1483519" y="1153001"/>
                    <a:pt x="1496854" y="1153954"/>
                    <a:pt x="1510188" y="1155859"/>
                  </a:cubicBezTo>
                  <a:lnTo>
                    <a:pt x="2237898" y="1276826"/>
                  </a:lnTo>
                  <a:cubicBezTo>
                    <a:pt x="2342673" y="1293971"/>
                    <a:pt x="2451259" y="1272064"/>
                    <a:pt x="2540794" y="1214914"/>
                  </a:cubicBezTo>
                  <a:lnTo>
                    <a:pt x="2591276" y="1182529"/>
                  </a:lnTo>
                  <a:cubicBezTo>
                    <a:pt x="2737009" y="1089184"/>
                    <a:pt x="2834163" y="935831"/>
                    <a:pt x="2855119" y="764381"/>
                  </a:cubicBezTo>
                  <a:lnTo>
                    <a:pt x="2949417" y="7144"/>
                  </a:lnTo>
                  <a:lnTo>
                    <a:pt x="2957988" y="49054"/>
                  </a:lnTo>
                  <a:lnTo>
                    <a:pt x="3033236" y="1425416"/>
                  </a:lnTo>
                  <a:close/>
                </a:path>
              </a:pathLst>
            </a:custGeom>
            <a:solidFill>
              <a:srgbClr val="0101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A2E1592-62E7-425A-99C7-C34D6B7D9E2B}"/>
                </a:ext>
              </a:extLst>
            </p:cNvPr>
            <p:cNvSpPr/>
            <p:nvPr/>
          </p:nvSpPr>
          <p:spPr>
            <a:xfrm>
              <a:off x="22902589" y="11187004"/>
              <a:ext cx="1827666" cy="553838"/>
            </a:xfrm>
            <a:custGeom>
              <a:avLst/>
              <a:gdLst>
                <a:gd name="connsiteX0" fmla="*/ 1256824 w 1257300"/>
                <a:gd name="connsiteY0" fmla="*/ 193834 h 381000"/>
                <a:gd name="connsiteX1" fmla="*/ 631984 w 1257300"/>
                <a:gd name="connsiteY1" fmla="*/ 380524 h 381000"/>
                <a:gd name="connsiteX2" fmla="*/ 7145 w 1257300"/>
                <a:gd name="connsiteY2" fmla="*/ 193834 h 381000"/>
                <a:gd name="connsiteX3" fmla="*/ 631984 w 1257300"/>
                <a:gd name="connsiteY3" fmla="*/ 7144 h 381000"/>
                <a:gd name="connsiteX4" fmla="*/ 1256824 w 1257300"/>
                <a:gd name="connsiteY4" fmla="*/ 19383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381000">
                  <a:moveTo>
                    <a:pt x="1256824" y="193834"/>
                  </a:moveTo>
                  <a:cubicBezTo>
                    <a:pt x="1256824" y="296940"/>
                    <a:pt x="977074" y="380524"/>
                    <a:pt x="631984" y="380524"/>
                  </a:cubicBezTo>
                  <a:cubicBezTo>
                    <a:pt x="286895" y="380524"/>
                    <a:pt x="7145" y="296940"/>
                    <a:pt x="7145" y="193834"/>
                  </a:cubicBezTo>
                  <a:cubicBezTo>
                    <a:pt x="7145" y="90728"/>
                    <a:pt x="286895" y="7144"/>
                    <a:pt x="631984" y="7144"/>
                  </a:cubicBezTo>
                  <a:cubicBezTo>
                    <a:pt x="977074" y="7144"/>
                    <a:pt x="1256824" y="90727"/>
                    <a:pt x="1256824" y="193834"/>
                  </a:cubicBezTo>
                  <a:close/>
                </a:path>
              </a:pathLst>
            </a:custGeom>
            <a:solidFill>
              <a:srgbClr val="89402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C239BEB-7AF0-4A7C-9431-5F6B9BFF5001}"/>
                </a:ext>
              </a:extLst>
            </p:cNvPr>
            <p:cNvSpPr/>
            <p:nvPr/>
          </p:nvSpPr>
          <p:spPr>
            <a:xfrm>
              <a:off x="21660606" y="11516537"/>
              <a:ext cx="4319937" cy="1412287"/>
            </a:xfrm>
            <a:custGeom>
              <a:avLst/>
              <a:gdLst>
                <a:gd name="connsiteX0" fmla="*/ 2415063 w 2971800"/>
                <a:gd name="connsiteY0" fmla="*/ 411004 h 971550"/>
                <a:gd name="connsiteX1" fmla="*/ 1889284 w 2971800"/>
                <a:gd name="connsiteY1" fmla="*/ 691039 h 971550"/>
                <a:gd name="connsiteX2" fmla="*/ 1422559 w 2971800"/>
                <a:gd name="connsiteY2" fmla="*/ 726281 h 971550"/>
                <a:gd name="connsiteX3" fmla="*/ 1083469 w 2971800"/>
                <a:gd name="connsiteY3" fmla="*/ 691039 h 971550"/>
                <a:gd name="connsiteX4" fmla="*/ 557688 w 2971800"/>
                <a:gd name="connsiteY4" fmla="*/ 411004 h 971550"/>
                <a:gd name="connsiteX5" fmla="*/ 7144 w 2971800"/>
                <a:gd name="connsiteY5" fmla="*/ 7144 h 971550"/>
                <a:gd name="connsiteX6" fmla="*/ 1288256 w 2971800"/>
                <a:gd name="connsiteY6" fmla="*/ 971074 h 971550"/>
                <a:gd name="connsiteX7" fmla="*/ 1421606 w 2971800"/>
                <a:gd name="connsiteY7" fmla="*/ 971074 h 971550"/>
                <a:gd name="connsiteX8" fmla="*/ 1683544 w 2971800"/>
                <a:gd name="connsiteY8" fmla="*/ 971074 h 971550"/>
                <a:gd name="connsiteX9" fmla="*/ 2964656 w 2971800"/>
                <a:gd name="connsiteY9" fmla="*/ 7144 h 971550"/>
                <a:gd name="connsiteX10" fmla="*/ 2415063 w 2971800"/>
                <a:gd name="connsiteY10" fmla="*/ 411004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71800" h="971550">
                  <a:moveTo>
                    <a:pt x="2415063" y="411004"/>
                  </a:moveTo>
                  <a:cubicBezTo>
                    <a:pt x="2204561" y="492919"/>
                    <a:pt x="2075973" y="644366"/>
                    <a:pt x="1889284" y="691039"/>
                  </a:cubicBezTo>
                  <a:cubicBezTo>
                    <a:pt x="1702594" y="737711"/>
                    <a:pt x="1422559" y="726281"/>
                    <a:pt x="1422559" y="726281"/>
                  </a:cubicBezTo>
                  <a:cubicBezTo>
                    <a:pt x="1422559" y="726281"/>
                    <a:pt x="1271111" y="737711"/>
                    <a:pt x="1083469" y="691039"/>
                  </a:cubicBezTo>
                  <a:cubicBezTo>
                    <a:pt x="896779" y="644366"/>
                    <a:pt x="768192" y="492919"/>
                    <a:pt x="557688" y="411004"/>
                  </a:cubicBezTo>
                  <a:cubicBezTo>
                    <a:pt x="347186" y="329089"/>
                    <a:pt x="7144" y="7144"/>
                    <a:pt x="7144" y="7144"/>
                  </a:cubicBezTo>
                  <a:cubicBezTo>
                    <a:pt x="142398" y="557689"/>
                    <a:pt x="666273" y="971074"/>
                    <a:pt x="1288256" y="971074"/>
                  </a:cubicBezTo>
                  <a:lnTo>
                    <a:pt x="1421606" y="971074"/>
                  </a:lnTo>
                  <a:lnTo>
                    <a:pt x="1683544" y="971074"/>
                  </a:lnTo>
                  <a:cubicBezTo>
                    <a:pt x="2305526" y="971074"/>
                    <a:pt x="2830354" y="557689"/>
                    <a:pt x="2964656" y="7144"/>
                  </a:cubicBezTo>
                  <a:cubicBezTo>
                    <a:pt x="2965609" y="7144"/>
                    <a:pt x="2625567" y="329089"/>
                    <a:pt x="2415063" y="411004"/>
                  </a:cubicBezTo>
                  <a:close/>
                </a:path>
              </a:pathLst>
            </a:custGeom>
            <a:solidFill>
              <a:srgbClr val="0F0F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1C15BF6-EEED-47D2-BA27-0E51539EDE49}"/>
                </a:ext>
              </a:extLst>
            </p:cNvPr>
            <p:cNvSpPr/>
            <p:nvPr/>
          </p:nvSpPr>
          <p:spPr>
            <a:xfrm>
              <a:off x="22543823" y="8590733"/>
              <a:ext cx="623068" cy="249227"/>
            </a:xfrm>
            <a:custGeom>
              <a:avLst/>
              <a:gdLst>
                <a:gd name="connsiteX0" fmla="*/ 376821 w 428625"/>
                <a:gd name="connsiteY0" fmla="*/ 145363 h 171450"/>
                <a:gd name="connsiteX1" fmla="*/ 71069 w 428625"/>
                <a:gd name="connsiteY1" fmla="*/ 167271 h 171450"/>
                <a:gd name="connsiteX2" fmla="*/ 9156 w 428625"/>
                <a:gd name="connsiteY2" fmla="*/ 113930 h 171450"/>
                <a:gd name="connsiteX3" fmla="*/ 7250 w 428625"/>
                <a:gd name="connsiteY3" fmla="*/ 91071 h 171450"/>
                <a:gd name="connsiteX4" fmla="*/ 60591 w 428625"/>
                <a:gd name="connsiteY4" fmla="*/ 29158 h 171450"/>
                <a:gd name="connsiteX5" fmla="*/ 366344 w 428625"/>
                <a:gd name="connsiteY5" fmla="*/ 7251 h 171450"/>
                <a:gd name="connsiteX6" fmla="*/ 428256 w 428625"/>
                <a:gd name="connsiteY6" fmla="*/ 60590 h 171450"/>
                <a:gd name="connsiteX7" fmla="*/ 430161 w 428625"/>
                <a:gd name="connsiteY7" fmla="*/ 83451 h 171450"/>
                <a:gd name="connsiteX8" fmla="*/ 376821 w 428625"/>
                <a:gd name="connsiteY8" fmla="*/ 14536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5" h="171450">
                  <a:moveTo>
                    <a:pt x="376821" y="145363"/>
                  </a:moveTo>
                  <a:lnTo>
                    <a:pt x="71069" y="167271"/>
                  </a:lnTo>
                  <a:cubicBezTo>
                    <a:pt x="39636" y="169176"/>
                    <a:pt x="12013" y="145363"/>
                    <a:pt x="9156" y="113930"/>
                  </a:cubicBezTo>
                  <a:lnTo>
                    <a:pt x="7250" y="91071"/>
                  </a:lnTo>
                  <a:cubicBezTo>
                    <a:pt x="5346" y="59638"/>
                    <a:pt x="29158" y="32015"/>
                    <a:pt x="60591" y="29158"/>
                  </a:cubicBezTo>
                  <a:lnTo>
                    <a:pt x="366344" y="7251"/>
                  </a:lnTo>
                  <a:cubicBezTo>
                    <a:pt x="397775" y="5346"/>
                    <a:pt x="425398" y="29158"/>
                    <a:pt x="428256" y="60590"/>
                  </a:cubicBezTo>
                  <a:lnTo>
                    <a:pt x="430161" y="83451"/>
                  </a:lnTo>
                  <a:cubicBezTo>
                    <a:pt x="432066" y="114883"/>
                    <a:pt x="408254" y="142505"/>
                    <a:pt x="376821" y="145363"/>
                  </a:cubicBezTo>
                  <a:close/>
                </a:path>
              </a:pathLst>
            </a:custGeom>
            <a:solidFill>
              <a:srgbClr val="0101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89C1318-8F7C-44BA-BC71-77EFCC367790}"/>
                </a:ext>
              </a:extLst>
            </p:cNvPr>
            <p:cNvSpPr/>
            <p:nvPr/>
          </p:nvSpPr>
          <p:spPr>
            <a:xfrm>
              <a:off x="24426689" y="8590733"/>
              <a:ext cx="623068" cy="249227"/>
            </a:xfrm>
            <a:custGeom>
              <a:avLst/>
              <a:gdLst>
                <a:gd name="connsiteX0" fmla="*/ 60717 w 428625"/>
                <a:gd name="connsiteY0" fmla="*/ 145363 h 171450"/>
                <a:gd name="connsiteX1" fmla="*/ 366469 w 428625"/>
                <a:gd name="connsiteY1" fmla="*/ 167271 h 171450"/>
                <a:gd name="connsiteX2" fmla="*/ 428382 w 428625"/>
                <a:gd name="connsiteY2" fmla="*/ 113930 h 171450"/>
                <a:gd name="connsiteX3" fmla="*/ 430286 w 428625"/>
                <a:gd name="connsiteY3" fmla="*/ 91071 h 171450"/>
                <a:gd name="connsiteX4" fmla="*/ 376947 w 428625"/>
                <a:gd name="connsiteY4" fmla="*/ 29158 h 171450"/>
                <a:gd name="connsiteX5" fmla="*/ 71194 w 428625"/>
                <a:gd name="connsiteY5" fmla="*/ 7251 h 171450"/>
                <a:gd name="connsiteX6" fmla="*/ 9282 w 428625"/>
                <a:gd name="connsiteY6" fmla="*/ 60590 h 171450"/>
                <a:gd name="connsiteX7" fmla="*/ 7376 w 428625"/>
                <a:gd name="connsiteY7" fmla="*/ 83451 h 171450"/>
                <a:gd name="connsiteX8" fmla="*/ 60717 w 428625"/>
                <a:gd name="connsiteY8" fmla="*/ 14536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5" h="171450">
                  <a:moveTo>
                    <a:pt x="60717" y="145363"/>
                  </a:moveTo>
                  <a:lnTo>
                    <a:pt x="366469" y="167271"/>
                  </a:lnTo>
                  <a:cubicBezTo>
                    <a:pt x="397901" y="169176"/>
                    <a:pt x="425524" y="145363"/>
                    <a:pt x="428382" y="113930"/>
                  </a:cubicBezTo>
                  <a:lnTo>
                    <a:pt x="430286" y="91071"/>
                  </a:lnTo>
                  <a:cubicBezTo>
                    <a:pt x="432192" y="59638"/>
                    <a:pt x="408380" y="32015"/>
                    <a:pt x="376947" y="29158"/>
                  </a:cubicBezTo>
                  <a:lnTo>
                    <a:pt x="71194" y="7251"/>
                  </a:lnTo>
                  <a:cubicBezTo>
                    <a:pt x="39761" y="5346"/>
                    <a:pt x="12139" y="29158"/>
                    <a:pt x="9282" y="60590"/>
                  </a:cubicBezTo>
                  <a:lnTo>
                    <a:pt x="7376" y="83451"/>
                  </a:lnTo>
                  <a:cubicBezTo>
                    <a:pt x="4519" y="114883"/>
                    <a:pt x="28332" y="142505"/>
                    <a:pt x="60717" y="145363"/>
                  </a:cubicBezTo>
                  <a:close/>
                </a:path>
              </a:pathLst>
            </a:custGeom>
            <a:solidFill>
              <a:srgbClr val="0101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3BBD3E0-A877-4EC0-A3A6-BC3CA4865597}"/>
              </a:ext>
            </a:extLst>
          </p:cNvPr>
          <p:cNvGrpSpPr/>
          <p:nvPr/>
        </p:nvGrpSpPr>
        <p:grpSpPr>
          <a:xfrm>
            <a:off x="8628452" y="4120129"/>
            <a:ext cx="1581608" cy="2909422"/>
            <a:chOff x="17259151" y="8240438"/>
            <a:chExt cx="3163628" cy="5819602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1673F1A-6F06-42A2-93DD-78343402D56D}"/>
                </a:ext>
              </a:extLst>
            </p:cNvPr>
            <p:cNvSpPr/>
            <p:nvPr/>
          </p:nvSpPr>
          <p:spPr>
            <a:xfrm>
              <a:off x="17949891" y="11387771"/>
              <a:ext cx="2409196" cy="2672269"/>
            </a:xfrm>
            <a:custGeom>
              <a:avLst/>
              <a:gdLst>
                <a:gd name="connsiteX0" fmla="*/ 1289209 w 1657350"/>
                <a:gd name="connsiteY0" fmla="*/ 7144 h 1838325"/>
                <a:gd name="connsiteX1" fmla="*/ 1657826 w 1657350"/>
                <a:gd name="connsiteY1" fmla="*/ 1838801 h 1838325"/>
                <a:gd name="connsiteX2" fmla="*/ 287179 w 1657350"/>
                <a:gd name="connsiteY2" fmla="*/ 1838801 h 1838325"/>
                <a:gd name="connsiteX3" fmla="*/ 7144 w 1657350"/>
                <a:gd name="connsiteY3" fmla="*/ 171926 h 183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7350" h="1838325">
                  <a:moveTo>
                    <a:pt x="1289209" y="7144"/>
                  </a:moveTo>
                  <a:cubicBezTo>
                    <a:pt x="1289209" y="7144"/>
                    <a:pt x="1212056" y="1317784"/>
                    <a:pt x="1657826" y="1838801"/>
                  </a:cubicBezTo>
                  <a:lnTo>
                    <a:pt x="287179" y="1838801"/>
                  </a:lnTo>
                  <a:lnTo>
                    <a:pt x="7144" y="171926"/>
                  </a:lnTo>
                </a:path>
              </a:pathLst>
            </a:custGeom>
            <a:solidFill>
              <a:srgbClr val="8D53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009021B-7DD3-4C23-A89E-57C236AC1B3A}"/>
                </a:ext>
              </a:extLst>
            </p:cNvPr>
            <p:cNvSpPr/>
            <p:nvPr/>
          </p:nvSpPr>
          <p:spPr>
            <a:xfrm>
              <a:off x="17398762" y="9714444"/>
              <a:ext cx="2603039" cy="2533809"/>
            </a:xfrm>
            <a:custGeom>
              <a:avLst/>
              <a:gdLst>
                <a:gd name="connsiteX0" fmla="*/ 7186 w 1790700"/>
                <a:gd name="connsiteY0" fmla="*/ 281017 h 1743075"/>
                <a:gd name="connsiteX1" fmla="*/ 57669 w 1790700"/>
                <a:gd name="connsiteY1" fmla="*/ 577245 h 1743075"/>
                <a:gd name="connsiteX2" fmla="*/ 563446 w 1790700"/>
                <a:gd name="connsiteY2" fmla="*/ 1537365 h 1743075"/>
                <a:gd name="connsiteX3" fmla="*/ 1399741 w 1790700"/>
                <a:gd name="connsiteY3" fmla="*/ 1598325 h 1743075"/>
                <a:gd name="connsiteX4" fmla="*/ 1788361 w 1790700"/>
                <a:gd name="connsiteY4" fmla="*/ 678210 h 1743075"/>
                <a:gd name="connsiteX5" fmla="*/ 7186 w 1790700"/>
                <a:gd name="connsiteY5" fmla="*/ 281017 h 174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0700" h="1743075">
                  <a:moveTo>
                    <a:pt x="7186" y="281017"/>
                  </a:moveTo>
                  <a:cubicBezTo>
                    <a:pt x="6233" y="359122"/>
                    <a:pt x="21473" y="457230"/>
                    <a:pt x="57669" y="577245"/>
                  </a:cubicBezTo>
                  <a:cubicBezTo>
                    <a:pt x="203400" y="1063972"/>
                    <a:pt x="381519" y="1364010"/>
                    <a:pt x="563446" y="1537365"/>
                  </a:cubicBezTo>
                  <a:cubicBezTo>
                    <a:pt x="881581" y="1840260"/>
                    <a:pt x="1210194" y="1753582"/>
                    <a:pt x="1399741" y="1598325"/>
                  </a:cubicBezTo>
                  <a:cubicBezTo>
                    <a:pt x="1696921" y="1353532"/>
                    <a:pt x="1788361" y="678210"/>
                    <a:pt x="1788361" y="678210"/>
                  </a:cubicBezTo>
                  <a:cubicBezTo>
                    <a:pt x="1788361" y="678210"/>
                    <a:pt x="20521" y="-515273"/>
                    <a:pt x="7186" y="281017"/>
                  </a:cubicBezTo>
                  <a:close/>
                </a:path>
              </a:pathLst>
            </a:custGeom>
            <a:solidFill>
              <a:srgbClr val="8D53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525E020-AC08-48E7-AC32-7048AA311C5C}"/>
                </a:ext>
              </a:extLst>
            </p:cNvPr>
            <p:cNvSpPr/>
            <p:nvPr/>
          </p:nvSpPr>
          <p:spPr>
            <a:xfrm>
              <a:off x="17398762" y="10112558"/>
              <a:ext cx="2021509" cy="1841512"/>
            </a:xfrm>
            <a:custGeom>
              <a:avLst/>
              <a:gdLst>
                <a:gd name="connsiteX0" fmla="*/ 7186 w 1390650"/>
                <a:gd name="connsiteY0" fmla="*/ 7144 h 1266825"/>
                <a:gd name="connsiteX1" fmla="*/ 57669 w 1390650"/>
                <a:gd name="connsiteY1" fmla="*/ 303371 h 1266825"/>
                <a:gd name="connsiteX2" fmla="*/ 563446 w 1390650"/>
                <a:gd name="connsiteY2" fmla="*/ 1263491 h 1266825"/>
                <a:gd name="connsiteX3" fmla="*/ 1389263 w 1390650"/>
                <a:gd name="connsiteY3" fmla="*/ 381476 h 1266825"/>
                <a:gd name="connsiteX4" fmla="*/ 7186 w 1390650"/>
                <a:gd name="connsiteY4" fmla="*/ 7144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0650" h="1266825">
                  <a:moveTo>
                    <a:pt x="7186" y="7144"/>
                  </a:moveTo>
                  <a:cubicBezTo>
                    <a:pt x="6233" y="85249"/>
                    <a:pt x="21473" y="183356"/>
                    <a:pt x="57669" y="303371"/>
                  </a:cubicBezTo>
                  <a:cubicBezTo>
                    <a:pt x="203400" y="790099"/>
                    <a:pt x="381519" y="1090136"/>
                    <a:pt x="563446" y="1263491"/>
                  </a:cubicBezTo>
                  <a:cubicBezTo>
                    <a:pt x="588211" y="491014"/>
                    <a:pt x="1389263" y="381476"/>
                    <a:pt x="1389263" y="381476"/>
                  </a:cubicBezTo>
                  <a:lnTo>
                    <a:pt x="7186" y="7144"/>
                  </a:lnTo>
                  <a:close/>
                </a:path>
              </a:pathLst>
            </a:custGeom>
            <a:solidFill>
              <a:srgbClr val="773D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4AB6257-6BE5-4F8E-82FD-27FF3F60C1D1}"/>
                </a:ext>
              </a:extLst>
            </p:cNvPr>
            <p:cNvSpPr/>
            <p:nvPr/>
          </p:nvSpPr>
          <p:spPr>
            <a:xfrm>
              <a:off x="17259151" y="8516120"/>
              <a:ext cx="2990726" cy="2201506"/>
            </a:xfrm>
            <a:custGeom>
              <a:avLst/>
              <a:gdLst>
                <a:gd name="connsiteX0" fmla="*/ 56555 w 2057400"/>
                <a:gd name="connsiteY0" fmla="*/ 1293971 h 1514475"/>
                <a:gd name="connsiteX1" fmla="*/ 186096 w 2057400"/>
                <a:gd name="connsiteY1" fmla="*/ 1407319 h 1514475"/>
                <a:gd name="connsiteX2" fmla="*/ 1171933 w 2057400"/>
                <a:gd name="connsiteY2" fmla="*/ 1462564 h 1514475"/>
                <a:gd name="connsiteX3" fmla="*/ 1560552 w 2057400"/>
                <a:gd name="connsiteY3" fmla="*/ 1484471 h 1514475"/>
                <a:gd name="connsiteX4" fmla="*/ 2055852 w 2057400"/>
                <a:gd name="connsiteY4" fmla="*/ 1512094 h 1514475"/>
                <a:gd name="connsiteX5" fmla="*/ 2058710 w 2057400"/>
                <a:gd name="connsiteY5" fmla="*/ 1512094 h 1514475"/>
                <a:gd name="connsiteX6" fmla="*/ 2058710 w 2057400"/>
                <a:gd name="connsiteY6" fmla="*/ 7144 h 1514475"/>
                <a:gd name="connsiteX7" fmla="*/ 2055852 w 2057400"/>
                <a:gd name="connsiteY7" fmla="*/ 7144 h 1514475"/>
                <a:gd name="connsiteX8" fmla="*/ 185142 w 2057400"/>
                <a:gd name="connsiteY8" fmla="*/ 110966 h 1514475"/>
                <a:gd name="connsiteX9" fmla="*/ 55602 w 2057400"/>
                <a:gd name="connsiteY9" fmla="*/ 224314 h 1514475"/>
                <a:gd name="connsiteX10" fmla="*/ 56555 w 2057400"/>
                <a:gd name="connsiteY10" fmla="*/ 1293971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57400" h="1514475">
                  <a:moveTo>
                    <a:pt x="56555" y="1293971"/>
                  </a:moveTo>
                  <a:cubicBezTo>
                    <a:pt x="67985" y="1356836"/>
                    <a:pt x="121325" y="1403509"/>
                    <a:pt x="186096" y="1407319"/>
                  </a:cubicBezTo>
                  <a:lnTo>
                    <a:pt x="1171933" y="1462564"/>
                  </a:lnTo>
                  <a:lnTo>
                    <a:pt x="1560552" y="1484471"/>
                  </a:lnTo>
                  <a:lnTo>
                    <a:pt x="2055852" y="1512094"/>
                  </a:lnTo>
                  <a:cubicBezTo>
                    <a:pt x="2056805" y="1512094"/>
                    <a:pt x="2057758" y="1512094"/>
                    <a:pt x="2058710" y="1512094"/>
                  </a:cubicBezTo>
                  <a:lnTo>
                    <a:pt x="2058710" y="7144"/>
                  </a:lnTo>
                  <a:cubicBezTo>
                    <a:pt x="2057758" y="7144"/>
                    <a:pt x="2056805" y="7144"/>
                    <a:pt x="2055852" y="7144"/>
                  </a:cubicBezTo>
                  <a:lnTo>
                    <a:pt x="185142" y="110966"/>
                  </a:lnTo>
                  <a:cubicBezTo>
                    <a:pt x="121325" y="114776"/>
                    <a:pt x="67033" y="161449"/>
                    <a:pt x="55602" y="224314"/>
                  </a:cubicBezTo>
                  <a:cubicBezTo>
                    <a:pt x="-9167" y="580549"/>
                    <a:pt x="-9167" y="936784"/>
                    <a:pt x="56555" y="1293971"/>
                  </a:cubicBezTo>
                  <a:close/>
                </a:path>
              </a:pathLst>
            </a:custGeom>
            <a:solidFill>
              <a:srgbClr val="389F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8DC7A67-B86B-46C3-A19D-5A64D6DD5CC8}"/>
                </a:ext>
              </a:extLst>
            </p:cNvPr>
            <p:cNvSpPr/>
            <p:nvPr/>
          </p:nvSpPr>
          <p:spPr>
            <a:xfrm>
              <a:off x="20076630" y="8514735"/>
              <a:ext cx="346149" cy="2201506"/>
            </a:xfrm>
            <a:custGeom>
              <a:avLst/>
              <a:gdLst>
                <a:gd name="connsiteX0" fmla="*/ 235744 w 238125"/>
                <a:gd name="connsiteY0" fmla="*/ 759619 h 1514475"/>
                <a:gd name="connsiteX1" fmla="*/ 121444 w 238125"/>
                <a:gd name="connsiteY1" fmla="*/ 1512094 h 1514475"/>
                <a:gd name="connsiteX2" fmla="*/ 7144 w 238125"/>
                <a:gd name="connsiteY2" fmla="*/ 759619 h 1514475"/>
                <a:gd name="connsiteX3" fmla="*/ 121444 w 238125"/>
                <a:gd name="connsiteY3" fmla="*/ 7144 h 1514475"/>
                <a:gd name="connsiteX4" fmla="*/ 235744 w 238125"/>
                <a:gd name="connsiteY4" fmla="*/ 759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1514475">
                  <a:moveTo>
                    <a:pt x="235744" y="759619"/>
                  </a:moveTo>
                  <a:cubicBezTo>
                    <a:pt x="235744" y="1175199"/>
                    <a:pt x="184570" y="1512094"/>
                    <a:pt x="121444" y="1512094"/>
                  </a:cubicBezTo>
                  <a:cubicBezTo>
                    <a:pt x="58317" y="1512094"/>
                    <a:pt x="7144" y="1175199"/>
                    <a:pt x="7144" y="759619"/>
                  </a:cubicBezTo>
                  <a:cubicBezTo>
                    <a:pt x="7144" y="344038"/>
                    <a:pt x="58317" y="7144"/>
                    <a:pt x="121444" y="7144"/>
                  </a:cubicBezTo>
                  <a:cubicBezTo>
                    <a:pt x="184570" y="7144"/>
                    <a:pt x="235744" y="344038"/>
                    <a:pt x="235744" y="759619"/>
                  </a:cubicBezTo>
                  <a:close/>
                </a:path>
              </a:pathLst>
            </a:custGeom>
            <a:solidFill>
              <a:srgbClr val="0278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5B3B037-4C34-47AD-8CA9-C3FE8A464618}"/>
                </a:ext>
              </a:extLst>
            </p:cNvPr>
            <p:cNvSpPr/>
            <p:nvPr/>
          </p:nvSpPr>
          <p:spPr>
            <a:xfrm>
              <a:off x="17344823" y="8595042"/>
              <a:ext cx="2450733" cy="553838"/>
            </a:xfrm>
            <a:custGeom>
              <a:avLst/>
              <a:gdLst>
                <a:gd name="connsiteX0" fmla="*/ 7144 w 1685925"/>
                <a:gd name="connsiteY0" fmla="*/ 256699 h 381000"/>
                <a:gd name="connsiteX1" fmla="*/ 41435 w 1685925"/>
                <a:gd name="connsiteY1" fmla="*/ 324326 h 381000"/>
                <a:gd name="connsiteX2" fmla="*/ 407194 w 1685925"/>
                <a:gd name="connsiteY2" fmla="*/ 289084 h 381000"/>
                <a:gd name="connsiteX3" fmla="*/ 434816 w 1685925"/>
                <a:gd name="connsiteY3" fmla="*/ 324326 h 381000"/>
                <a:gd name="connsiteX4" fmla="*/ 768192 w 1685925"/>
                <a:gd name="connsiteY4" fmla="*/ 318611 h 381000"/>
                <a:gd name="connsiteX5" fmla="*/ 774860 w 1685925"/>
                <a:gd name="connsiteY5" fmla="*/ 324326 h 381000"/>
                <a:gd name="connsiteX6" fmla="*/ 1108235 w 1685925"/>
                <a:gd name="connsiteY6" fmla="*/ 318611 h 381000"/>
                <a:gd name="connsiteX7" fmla="*/ 1114902 w 1685925"/>
                <a:gd name="connsiteY7" fmla="*/ 324326 h 381000"/>
                <a:gd name="connsiteX8" fmla="*/ 1503522 w 1685925"/>
                <a:gd name="connsiteY8" fmla="*/ 261461 h 381000"/>
                <a:gd name="connsiteX9" fmla="*/ 1663542 w 1685925"/>
                <a:gd name="connsiteY9" fmla="*/ 39529 h 381000"/>
                <a:gd name="connsiteX10" fmla="*/ 1680687 w 1685925"/>
                <a:gd name="connsiteY10" fmla="*/ 7144 h 381000"/>
                <a:gd name="connsiteX11" fmla="*/ 1535906 w 1685925"/>
                <a:gd name="connsiteY11" fmla="*/ 207169 h 381000"/>
                <a:gd name="connsiteX12" fmla="*/ 1147287 w 1685925"/>
                <a:gd name="connsiteY12" fmla="*/ 270034 h 381000"/>
                <a:gd name="connsiteX13" fmla="*/ 1140619 w 1685925"/>
                <a:gd name="connsiteY13" fmla="*/ 264319 h 381000"/>
                <a:gd name="connsiteX14" fmla="*/ 807244 w 1685925"/>
                <a:gd name="connsiteY14" fmla="*/ 270034 h 381000"/>
                <a:gd name="connsiteX15" fmla="*/ 800577 w 1685925"/>
                <a:gd name="connsiteY15" fmla="*/ 264319 h 381000"/>
                <a:gd name="connsiteX16" fmla="*/ 467202 w 1685925"/>
                <a:gd name="connsiteY16" fmla="*/ 270034 h 381000"/>
                <a:gd name="connsiteX17" fmla="*/ 439579 w 1685925"/>
                <a:gd name="connsiteY17" fmla="*/ 234791 h 381000"/>
                <a:gd name="connsiteX18" fmla="*/ 73819 w 1685925"/>
                <a:gd name="connsiteY18" fmla="*/ 270034 h 381000"/>
                <a:gd name="connsiteX19" fmla="*/ 39529 w 1685925"/>
                <a:gd name="connsiteY19" fmla="*/ 202406 h 381000"/>
                <a:gd name="connsiteX20" fmla="*/ 42387 w 1685925"/>
                <a:gd name="connsiteY20" fmla="*/ 180499 h 381000"/>
                <a:gd name="connsiteX21" fmla="*/ 22385 w 1685925"/>
                <a:gd name="connsiteY21" fmla="*/ 208121 h 381000"/>
                <a:gd name="connsiteX22" fmla="*/ 7144 w 1685925"/>
                <a:gd name="connsiteY22" fmla="*/ 256699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85925" h="381000">
                  <a:moveTo>
                    <a:pt x="7144" y="256699"/>
                  </a:moveTo>
                  <a:cubicBezTo>
                    <a:pt x="7144" y="282416"/>
                    <a:pt x="19527" y="308134"/>
                    <a:pt x="41435" y="324326"/>
                  </a:cubicBezTo>
                  <a:cubicBezTo>
                    <a:pt x="155735" y="406241"/>
                    <a:pt x="312897" y="389096"/>
                    <a:pt x="407194" y="289084"/>
                  </a:cubicBezTo>
                  <a:cubicBezTo>
                    <a:pt x="412910" y="302419"/>
                    <a:pt x="422435" y="314801"/>
                    <a:pt x="434816" y="324326"/>
                  </a:cubicBezTo>
                  <a:cubicBezTo>
                    <a:pt x="536735" y="397669"/>
                    <a:pt x="672942" y="391954"/>
                    <a:pt x="768192" y="318611"/>
                  </a:cubicBezTo>
                  <a:cubicBezTo>
                    <a:pt x="770097" y="320516"/>
                    <a:pt x="772954" y="322421"/>
                    <a:pt x="774860" y="324326"/>
                  </a:cubicBezTo>
                  <a:cubicBezTo>
                    <a:pt x="876777" y="397669"/>
                    <a:pt x="1012985" y="391954"/>
                    <a:pt x="1108235" y="318611"/>
                  </a:cubicBezTo>
                  <a:cubicBezTo>
                    <a:pt x="1110139" y="320516"/>
                    <a:pt x="1112997" y="322421"/>
                    <a:pt x="1114902" y="324326"/>
                  </a:cubicBezTo>
                  <a:cubicBezTo>
                    <a:pt x="1239679" y="413861"/>
                    <a:pt x="1413987" y="385286"/>
                    <a:pt x="1503522" y="261461"/>
                  </a:cubicBezTo>
                  <a:lnTo>
                    <a:pt x="1663542" y="39529"/>
                  </a:lnTo>
                  <a:cubicBezTo>
                    <a:pt x="1671162" y="29051"/>
                    <a:pt x="1676877" y="18574"/>
                    <a:pt x="1680687" y="7144"/>
                  </a:cubicBezTo>
                  <a:lnTo>
                    <a:pt x="1535906" y="207169"/>
                  </a:lnTo>
                  <a:cubicBezTo>
                    <a:pt x="1446372" y="331946"/>
                    <a:pt x="1271112" y="359569"/>
                    <a:pt x="1147287" y="270034"/>
                  </a:cubicBezTo>
                  <a:cubicBezTo>
                    <a:pt x="1144429" y="268129"/>
                    <a:pt x="1142525" y="266224"/>
                    <a:pt x="1140619" y="264319"/>
                  </a:cubicBezTo>
                  <a:cubicBezTo>
                    <a:pt x="1045369" y="337661"/>
                    <a:pt x="909162" y="343376"/>
                    <a:pt x="807244" y="270034"/>
                  </a:cubicBezTo>
                  <a:cubicBezTo>
                    <a:pt x="804387" y="268129"/>
                    <a:pt x="802481" y="266224"/>
                    <a:pt x="800577" y="264319"/>
                  </a:cubicBezTo>
                  <a:cubicBezTo>
                    <a:pt x="705327" y="337661"/>
                    <a:pt x="569119" y="343376"/>
                    <a:pt x="467202" y="270034"/>
                  </a:cubicBezTo>
                  <a:cubicBezTo>
                    <a:pt x="454819" y="260509"/>
                    <a:pt x="445294" y="249079"/>
                    <a:pt x="439579" y="234791"/>
                  </a:cubicBezTo>
                  <a:cubicBezTo>
                    <a:pt x="345281" y="334804"/>
                    <a:pt x="188119" y="351949"/>
                    <a:pt x="73819" y="270034"/>
                  </a:cubicBezTo>
                  <a:cubicBezTo>
                    <a:pt x="51912" y="253841"/>
                    <a:pt x="39529" y="228124"/>
                    <a:pt x="39529" y="202406"/>
                  </a:cubicBezTo>
                  <a:cubicBezTo>
                    <a:pt x="39529" y="194786"/>
                    <a:pt x="40481" y="188119"/>
                    <a:pt x="42387" y="180499"/>
                  </a:cubicBezTo>
                  <a:lnTo>
                    <a:pt x="22385" y="208121"/>
                  </a:lnTo>
                  <a:cubicBezTo>
                    <a:pt x="11906" y="223361"/>
                    <a:pt x="7144" y="239554"/>
                    <a:pt x="7144" y="256699"/>
                  </a:cubicBezTo>
                  <a:close/>
                </a:path>
              </a:pathLst>
            </a:custGeom>
            <a:solidFill>
              <a:srgbClr val="0278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AA4FA51-BB4D-4412-9BE9-14414222FA93}"/>
                </a:ext>
              </a:extLst>
            </p:cNvPr>
            <p:cNvSpPr/>
            <p:nvPr/>
          </p:nvSpPr>
          <p:spPr>
            <a:xfrm>
              <a:off x="17391900" y="8240438"/>
              <a:ext cx="2464579" cy="830757"/>
            </a:xfrm>
            <a:custGeom>
              <a:avLst/>
              <a:gdLst>
                <a:gd name="connsiteX0" fmla="*/ 7144 w 1695450"/>
                <a:gd name="connsiteY0" fmla="*/ 446348 h 571500"/>
                <a:gd name="connsiteX1" fmla="*/ 41434 w 1695450"/>
                <a:gd name="connsiteY1" fmla="*/ 513975 h 571500"/>
                <a:gd name="connsiteX2" fmla="*/ 407194 w 1695450"/>
                <a:gd name="connsiteY2" fmla="*/ 478733 h 571500"/>
                <a:gd name="connsiteX3" fmla="*/ 434816 w 1695450"/>
                <a:gd name="connsiteY3" fmla="*/ 513975 h 571500"/>
                <a:gd name="connsiteX4" fmla="*/ 768192 w 1695450"/>
                <a:gd name="connsiteY4" fmla="*/ 508260 h 571500"/>
                <a:gd name="connsiteX5" fmla="*/ 774859 w 1695450"/>
                <a:gd name="connsiteY5" fmla="*/ 513975 h 571500"/>
                <a:gd name="connsiteX6" fmla="*/ 1108234 w 1695450"/>
                <a:gd name="connsiteY6" fmla="*/ 508260 h 571500"/>
                <a:gd name="connsiteX7" fmla="*/ 1114902 w 1695450"/>
                <a:gd name="connsiteY7" fmla="*/ 513975 h 571500"/>
                <a:gd name="connsiteX8" fmla="*/ 1503521 w 1695450"/>
                <a:gd name="connsiteY8" fmla="*/ 451110 h 571500"/>
                <a:gd name="connsiteX9" fmla="*/ 1648302 w 1695450"/>
                <a:gd name="connsiteY9" fmla="*/ 251085 h 571500"/>
                <a:gd name="connsiteX10" fmla="*/ 1664494 w 1695450"/>
                <a:gd name="connsiteY10" fmla="*/ 229178 h 571500"/>
                <a:gd name="connsiteX11" fmla="*/ 1688306 w 1695450"/>
                <a:gd name="connsiteY11" fmla="*/ 154883 h 571500"/>
                <a:gd name="connsiteX12" fmla="*/ 1635919 w 1695450"/>
                <a:gd name="connsiteY12" fmla="*/ 51060 h 571500"/>
                <a:gd name="connsiteX13" fmla="*/ 1326356 w 1695450"/>
                <a:gd name="connsiteY13" fmla="*/ 83445 h 571500"/>
                <a:gd name="connsiteX14" fmla="*/ 1295877 w 1695450"/>
                <a:gd name="connsiteY14" fmla="*/ 51060 h 571500"/>
                <a:gd name="connsiteX15" fmla="*/ 986314 w 1695450"/>
                <a:gd name="connsiteY15" fmla="*/ 83445 h 571500"/>
                <a:gd name="connsiteX16" fmla="*/ 955834 w 1695450"/>
                <a:gd name="connsiteY16" fmla="*/ 51060 h 571500"/>
                <a:gd name="connsiteX17" fmla="*/ 629127 w 1695450"/>
                <a:gd name="connsiteY17" fmla="*/ 104400 h 571500"/>
                <a:gd name="connsiteX18" fmla="*/ 611981 w 1695450"/>
                <a:gd name="connsiteY18" fmla="*/ 128213 h 571500"/>
                <a:gd name="connsiteX19" fmla="*/ 594837 w 1695450"/>
                <a:gd name="connsiteY19" fmla="*/ 85350 h 571500"/>
                <a:gd name="connsiteX20" fmla="*/ 562452 w 1695450"/>
                <a:gd name="connsiteY20" fmla="*/ 51060 h 571500"/>
                <a:gd name="connsiteX21" fmla="*/ 235744 w 1695450"/>
                <a:gd name="connsiteY21" fmla="*/ 104400 h 571500"/>
                <a:gd name="connsiteX22" fmla="*/ 23337 w 1695450"/>
                <a:gd name="connsiteY22" fmla="*/ 399675 h 571500"/>
                <a:gd name="connsiteX23" fmla="*/ 10954 w 1695450"/>
                <a:gd name="connsiteY23" fmla="*/ 426345 h 571500"/>
                <a:gd name="connsiteX24" fmla="*/ 7144 w 1695450"/>
                <a:gd name="connsiteY24" fmla="*/ 446348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95450" h="571500">
                  <a:moveTo>
                    <a:pt x="7144" y="446348"/>
                  </a:moveTo>
                  <a:cubicBezTo>
                    <a:pt x="7144" y="472065"/>
                    <a:pt x="19527" y="497783"/>
                    <a:pt x="41434" y="513975"/>
                  </a:cubicBezTo>
                  <a:cubicBezTo>
                    <a:pt x="155734" y="595890"/>
                    <a:pt x="312896" y="578745"/>
                    <a:pt x="407194" y="478733"/>
                  </a:cubicBezTo>
                  <a:cubicBezTo>
                    <a:pt x="412909" y="492068"/>
                    <a:pt x="422434" y="504450"/>
                    <a:pt x="434816" y="513975"/>
                  </a:cubicBezTo>
                  <a:cubicBezTo>
                    <a:pt x="536734" y="587318"/>
                    <a:pt x="672942" y="581603"/>
                    <a:pt x="768192" y="508260"/>
                  </a:cubicBezTo>
                  <a:cubicBezTo>
                    <a:pt x="770096" y="510165"/>
                    <a:pt x="772954" y="512070"/>
                    <a:pt x="774859" y="513975"/>
                  </a:cubicBezTo>
                  <a:cubicBezTo>
                    <a:pt x="876777" y="587318"/>
                    <a:pt x="1012984" y="581603"/>
                    <a:pt x="1108234" y="508260"/>
                  </a:cubicBezTo>
                  <a:cubicBezTo>
                    <a:pt x="1110139" y="510165"/>
                    <a:pt x="1112996" y="512070"/>
                    <a:pt x="1114902" y="513975"/>
                  </a:cubicBezTo>
                  <a:cubicBezTo>
                    <a:pt x="1239679" y="603510"/>
                    <a:pt x="1413987" y="574935"/>
                    <a:pt x="1503521" y="451110"/>
                  </a:cubicBezTo>
                  <a:lnTo>
                    <a:pt x="1648302" y="251085"/>
                  </a:lnTo>
                  <a:lnTo>
                    <a:pt x="1664494" y="229178"/>
                  </a:lnTo>
                  <a:cubicBezTo>
                    <a:pt x="1680687" y="206318"/>
                    <a:pt x="1688306" y="180600"/>
                    <a:pt x="1688306" y="154883"/>
                  </a:cubicBezTo>
                  <a:cubicBezTo>
                    <a:pt x="1688306" y="114878"/>
                    <a:pt x="1670209" y="75825"/>
                    <a:pt x="1635919" y="51060"/>
                  </a:cubicBezTo>
                  <a:cubicBezTo>
                    <a:pt x="1538764" y="-18472"/>
                    <a:pt x="1405414" y="-3232"/>
                    <a:pt x="1326356" y="83445"/>
                  </a:cubicBezTo>
                  <a:cubicBezTo>
                    <a:pt x="1317784" y="71063"/>
                    <a:pt x="1308259" y="60585"/>
                    <a:pt x="1295877" y="51060"/>
                  </a:cubicBezTo>
                  <a:cubicBezTo>
                    <a:pt x="1198721" y="-18472"/>
                    <a:pt x="1065371" y="-3232"/>
                    <a:pt x="986314" y="83445"/>
                  </a:cubicBezTo>
                  <a:cubicBezTo>
                    <a:pt x="977742" y="71063"/>
                    <a:pt x="968217" y="60585"/>
                    <a:pt x="955834" y="51060"/>
                  </a:cubicBezTo>
                  <a:cubicBezTo>
                    <a:pt x="851059" y="-24187"/>
                    <a:pt x="704374" y="-375"/>
                    <a:pt x="629127" y="104400"/>
                  </a:cubicBezTo>
                  <a:lnTo>
                    <a:pt x="611981" y="128213"/>
                  </a:lnTo>
                  <a:cubicBezTo>
                    <a:pt x="609124" y="112973"/>
                    <a:pt x="603409" y="98685"/>
                    <a:pt x="594837" y="85350"/>
                  </a:cubicBezTo>
                  <a:cubicBezTo>
                    <a:pt x="586264" y="72015"/>
                    <a:pt x="575787" y="60585"/>
                    <a:pt x="562452" y="51060"/>
                  </a:cubicBezTo>
                  <a:cubicBezTo>
                    <a:pt x="457677" y="-24187"/>
                    <a:pt x="310991" y="-375"/>
                    <a:pt x="235744" y="104400"/>
                  </a:cubicBezTo>
                  <a:lnTo>
                    <a:pt x="23337" y="399675"/>
                  </a:lnTo>
                  <a:cubicBezTo>
                    <a:pt x="17621" y="408248"/>
                    <a:pt x="12859" y="416820"/>
                    <a:pt x="10954" y="426345"/>
                  </a:cubicBezTo>
                  <a:cubicBezTo>
                    <a:pt x="8096" y="432060"/>
                    <a:pt x="7144" y="438728"/>
                    <a:pt x="7144" y="446348"/>
                  </a:cubicBezTo>
                  <a:close/>
                </a:path>
              </a:pathLst>
            </a:custGeom>
            <a:solidFill>
              <a:srgbClr val="8D53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9ED3A31-68FD-432F-A36C-E6F67E7E9AEE}"/>
                </a:ext>
              </a:extLst>
            </p:cNvPr>
            <p:cNvSpPr/>
            <p:nvPr/>
          </p:nvSpPr>
          <p:spPr>
            <a:xfrm>
              <a:off x="18906647" y="10159634"/>
              <a:ext cx="623068" cy="512300"/>
            </a:xfrm>
            <a:custGeom>
              <a:avLst/>
              <a:gdLst>
                <a:gd name="connsiteX0" fmla="*/ 7144 w 428625"/>
                <a:gd name="connsiteY0" fmla="*/ 7144 h 352425"/>
                <a:gd name="connsiteX1" fmla="*/ 38577 w 428625"/>
                <a:gd name="connsiteY1" fmla="*/ 331946 h 352425"/>
                <a:gd name="connsiteX2" fmla="*/ 39529 w 428625"/>
                <a:gd name="connsiteY2" fmla="*/ 331946 h 352425"/>
                <a:gd name="connsiteX3" fmla="*/ 428148 w 428625"/>
                <a:gd name="connsiteY3" fmla="*/ 352901 h 352425"/>
                <a:gd name="connsiteX4" fmla="*/ 387191 w 428625"/>
                <a:gd name="connsiteY4" fmla="*/ 9049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5" h="352425">
                  <a:moveTo>
                    <a:pt x="7144" y="7144"/>
                  </a:moveTo>
                  <a:lnTo>
                    <a:pt x="38577" y="331946"/>
                  </a:lnTo>
                  <a:lnTo>
                    <a:pt x="39529" y="331946"/>
                  </a:lnTo>
                  <a:lnTo>
                    <a:pt x="428148" y="352901"/>
                  </a:lnTo>
                  <a:lnTo>
                    <a:pt x="387191" y="9049"/>
                  </a:lnTo>
                  <a:close/>
                </a:path>
              </a:pathLst>
            </a:custGeom>
            <a:solidFill>
              <a:srgbClr val="0278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62F8A38-4B31-4EE8-A299-8F17AFECD897}"/>
                </a:ext>
              </a:extLst>
            </p:cNvPr>
            <p:cNvSpPr/>
            <p:nvPr/>
          </p:nvSpPr>
          <p:spPr>
            <a:xfrm>
              <a:off x="18907072" y="9952861"/>
              <a:ext cx="1024600" cy="941525"/>
            </a:xfrm>
            <a:custGeom>
              <a:avLst/>
              <a:gdLst>
                <a:gd name="connsiteX0" fmla="*/ 491674 w 704850"/>
                <a:gd name="connsiteY0" fmla="*/ 139864 h 647700"/>
                <a:gd name="connsiteX1" fmla="*/ 675506 w 704850"/>
                <a:gd name="connsiteY1" fmla="*/ 394181 h 647700"/>
                <a:gd name="connsiteX2" fmla="*/ 642168 w 704850"/>
                <a:gd name="connsiteY2" fmla="*/ 598016 h 647700"/>
                <a:gd name="connsiteX3" fmla="*/ 642168 w 704850"/>
                <a:gd name="connsiteY3" fmla="*/ 598016 h 647700"/>
                <a:gd name="connsiteX4" fmla="*/ 268789 w 704850"/>
                <a:gd name="connsiteY4" fmla="*/ 537056 h 647700"/>
                <a:gd name="connsiteX5" fmla="*/ 24949 w 704850"/>
                <a:gd name="connsiteY5" fmla="*/ 198919 h 647700"/>
                <a:gd name="connsiteX6" fmla="*/ 46856 w 704850"/>
                <a:gd name="connsiteY6" fmla="*/ 66521 h 647700"/>
                <a:gd name="connsiteX7" fmla="*/ 46856 w 704850"/>
                <a:gd name="connsiteY7" fmla="*/ 66521 h 647700"/>
                <a:gd name="connsiteX8" fmla="*/ 491674 w 704850"/>
                <a:gd name="connsiteY8" fmla="*/ 139864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850" h="647700">
                  <a:moveTo>
                    <a:pt x="491674" y="139864"/>
                  </a:moveTo>
                  <a:lnTo>
                    <a:pt x="675506" y="394181"/>
                  </a:lnTo>
                  <a:cubicBezTo>
                    <a:pt x="722178" y="458951"/>
                    <a:pt x="707891" y="551344"/>
                    <a:pt x="642168" y="598016"/>
                  </a:cubicBezTo>
                  <a:lnTo>
                    <a:pt x="642168" y="598016"/>
                  </a:lnTo>
                  <a:cubicBezTo>
                    <a:pt x="523106" y="683741"/>
                    <a:pt x="354514" y="657071"/>
                    <a:pt x="268789" y="537056"/>
                  </a:cubicBezTo>
                  <a:lnTo>
                    <a:pt x="24949" y="198919"/>
                  </a:lnTo>
                  <a:cubicBezTo>
                    <a:pt x="-5532" y="157009"/>
                    <a:pt x="3993" y="97001"/>
                    <a:pt x="46856" y="66521"/>
                  </a:cubicBezTo>
                  <a:lnTo>
                    <a:pt x="46856" y="66521"/>
                  </a:lnTo>
                  <a:cubicBezTo>
                    <a:pt x="187826" y="-35396"/>
                    <a:pt x="388803" y="-3011"/>
                    <a:pt x="491674" y="139864"/>
                  </a:cubicBezTo>
                  <a:close/>
                </a:path>
              </a:pathLst>
            </a:custGeom>
            <a:solidFill>
              <a:srgbClr val="8D53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5B0C132-7007-4E40-94E7-92FAC573DB35}"/>
              </a:ext>
            </a:extLst>
          </p:cNvPr>
          <p:cNvSpPr txBox="1"/>
          <p:nvPr/>
        </p:nvSpPr>
        <p:spPr>
          <a:xfrm>
            <a:off x="3075425" y="2801196"/>
            <a:ext cx="6041151" cy="97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554">
              <a:defRPr/>
            </a:pPr>
            <a:r>
              <a:rPr lang="en-US" sz="5749" b="1">
                <a:solidFill>
                  <a:srgbClr val="FFFFFF"/>
                </a:solidFill>
                <a:latin typeface="Century Gothic"/>
              </a:rPr>
              <a:t>Communication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16A923-3CF3-4D59-92B8-49C1457115E5}"/>
              </a:ext>
            </a:extLst>
          </p:cNvPr>
          <p:cNvSpPr txBox="1"/>
          <p:nvPr/>
        </p:nvSpPr>
        <p:spPr>
          <a:xfrm>
            <a:off x="4453383" y="3795289"/>
            <a:ext cx="3285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554">
              <a:defRPr/>
            </a:pPr>
            <a:r>
              <a:rPr lang="en-US" sz="1200" dirty="0">
                <a:solidFill>
                  <a:srgbClr val="FFFFFF"/>
                </a:solidFill>
                <a:latin typeface="Calibri"/>
              </a:rPr>
              <a:t>We usually communicate through speech or some crazy tech like this.</a:t>
            </a:r>
          </a:p>
        </p:txBody>
      </p:sp>
    </p:spTree>
    <p:extLst>
      <p:ext uri="{BB962C8B-B14F-4D97-AF65-F5344CB8AC3E}">
        <p14:creationId xmlns:p14="http://schemas.microsoft.com/office/powerpoint/2010/main" val="542312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4" grpId="0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Oval 265">
            <a:extLst>
              <a:ext uri="{FF2B5EF4-FFF2-40B4-BE49-F238E27FC236}">
                <a16:creationId xmlns:a16="http://schemas.microsoft.com/office/drawing/2014/main" id="{3FE84C94-220B-4833-B55D-943D710842FA}"/>
              </a:ext>
            </a:extLst>
          </p:cNvPr>
          <p:cNvSpPr/>
          <p:nvPr/>
        </p:nvSpPr>
        <p:spPr>
          <a:xfrm>
            <a:off x="2648698" y="4333301"/>
            <a:ext cx="195237" cy="1952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3981511-7230-4857-BE6D-B3816F7B22B2}"/>
              </a:ext>
            </a:extLst>
          </p:cNvPr>
          <p:cNvSpPr txBox="1"/>
          <p:nvPr/>
        </p:nvSpPr>
        <p:spPr>
          <a:xfrm>
            <a:off x="1475045" y="817105"/>
            <a:ext cx="9321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HOW PCs Communicate..?</a:t>
            </a:r>
          </a:p>
        </p:txBody>
      </p:sp>
      <p:sp useBgFill="1">
        <p:nvSpPr>
          <p:cNvPr id="262" name="Rectangle 261">
            <a:extLst>
              <a:ext uri="{FF2B5EF4-FFF2-40B4-BE49-F238E27FC236}">
                <a16:creationId xmlns:a16="http://schemas.microsoft.com/office/drawing/2014/main" id="{AE56B8EF-99BA-499F-8BD8-9B4892803E64}"/>
              </a:ext>
            </a:extLst>
          </p:cNvPr>
          <p:cNvSpPr/>
          <p:nvPr/>
        </p:nvSpPr>
        <p:spPr>
          <a:xfrm>
            <a:off x="0" y="6323328"/>
            <a:ext cx="12192000" cy="507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3E02D5-26CA-4403-A9E5-0805501B3A88}"/>
              </a:ext>
            </a:extLst>
          </p:cNvPr>
          <p:cNvCxnSpPr>
            <a:cxnSpLocks/>
          </p:cNvCxnSpPr>
          <p:nvPr/>
        </p:nvCxnSpPr>
        <p:spPr>
          <a:xfrm>
            <a:off x="2737231" y="4456153"/>
            <a:ext cx="6824632" cy="27843"/>
          </a:xfrm>
          <a:prstGeom prst="line">
            <a:avLst/>
          </a:prstGeom>
          <a:ln w="38100">
            <a:solidFill>
              <a:srgbClr val="96C3F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2" name="Oval 591">
            <a:extLst>
              <a:ext uri="{FF2B5EF4-FFF2-40B4-BE49-F238E27FC236}">
                <a16:creationId xmlns:a16="http://schemas.microsoft.com/office/drawing/2014/main" id="{897D9346-75B6-87A0-9431-5E12BF118FBB}"/>
              </a:ext>
            </a:extLst>
          </p:cNvPr>
          <p:cNvSpPr/>
          <p:nvPr/>
        </p:nvSpPr>
        <p:spPr>
          <a:xfrm>
            <a:off x="2648698" y="4333301"/>
            <a:ext cx="195237" cy="1952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D66280F6-A80B-C15B-4235-EC72520F8657}"/>
              </a:ext>
            </a:extLst>
          </p:cNvPr>
          <p:cNvGrpSpPr/>
          <p:nvPr/>
        </p:nvGrpSpPr>
        <p:grpSpPr>
          <a:xfrm>
            <a:off x="1477827" y="3199239"/>
            <a:ext cx="2280624" cy="2539618"/>
            <a:chOff x="12901049" y="3843285"/>
            <a:chExt cx="5849938" cy="6389688"/>
          </a:xfrm>
        </p:grpSpPr>
        <p:sp>
          <p:nvSpPr>
            <p:cNvPr id="321" name="Freeform 8">
              <a:extLst>
                <a:ext uri="{FF2B5EF4-FFF2-40B4-BE49-F238E27FC236}">
                  <a16:creationId xmlns:a16="http://schemas.microsoft.com/office/drawing/2014/main" id="{CACA080C-CF1C-5073-B6D5-42B9FDDDE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3437" y="6834135"/>
              <a:ext cx="5797550" cy="3398838"/>
            </a:xfrm>
            <a:custGeom>
              <a:avLst/>
              <a:gdLst>
                <a:gd name="T0" fmla="*/ 2101 w 2101"/>
                <a:gd name="T1" fmla="*/ 528 h 1231"/>
                <a:gd name="T2" fmla="*/ 2101 w 2101"/>
                <a:gd name="T3" fmla="*/ 528 h 1231"/>
                <a:gd name="T4" fmla="*/ 2099 w 2101"/>
                <a:gd name="T5" fmla="*/ 543 h 1231"/>
                <a:gd name="T6" fmla="*/ 2065 w 2101"/>
                <a:gd name="T7" fmla="*/ 590 h 1231"/>
                <a:gd name="T8" fmla="*/ 1021 w 2101"/>
                <a:gd name="T9" fmla="*/ 1193 h 1231"/>
                <a:gd name="T10" fmla="*/ 810 w 2101"/>
                <a:gd name="T11" fmla="*/ 1193 h 1231"/>
                <a:gd name="T12" fmla="*/ 26 w 2101"/>
                <a:gd name="T13" fmla="*/ 741 h 1231"/>
                <a:gd name="T14" fmla="*/ 0 w 2101"/>
                <a:gd name="T15" fmla="*/ 726 h 1231"/>
                <a:gd name="T16" fmla="*/ 1257 w 2101"/>
                <a:gd name="T17" fmla="*/ 0 h 1231"/>
                <a:gd name="T18" fmla="*/ 2065 w 2101"/>
                <a:gd name="T19" fmla="*/ 466 h 1231"/>
                <a:gd name="T20" fmla="*/ 2101 w 2101"/>
                <a:gd name="T21" fmla="*/ 528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01" h="1231">
                  <a:moveTo>
                    <a:pt x="2101" y="528"/>
                  </a:moveTo>
                  <a:cubicBezTo>
                    <a:pt x="2101" y="528"/>
                    <a:pt x="2101" y="528"/>
                    <a:pt x="2101" y="528"/>
                  </a:cubicBezTo>
                  <a:cubicBezTo>
                    <a:pt x="2101" y="533"/>
                    <a:pt x="2100" y="538"/>
                    <a:pt x="2099" y="543"/>
                  </a:cubicBezTo>
                  <a:cubicBezTo>
                    <a:pt x="2096" y="562"/>
                    <a:pt x="2084" y="579"/>
                    <a:pt x="2065" y="590"/>
                  </a:cubicBezTo>
                  <a:cubicBezTo>
                    <a:pt x="1021" y="1193"/>
                    <a:pt x="1021" y="1193"/>
                    <a:pt x="1021" y="1193"/>
                  </a:cubicBezTo>
                  <a:cubicBezTo>
                    <a:pt x="955" y="1231"/>
                    <a:pt x="875" y="1231"/>
                    <a:pt x="810" y="1193"/>
                  </a:cubicBezTo>
                  <a:cubicBezTo>
                    <a:pt x="26" y="741"/>
                    <a:pt x="26" y="741"/>
                    <a:pt x="26" y="741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1257" y="0"/>
                    <a:pt x="1257" y="0"/>
                    <a:pt x="1257" y="0"/>
                  </a:cubicBezTo>
                  <a:cubicBezTo>
                    <a:pt x="2065" y="466"/>
                    <a:pt x="2065" y="466"/>
                    <a:pt x="2065" y="466"/>
                  </a:cubicBezTo>
                  <a:cubicBezTo>
                    <a:pt x="2089" y="480"/>
                    <a:pt x="2101" y="504"/>
                    <a:pt x="2101" y="528"/>
                  </a:cubicBezTo>
                  <a:close/>
                </a:path>
              </a:pathLst>
            </a:custGeom>
            <a:solidFill>
              <a:srgbClr val="516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22" name="Freeform 9">
              <a:extLst>
                <a:ext uri="{FF2B5EF4-FFF2-40B4-BE49-F238E27FC236}">
                  <a16:creationId xmlns:a16="http://schemas.microsoft.com/office/drawing/2014/main" id="{026A1331-30A4-A8E7-195C-4D7491505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1049" y="3843285"/>
              <a:ext cx="3468688" cy="4891088"/>
            </a:xfrm>
            <a:custGeom>
              <a:avLst/>
              <a:gdLst>
                <a:gd name="T0" fmla="*/ 1179 w 1257"/>
                <a:gd name="T1" fmla="*/ 20 h 1771"/>
                <a:gd name="T2" fmla="*/ 73 w 1257"/>
                <a:gd name="T3" fmla="*/ 658 h 1771"/>
                <a:gd name="T4" fmla="*/ 0 w 1257"/>
                <a:gd name="T5" fmla="*/ 784 h 1771"/>
                <a:gd name="T6" fmla="*/ 0 w 1257"/>
                <a:gd name="T7" fmla="*/ 1771 h 1771"/>
                <a:gd name="T8" fmla="*/ 1257 w 1257"/>
                <a:gd name="T9" fmla="*/ 1046 h 1771"/>
                <a:gd name="T10" fmla="*/ 1257 w 1257"/>
                <a:gd name="T11" fmla="*/ 65 h 1771"/>
                <a:gd name="T12" fmla="*/ 1179 w 1257"/>
                <a:gd name="T13" fmla="*/ 20 h 1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7" h="1771">
                  <a:moveTo>
                    <a:pt x="1179" y="20"/>
                  </a:moveTo>
                  <a:cubicBezTo>
                    <a:pt x="73" y="658"/>
                    <a:pt x="73" y="658"/>
                    <a:pt x="73" y="658"/>
                  </a:cubicBezTo>
                  <a:cubicBezTo>
                    <a:pt x="28" y="684"/>
                    <a:pt x="0" y="732"/>
                    <a:pt x="0" y="784"/>
                  </a:cubicBezTo>
                  <a:cubicBezTo>
                    <a:pt x="0" y="1771"/>
                    <a:pt x="0" y="1771"/>
                    <a:pt x="0" y="1771"/>
                  </a:cubicBezTo>
                  <a:cubicBezTo>
                    <a:pt x="1257" y="1046"/>
                    <a:pt x="1257" y="1046"/>
                    <a:pt x="1257" y="1046"/>
                  </a:cubicBezTo>
                  <a:cubicBezTo>
                    <a:pt x="1257" y="65"/>
                    <a:pt x="1257" y="65"/>
                    <a:pt x="1257" y="65"/>
                  </a:cubicBezTo>
                  <a:cubicBezTo>
                    <a:pt x="1257" y="25"/>
                    <a:pt x="1214" y="0"/>
                    <a:pt x="1179" y="20"/>
                  </a:cubicBezTo>
                  <a:close/>
                </a:path>
              </a:pathLst>
            </a:custGeom>
            <a:solidFill>
              <a:srgbClr val="C1C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23" name="Freeform 10">
              <a:extLst>
                <a:ext uri="{FF2B5EF4-FFF2-40B4-BE49-F238E27FC236}">
                  <a16:creationId xmlns:a16="http://schemas.microsoft.com/office/drawing/2014/main" id="{1BF45A95-C67C-B1A2-D06E-1082407AD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3437" y="6673798"/>
              <a:ext cx="5797550" cy="3398838"/>
            </a:xfrm>
            <a:custGeom>
              <a:avLst/>
              <a:gdLst>
                <a:gd name="T0" fmla="*/ 2101 w 2101"/>
                <a:gd name="T1" fmla="*/ 528 h 1231"/>
                <a:gd name="T2" fmla="*/ 2101 w 2101"/>
                <a:gd name="T3" fmla="*/ 528 h 1231"/>
                <a:gd name="T4" fmla="*/ 2099 w 2101"/>
                <a:gd name="T5" fmla="*/ 543 h 1231"/>
                <a:gd name="T6" fmla="*/ 2065 w 2101"/>
                <a:gd name="T7" fmla="*/ 590 h 1231"/>
                <a:gd name="T8" fmla="*/ 1021 w 2101"/>
                <a:gd name="T9" fmla="*/ 1193 h 1231"/>
                <a:gd name="T10" fmla="*/ 810 w 2101"/>
                <a:gd name="T11" fmla="*/ 1193 h 1231"/>
                <a:gd name="T12" fmla="*/ 26 w 2101"/>
                <a:gd name="T13" fmla="*/ 741 h 1231"/>
                <a:gd name="T14" fmla="*/ 0 w 2101"/>
                <a:gd name="T15" fmla="*/ 726 h 1231"/>
                <a:gd name="T16" fmla="*/ 1257 w 2101"/>
                <a:gd name="T17" fmla="*/ 0 h 1231"/>
                <a:gd name="T18" fmla="*/ 2065 w 2101"/>
                <a:gd name="T19" fmla="*/ 466 h 1231"/>
                <a:gd name="T20" fmla="*/ 2101 w 2101"/>
                <a:gd name="T21" fmla="*/ 528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01" h="1231">
                  <a:moveTo>
                    <a:pt x="2101" y="528"/>
                  </a:moveTo>
                  <a:cubicBezTo>
                    <a:pt x="2101" y="528"/>
                    <a:pt x="2101" y="528"/>
                    <a:pt x="2101" y="528"/>
                  </a:cubicBezTo>
                  <a:cubicBezTo>
                    <a:pt x="2101" y="533"/>
                    <a:pt x="2100" y="538"/>
                    <a:pt x="2099" y="543"/>
                  </a:cubicBezTo>
                  <a:cubicBezTo>
                    <a:pt x="2096" y="562"/>
                    <a:pt x="2084" y="579"/>
                    <a:pt x="2065" y="590"/>
                  </a:cubicBezTo>
                  <a:cubicBezTo>
                    <a:pt x="1021" y="1193"/>
                    <a:pt x="1021" y="1193"/>
                    <a:pt x="1021" y="1193"/>
                  </a:cubicBezTo>
                  <a:cubicBezTo>
                    <a:pt x="955" y="1231"/>
                    <a:pt x="875" y="1231"/>
                    <a:pt x="810" y="1193"/>
                  </a:cubicBezTo>
                  <a:cubicBezTo>
                    <a:pt x="26" y="741"/>
                    <a:pt x="26" y="741"/>
                    <a:pt x="26" y="741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1257" y="0"/>
                    <a:pt x="1257" y="0"/>
                    <a:pt x="1257" y="0"/>
                  </a:cubicBezTo>
                  <a:cubicBezTo>
                    <a:pt x="2065" y="466"/>
                    <a:pt x="2065" y="466"/>
                    <a:pt x="2065" y="466"/>
                  </a:cubicBezTo>
                  <a:cubicBezTo>
                    <a:pt x="2089" y="480"/>
                    <a:pt x="2101" y="504"/>
                    <a:pt x="2101" y="528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24" name="Freeform 11">
              <a:extLst>
                <a:ext uri="{FF2B5EF4-FFF2-40B4-BE49-F238E27FC236}">
                  <a16:creationId xmlns:a16="http://schemas.microsoft.com/office/drawing/2014/main" id="{33B60625-7484-62D5-8684-0216D18E7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64599" y="6883348"/>
              <a:ext cx="4346575" cy="2554288"/>
            </a:xfrm>
            <a:custGeom>
              <a:avLst/>
              <a:gdLst>
                <a:gd name="T0" fmla="*/ 1555 w 1575"/>
                <a:gd name="T1" fmla="*/ 303 h 925"/>
                <a:gd name="T2" fmla="*/ 492 w 1575"/>
                <a:gd name="T3" fmla="*/ 917 h 925"/>
                <a:gd name="T4" fmla="*/ 444 w 1575"/>
                <a:gd name="T5" fmla="*/ 917 h 925"/>
                <a:gd name="T6" fmla="*/ 17 w 1575"/>
                <a:gd name="T7" fmla="*/ 670 h 925"/>
                <a:gd name="T8" fmla="*/ 17 w 1575"/>
                <a:gd name="T9" fmla="*/ 625 h 925"/>
                <a:gd name="T10" fmla="*/ 1085 w 1575"/>
                <a:gd name="T11" fmla="*/ 9 h 925"/>
                <a:gd name="T12" fmla="*/ 1133 w 1575"/>
                <a:gd name="T13" fmla="*/ 9 h 925"/>
                <a:gd name="T14" fmla="*/ 1555 w 1575"/>
                <a:gd name="T15" fmla="*/ 253 h 925"/>
                <a:gd name="T16" fmla="*/ 1555 w 1575"/>
                <a:gd name="T17" fmla="*/ 303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5" h="925">
                  <a:moveTo>
                    <a:pt x="1555" y="303"/>
                  </a:moveTo>
                  <a:cubicBezTo>
                    <a:pt x="492" y="917"/>
                    <a:pt x="492" y="917"/>
                    <a:pt x="492" y="917"/>
                  </a:cubicBezTo>
                  <a:cubicBezTo>
                    <a:pt x="477" y="925"/>
                    <a:pt x="459" y="925"/>
                    <a:pt x="444" y="917"/>
                  </a:cubicBezTo>
                  <a:cubicBezTo>
                    <a:pt x="17" y="670"/>
                    <a:pt x="17" y="670"/>
                    <a:pt x="17" y="670"/>
                  </a:cubicBezTo>
                  <a:cubicBezTo>
                    <a:pt x="0" y="660"/>
                    <a:pt x="0" y="635"/>
                    <a:pt x="17" y="625"/>
                  </a:cubicBezTo>
                  <a:cubicBezTo>
                    <a:pt x="1085" y="9"/>
                    <a:pt x="1085" y="9"/>
                    <a:pt x="1085" y="9"/>
                  </a:cubicBezTo>
                  <a:cubicBezTo>
                    <a:pt x="1100" y="0"/>
                    <a:pt x="1118" y="0"/>
                    <a:pt x="1133" y="9"/>
                  </a:cubicBezTo>
                  <a:cubicBezTo>
                    <a:pt x="1555" y="253"/>
                    <a:pt x="1555" y="253"/>
                    <a:pt x="1555" y="253"/>
                  </a:cubicBezTo>
                  <a:cubicBezTo>
                    <a:pt x="1575" y="264"/>
                    <a:pt x="1575" y="292"/>
                    <a:pt x="1555" y="303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25" name="Freeform 12">
              <a:extLst>
                <a:ext uri="{FF2B5EF4-FFF2-40B4-BE49-F238E27FC236}">
                  <a16:creationId xmlns:a16="http://schemas.microsoft.com/office/drawing/2014/main" id="{4C42594C-350E-7A03-20F6-EBAC56A5E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3437" y="3881385"/>
              <a:ext cx="3468688" cy="4797425"/>
            </a:xfrm>
            <a:custGeom>
              <a:avLst/>
              <a:gdLst>
                <a:gd name="T0" fmla="*/ 1179 w 1257"/>
                <a:gd name="T1" fmla="*/ 20 h 1737"/>
                <a:gd name="T2" fmla="*/ 72 w 1257"/>
                <a:gd name="T3" fmla="*/ 658 h 1737"/>
                <a:gd name="T4" fmla="*/ 0 w 1257"/>
                <a:gd name="T5" fmla="*/ 784 h 1737"/>
                <a:gd name="T6" fmla="*/ 0 w 1257"/>
                <a:gd name="T7" fmla="*/ 1737 h 1737"/>
                <a:gd name="T8" fmla="*/ 1257 w 1257"/>
                <a:gd name="T9" fmla="*/ 1011 h 1737"/>
                <a:gd name="T10" fmla="*/ 1257 w 1257"/>
                <a:gd name="T11" fmla="*/ 65 h 1737"/>
                <a:gd name="T12" fmla="*/ 1179 w 1257"/>
                <a:gd name="T13" fmla="*/ 20 h 1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7" h="1737">
                  <a:moveTo>
                    <a:pt x="1179" y="20"/>
                  </a:moveTo>
                  <a:cubicBezTo>
                    <a:pt x="72" y="658"/>
                    <a:pt x="72" y="658"/>
                    <a:pt x="72" y="658"/>
                  </a:cubicBezTo>
                  <a:cubicBezTo>
                    <a:pt x="27" y="684"/>
                    <a:pt x="0" y="732"/>
                    <a:pt x="0" y="784"/>
                  </a:cubicBezTo>
                  <a:cubicBezTo>
                    <a:pt x="0" y="1737"/>
                    <a:pt x="0" y="1737"/>
                    <a:pt x="0" y="1737"/>
                  </a:cubicBezTo>
                  <a:cubicBezTo>
                    <a:pt x="1257" y="1011"/>
                    <a:pt x="1257" y="1011"/>
                    <a:pt x="1257" y="1011"/>
                  </a:cubicBezTo>
                  <a:cubicBezTo>
                    <a:pt x="1257" y="65"/>
                    <a:pt x="1257" y="65"/>
                    <a:pt x="1257" y="65"/>
                  </a:cubicBezTo>
                  <a:cubicBezTo>
                    <a:pt x="1257" y="25"/>
                    <a:pt x="1213" y="0"/>
                    <a:pt x="1179" y="20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26" name="Freeform 13">
              <a:extLst>
                <a:ext uri="{FF2B5EF4-FFF2-40B4-BE49-F238E27FC236}">
                  <a16:creationId xmlns:a16="http://schemas.microsoft.com/office/drawing/2014/main" id="{944EAA8C-F0E4-6641-5672-C4A5CFB92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59812" y="4129035"/>
              <a:ext cx="3087688" cy="4198938"/>
            </a:xfrm>
            <a:custGeom>
              <a:avLst/>
              <a:gdLst>
                <a:gd name="T0" fmla="*/ 1945 w 1945"/>
                <a:gd name="T1" fmla="*/ 0 h 2645"/>
                <a:gd name="T2" fmla="*/ 0 w 1945"/>
                <a:gd name="T3" fmla="*/ 1116 h 2645"/>
                <a:gd name="T4" fmla="*/ 0 w 1945"/>
                <a:gd name="T5" fmla="*/ 2645 h 2645"/>
                <a:gd name="T6" fmla="*/ 1945 w 1945"/>
                <a:gd name="T7" fmla="*/ 1528 h 2645"/>
                <a:gd name="T8" fmla="*/ 1945 w 1945"/>
                <a:gd name="T9" fmla="*/ 0 h 2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2645">
                  <a:moveTo>
                    <a:pt x="1945" y="0"/>
                  </a:moveTo>
                  <a:lnTo>
                    <a:pt x="0" y="1116"/>
                  </a:lnTo>
                  <a:lnTo>
                    <a:pt x="0" y="2645"/>
                  </a:lnTo>
                  <a:lnTo>
                    <a:pt x="1945" y="1528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152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27" name="Freeform 14">
              <a:extLst>
                <a:ext uri="{FF2B5EF4-FFF2-40B4-BE49-F238E27FC236}">
                  <a16:creationId xmlns:a16="http://schemas.microsoft.com/office/drawing/2014/main" id="{6534483A-EAFA-D882-263A-4826AF0EE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6587" y="8131123"/>
              <a:ext cx="1173163" cy="677863"/>
            </a:xfrm>
            <a:custGeom>
              <a:avLst/>
              <a:gdLst>
                <a:gd name="T0" fmla="*/ 420 w 425"/>
                <a:gd name="T1" fmla="*/ 35 h 245"/>
                <a:gd name="T2" fmla="*/ 420 w 425"/>
                <a:gd name="T3" fmla="*/ 45 h 245"/>
                <a:gd name="T4" fmla="*/ 79 w 425"/>
                <a:gd name="T5" fmla="*/ 242 h 245"/>
                <a:gd name="T6" fmla="*/ 61 w 425"/>
                <a:gd name="T7" fmla="*/ 242 h 245"/>
                <a:gd name="T8" fmla="*/ 6 w 425"/>
                <a:gd name="T9" fmla="*/ 210 h 245"/>
                <a:gd name="T10" fmla="*/ 6 w 425"/>
                <a:gd name="T11" fmla="*/ 199 h 245"/>
                <a:gd name="T12" fmla="*/ 346 w 425"/>
                <a:gd name="T13" fmla="*/ 3 h 245"/>
                <a:gd name="T14" fmla="*/ 364 w 425"/>
                <a:gd name="T15" fmla="*/ 3 h 245"/>
                <a:gd name="T16" fmla="*/ 420 w 425"/>
                <a:gd name="T17" fmla="*/ 3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5" h="245">
                  <a:moveTo>
                    <a:pt x="420" y="35"/>
                  </a:moveTo>
                  <a:cubicBezTo>
                    <a:pt x="425" y="38"/>
                    <a:pt x="425" y="43"/>
                    <a:pt x="420" y="45"/>
                  </a:cubicBezTo>
                  <a:cubicBezTo>
                    <a:pt x="79" y="242"/>
                    <a:pt x="79" y="242"/>
                    <a:pt x="79" y="242"/>
                  </a:cubicBezTo>
                  <a:cubicBezTo>
                    <a:pt x="74" y="245"/>
                    <a:pt x="66" y="245"/>
                    <a:pt x="61" y="242"/>
                  </a:cubicBezTo>
                  <a:cubicBezTo>
                    <a:pt x="6" y="210"/>
                    <a:pt x="6" y="210"/>
                    <a:pt x="6" y="210"/>
                  </a:cubicBezTo>
                  <a:cubicBezTo>
                    <a:pt x="0" y="207"/>
                    <a:pt x="0" y="202"/>
                    <a:pt x="6" y="199"/>
                  </a:cubicBezTo>
                  <a:cubicBezTo>
                    <a:pt x="346" y="3"/>
                    <a:pt x="346" y="3"/>
                    <a:pt x="346" y="3"/>
                  </a:cubicBezTo>
                  <a:cubicBezTo>
                    <a:pt x="351" y="0"/>
                    <a:pt x="359" y="0"/>
                    <a:pt x="364" y="3"/>
                  </a:cubicBezTo>
                  <a:lnTo>
                    <a:pt x="420" y="3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28" name="Freeform 15">
              <a:extLst>
                <a:ext uri="{FF2B5EF4-FFF2-40B4-BE49-F238E27FC236}">
                  <a16:creationId xmlns:a16="http://schemas.microsoft.com/office/drawing/2014/main" id="{87C73160-B1C2-C9D0-E651-14596388C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23737" y="7289748"/>
              <a:ext cx="488950" cy="280988"/>
            </a:xfrm>
            <a:custGeom>
              <a:avLst/>
              <a:gdLst>
                <a:gd name="T0" fmla="*/ 52 w 177"/>
                <a:gd name="T1" fmla="*/ 100 h 102"/>
                <a:gd name="T2" fmla="*/ 68 w 177"/>
                <a:gd name="T3" fmla="*/ 100 h 102"/>
                <a:gd name="T4" fmla="*/ 173 w 177"/>
                <a:gd name="T5" fmla="*/ 39 h 102"/>
                <a:gd name="T6" fmla="*/ 173 w 177"/>
                <a:gd name="T7" fmla="*/ 30 h 102"/>
                <a:gd name="T8" fmla="*/ 125 w 177"/>
                <a:gd name="T9" fmla="*/ 2 h 102"/>
                <a:gd name="T10" fmla="*/ 109 w 177"/>
                <a:gd name="T11" fmla="*/ 2 h 102"/>
                <a:gd name="T12" fmla="*/ 4 w 177"/>
                <a:gd name="T13" fmla="*/ 63 h 102"/>
                <a:gd name="T14" fmla="*/ 4 w 177"/>
                <a:gd name="T15" fmla="*/ 72 h 102"/>
                <a:gd name="T16" fmla="*/ 52 w 1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02">
                  <a:moveTo>
                    <a:pt x="52" y="100"/>
                  </a:moveTo>
                  <a:cubicBezTo>
                    <a:pt x="57" y="102"/>
                    <a:pt x="64" y="102"/>
                    <a:pt x="68" y="100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77" y="37"/>
                    <a:pt x="177" y="33"/>
                    <a:pt x="173" y="30"/>
                  </a:cubicBezTo>
                  <a:cubicBezTo>
                    <a:pt x="125" y="2"/>
                    <a:pt x="125" y="2"/>
                    <a:pt x="125" y="2"/>
                  </a:cubicBezTo>
                  <a:cubicBezTo>
                    <a:pt x="120" y="0"/>
                    <a:pt x="114" y="0"/>
                    <a:pt x="109" y="2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0" y="66"/>
                    <a:pt x="0" y="70"/>
                    <a:pt x="4" y="72"/>
                  </a:cubicBezTo>
                  <a:lnTo>
                    <a:pt x="52" y="10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29" name="Freeform 16">
              <a:extLst>
                <a:ext uri="{FF2B5EF4-FFF2-40B4-BE49-F238E27FC236}">
                  <a16:creationId xmlns:a16="http://schemas.microsoft.com/office/drawing/2014/main" id="{E66C5197-6B88-CD3C-2E6B-A035A98D7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42587" y="8713735"/>
              <a:ext cx="415925" cy="241300"/>
            </a:xfrm>
            <a:custGeom>
              <a:avLst/>
              <a:gdLst>
                <a:gd name="T0" fmla="*/ 6 w 151"/>
                <a:gd name="T1" fmla="*/ 52 h 87"/>
                <a:gd name="T2" fmla="*/ 6 w 151"/>
                <a:gd name="T3" fmla="*/ 41 h 87"/>
                <a:gd name="T4" fmla="*/ 71 w 151"/>
                <a:gd name="T5" fmla="*/ 3 h 87"/>
                <a:gd name="T6" fmla="*/ 90 w 151"/>
                <a:gd name="T7" fmla="*/ 3 h 87"/>
                <a:gd name="T8" fmla="*/ 145 w 151"/>
                <a:gd name="T9" fmla="*/ 35 h 87"/>
                <a:gd name="T10" fmla="*/ 145 w 151"/>
                <a:gd name="T11" fmla="*/ 46 h 87"/>
                <a:gd name="T12" fmla="*/ 79 w 151"/>
                <a:gd name="T13" fmla="*/ 84 h 87"/>
                <a:gd name="T14" fmla="*/ 61 w 151"/>
                <a:gd name="T15" fmla="*/ 84 h 87"/>
                <a:gd name="T16" fmla="*/ 6 w 151"/>
                <a:gd name="T17" fmla="*/ 5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87">
                  <a:moveTo>
                    <a:pt x="6" y="52"/>
                  </a:moveTo>
                  <a:cubicBezTo>
                    <a:pt x="0" y="49"/>
                    <a:pt x="0" y="44"/>
                    <a:pt x="6" y="41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7" y="0"/>
                    <a:pt x="85" y="0"/>
                    <a:pt x="90" y="3"/>
                  </a:cubicBezTo>
                  <a:cubicBezTo>
                    <a:pt x="145" y="35"/>
                    <a:pt x="145" y="35"/>
                    <a:pt x="145" y="35"/>
                  </a:cubicBezTo>
                  <a:cubicBezTo>
                    <a:pt x="151" y="38"/>
                    <a:pt x="151" y="43"/>
                    <a:pt x="145" y="46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74" y="87"/>
                    <a:pt x="66" y="87"/>
                    <a:pt x="61" y="84"/>
                  </a:cubicBezTo>
                  <a:lnTo>
                    <a:pt x="6" y="52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30" name="Freeform 17">
              <a:extLst>
                <a:ext uri="{FF2B5EF4-FFF2-40B4-BE49-F238E27FC236}">
                  <a16:creationId xmlns:a16="http://schemas.microsoft.com/office/drawing/2014/main" id="{5F781B8D-0745-41EE-AC12-F27782056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0974" y="8861373"/>
              <a:ext cx="363538" cy="209550"/>
            </a:xfrm>
            <a:custGeom>
              <a:avLst/>
              <a:gdLst>
                <a:gd name="T0" fmla="*/ 5 w 132"/>
                <a:gd name="T1" fmla="*/ 41 h 76"/>
                <a:gd name="T2" fmla="*/ 5 w 132"/>
                <a:gd name="T3" fmla="*/ 31 h 76"/>
                <a:gd name="T4" fmla="*/ 53 w 132"/>
                <a:gd name="T5" fmla="*/ 3 h 76"/>
                <a:gd name="T6" fmla="*/ 71 w 132"/>
                <a:gd name="T7" fmla="*/ 3 h 76"/>
                <a:gd name="T8" fmla="*/ 127 w 132"/>
                <a:gd name="T9" fmla="*/ 35 h 76"/>
                <a:gd name="T10" fmla="*/ 127 w 132"/>
                <a:gd name="T11" fmla="*/ 46 h 76"/>
                <a:gd name="T12" fmla="*/ 79 w 132"/>
                <a:gd name="T13" fmla="*/ 73 h 76"/>
                <a:gd name="T14" fmla="*/ 61 w 132"/>
                <a:gd name="T15" fmla="*/ 73 h 76"/>
                <a:gd name="T16" fmla="*/ 5 w 132"/>
                <a:gd name="T17" fmla="*/ 4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76">
                  <a:moveTo>
                    <a:pt x="5" y="41"/>
                  </a:moveTo>
                  <a:cubicBezTo>
                    <a:pt x="0" y="38"/>
                    <a:pt x="0" y="34"/>
                    <a:pt x="5" y="31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8" y="0"/>
                    <a:pt x="66" y="0"/>
                    <a:pt x="71" y="3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32" y="38"/>
                    <a:pt x="132" y="43"/>
                    <a:pt x="127" y="46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4" y="76"/>
                    <a:pt x="66" y="76"/>
                    <a:pt x="61" y="73"/>
                  </a:cubicBezTo>
                  <a:lnTo>
                    <a:pt x="5" y="4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31" name="Freeform 18">
              <a:extLst>
                <a:ext uri="{FF2B5EF4-FFF2-40B4-BE49-F238E27FC236}">
                  <a16:creationId xmlns:a16="http://schemas.microsoft.com/office/drawing/2014/main" id="{FEE22E73-FD23-9FFC-879E-32822974C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06237" y="7985073"/>
              <a:ext cx="414338" cy="239713"/>
            </a:xfrm>
            <a:custGeom>
              <a:avLst/>
              <a:gdLst>
                <a:gd name="T0" fmla="*/ 5 w 150"/>
                <a:gd name="T1" fmla="*/ 52 h 87"/>
                <a:gd name="T2" fmla="*/ 5 w 150"/>
                <a:gd name="T3" fmla="*/ 41 h 87"/>
                <a:gd name="T4" fmla="*/ 71 w 150"/>
                <a:gd name="T5" fmla="*/ 3 h 87"/>
                <a:gd name="T6" fmla="*/ 89 w 150"/>
                <a:gd name="T7" fmla="*/ 3 h 87"/>
                <a:gd name="T8" fmla="*/ 145 w 150"/>
                <a:gd name="T9" fmla="*/ 35 h 87"/>
                <a:gd name="T10" fmla="*/ 145 w 150"/>
                <a:gd name="T11" fmla="*/ 46 h 87"/>
                <a:gd name="T12" fmla="*/ 79 w 150"/>
                <a:gd name="T13" fmla="*/ 84 h 87"/>
                <a:gd name="T14" fmla="*/ 60 w 150"/>
                <a:gd name="T15" fmla="*/ 84 h 87"/>
                <a:gd name="T16" fmla="*/ 5 w 150"/>
                <a:gd name="T17" fmla="*/ 5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87">
                  <a:moveTo>
                    <a:pt x="5" y="52"/>
                  </a:moveTo>
                  <a:cubicBezTo>
                    <a:pt x="0" y="49"/>
                    <a:pt x="0" y="44"/>
                    <a:pt x="5" y="41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6" y="0"/>
                    <a:pt x="84" y="0"/>
                    <a:pt x="89" y="3"/>
                  </a:cubicBezTo>
                  <a:cubicBezTo>
                    <a:pt x="145" y="35"/>
                    <a:pt x="145" y="35"/>
                    <a:pt x="145" y="35"/>
                  </a:cubicBezTo>
                  <a:cubicBezTo>
                    <a:pt x="150" y="38"/>
                    <a:pt x="150" y="43"/>
                    <a:pt x="145" y="46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74" y="87"/>
                    <a:pt x="65" y="87"/>
                    <a:pt x="60" y="84"/>
                  </a:cubicBezTo>
                  <a:lnTo>
                    <a:pt x="5" y="52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32" name="Freeform 19">
              <a:extLst>
                <a:ext uri="{FF2B5EF4-FFF2-40B4-BE49-F238E27FC236}">
                  <a16:creationId xmlns:a16="http://schemas.microsoft.com/office/drawing/2014/main" id="{BACAD770-A6E3-0F45-2707-5C70E6A50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0237" y="7869185"/>
              <a:ext cx="363538" cy="209550"/>
            </a:xfrm>
            <a:custGeom>
              <a:avLst/>
              <a:gdLst>
                <a:gd name="T0" fmla="*/ 5 w 132"/>
                <a:gd name="T1" fmla="*/ 41 h 76"/>
                <a:gd name="T2" fmla="*/ 5 w 132"/>
                <a:gd name="T3" fmla="*/ 30 h 76"/>
                <a:gd name="T4" fmla="*/ 53 w 132"/>
                <a:gd name="T5" fmla="*/ 3 h 76"/>
                <a:gd name="T6" fmla="*/ 71 w 132"/>
                <a:gd name="T7" fmla="*/ 3 h 76"/>
                <a:gd name="T8" fmla="*/ 127 w 132"/>
                <a:gd name="T9" fmla="*/ 35 h 76"/>
                <a:gd name="T10" fmla="*/ 127 w 132"/>
                <a:gd name="T11" fmla="*/ 45 h 76"/>
                <a:gd name="T12" fmla="*/ 79 w 132"/>
                <a:gd name="T13" fmla="*/ 73 h 76"/>
                <a:gd name="T14" fmla="*/ 61 w 132"/>
                <a:gd name="T15" fmla="*/ 73 h 76"/>
                <a:gd name="T16" fmla="*/ 5 w 132"/>
                <a:gd name="T17" fmla="*/ 4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76">
                  <a:moveTo>
                    <a:pt x="5" y="41"/>
                  </a:moveTo>
                  <a:cubicBezTo>
                    <a:pt x="0" y="38"/>
                    <a:pt x="0" y="33"/>
                    <a:pt x="5" y="30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8" y="0"/>
                    <a:pt x="66" y="0"/>
                    <a:pt x="71" y="3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32" y="38"/>
                    <a:pt x="132" y="42"/>
                    <a:pt x="127" y="45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4" y="76"/>
                    <a:pt x="66" y="76"/>
                    <a:pt x="61" y="73"/>
                  </a:cubicBezTo>
                  <a:lnTo>
                    <a:pt x="5" y="4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33" name="Freeform 20">
              <a:extLst>
                <a:ext uri="{FF2B5EF4-FFF2-40B4-BE49-F238E27FC236}">
                  <a16:creationId xmlns:a16="http://schemas.microsoft.com/office/drawing/2014/main" id="{6CEA7DA3-C01A-E156-DFCA-A38926D5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39362" y="8978848"/>
              <a:ext cx="365125" cy="207963"/>
            </a:xfrm>
            <a:custGeom>
              <a:avLst/>
              <a:gdLst>
                <a:gd name="T0" fmla="*/ 5 w 132"/>
                <a:gd name="T1" fmla="*/ 40 h 75"/>
                <a:gd name="T2" fmla="*/ 5 w 132"/>
                <a:gd name="T3" fmla="*/ 30 h 75"/>
                <a:gd name="T4" fmla="*/ 53 w 132"/>
                <a:gd name="T5" fmla="*/ 2 h 75"/>
                <a:gd name="T6" fmla="*/ 71 w 132"/>
                <a:gd name="T7" fmla="*/ 2 h 75"/>
                <a:gd name="T8" fmla="*/ 127 w 132"/>
                <a:gd name="T9" fmla="*/ 34 h 75"/>
                <a:gd name="T10" fmla="*/ 127 w 132"/>
                <a:gd name="T11" fmla="*/ 45 h 75"/>
                <a:gd name="T12" fmla="*/ 79 w 132"/>
                <a:gd name="T13" fmla="*/ 73 h 75"/>
                <a:gd name="T14" fmla="*/ 61 w 132"/>
                <a:gd name="T15" fmla="*/ 73 h 75"/>
                <a:gd name="T16" fmla="*/ 5 w 132"/>
                <a:gd name="T17" fmla="*/ 4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75">
                  <a:moveTo>
                    <a:pt x="5" y="40"/>
                  </a:moveTo>
                  <a:cubicBezTo>
                    <a:pt x="0" y="38"/>
                    <a:pt x="0" y="33"/>
                    <a:pt x="5" y="30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8" y="0"/>
                    <a:pt x="66" y="0"/>
                    <a:pt x="71" y="2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32" y="37"/>
                    <a:pt x="132" y="42"/>
                    <a:pt x="127" y="45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4" y="75"/>
                    <a:pt x="66" y="75"/>
                    <a:pt x="61" y="73"/>
                  </a:cubicBezTo>
                  <a:lnTo>
                    <a:pt x="5" y="4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34" name="Freeform 21">
              <a:extLst>
                <a:ext uri="{FF2B5EF4-FFF2-40B4-BE49-F238E27FC236}">
                  <a16:creationId xmlns:a16="http://schemas.microsoft.com/office/drawing/2014/main" id="{FBF64A6C-B478-68C8-E58E-8EE826C37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4574" y="9094735"/>
              <a:ext cx="365125" cy="211138"/>
            </a:xfrm>
            <a:custGeom>
              <a:avLst/>
              <a:gdLst>
                <a:gd name="T0" fmla="*/ 5 w 132"/>
                <a:gd name="T1" fmla="*/ 41 h 76"/>
                <a:gd name="T2" fmla="*/ 5 w 132"/>
                <a:gd name="T3" fmla="*/ 31 h 76"/>
                <a:gd name="T4" fmla="*/ 53 w 132"/>
                <a:gd name="T5" fmla="*/ 3 h 76"/>
                <a:gd name="T6" fmla="*/ 71 w 132"/>
                <a:gd name="T7" fmla="*/ 3 h 76"/>
                <a:gd name="T8" fmla="*/ 127 w 132"/>
                <a:gd name="T9" fmla="*/ 35 h 76"/>
                <a:gd name="T10" fmla="*/ 127 w 132"/>
                <a:gd name="T11" fmla="*/ 46 h 76"/>
                <a:gd name="T12" fmla="*/ 79 w 132"/>
                <a:gd name="T13" fmla="*/ 73 h 76"/>
                <a:gd name="T14" fmla="*/ 61 w 132"/>
                <a:gd name="T15" fmla="*/ 73 h 76"/>
                <a:gd name="T16" fmla="*/ 5 w 132"/>
                <a:gd name="T17" fmla="*/ 4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76">
                  <a:moveTo>
                    <a:pt x="5" y="41"/>
                  </a:moveTo>
                  <a:cubicBezTo>
                    <a:pt x="0" y="38"/>
                    <a:pt x="0" y="33"/>
                    <a:pt x="5" y="31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8" y="0"/>
                    <a:pt x="66" y="0"/>
                    <a:pt x="71" y="3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32" y="38"/>
                    <a:pt x="132" y="43"/>
                    <a:pt x="127" y="46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4" y="76"/>
                    <a:pt x="66" y="76"/>
                    <a:pt x="61" y="73"/>
                  </a:cubicBezTo>
                  <a:lnTo>
                    <a:pt x="5" y="4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35" name="Freeform 22">
              <a:extLst>
                <a:ext uri="{FF2B5EF4-FFF2-40B4-BE49-F238E27FC236}">
                  <a16:creationId xmlns:a16="http://schemas.microsoft.com/office/drawing/2014/main" id="{EF79FC4D-5543-328A-6AEC-CDF550F6E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9312" y="8835973"/>
              <a:ext cx="590550" cy="339725"/>
            </a:xfrm>
            <a:custGeom>
              <a:avLst/>
              <a:gdLst>
                <a:gd name="T0" fmla="*/ 53 w 214"/>
                <a:gd name="T1" fmla="*/ 121 h 123"/>
                <a:gd name="T2" fmla="*/ 68 w 214"/>
                <a:gd name="T3" fmla="*/ 121 h 123"/>
                <a:gd name="T4" fmla="*/ 210 w 214"/>
                <a:gd name="T5" fmla="*/ 39 h 123"/>
                <a:gd name="T6" fmla="*/ 210 w 214"/>
                <a:gd name="T7" fmla="*/ 30 h 123"/>
                <a:gd name="T8" fmla="*/ 162 w 214"/>
                <a:gd name="T9" fmla="*/ 2 h 123"/>
                <a:gd name="T10" fmla="*/ 146 w 214"/>
                <a:gd name="T11" fmla="*/ 2 h 123"/>
                <a:gd name="T12" fmla="*/ 5 w 214"/>
                <a:gd name="T13" fmla="*/ 84 h 123"/>
                <a:gd name="T14" fmla="*/ 5 w 214"/>
                <a:gd name="T15" fmla="*/ 93 h 123"/>
                <a:gd name="T16" fmla="*/ 53 w 214"/>
                <a:gd name="T1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123">
                  <a:moveTo>
                    <a:pt x="53" y="121"/>
                  </a:moveTo>
                  <a:cubicBezTo>
                    <a:pt x="57" y="123"/>
                    <a:pt x="64" y="123"/>
                    <a:pt x="68" y="121"/>
                  </a:cubicBezTo>
                  <a:cubicBezTo>
                    <a:pt x="210" y="39"/>
                    <a:pt x="210" y="39"/>
                    <a:pt x="210" y="39"/>
                  </a:cubicBezTo>
                  <a:cubicBezTo>
                    <a:pt x="214" y="37"/>
                    <a:pt x="214" y="33"/>
                    <a:pt x="210" y="30"/>
                  </a:cubicBezTo>
                  <a:cubicBezTo>
                    <a:pt x="162" y="2"/>
                    <a:pt x="162" y="2"/>
                    <a:pt x="162" y="2"/>
                  </a:cubicBezTo>
                  <a:cubicBezTo>
                    <a:pt x="157" y="0"/>
                    <a:pt x="151" y="0"/>
                    <a:pt x="146" y="2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0" y="86"/>
                    <a:pt x="0" y="90"/>
                    <a:pt x="5" y="93"/>
                  </a:cubicBezTo>
                  <a:lnTo>
                    <a:pt x="53" y="12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36" name="Freeform 23">
              <a:extLst>
                <a:ext uri="{FF2B5EF4-FFF2-40B4-BE49-F238E27FC236}">
                  <a16:creationId xmlns:a16="http://schemas.microsoft.com/office/drawing/2014/main" id="{F7CE5254-7CD8-AEC2-D60C-3E7CECC2F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7399" y="7405635"/>
              <a:ext cx="587375" cy="339725"/>
            </a:xfrm>
            <a:custGeom>
              <a:avLst/>
              <a:gdLst>
                <a:gd name="T0" fmla="*/ 52 w 213"/>
                <a:gd name="T1" fmla="*/ 121 h 123"/>
                <a:gd name="T2" fmla="*/ 67 w 213"/>
                <a:gd name="T3" fmla="*/ 121 h 123"/>
                <a:gd name="T4" fmla="*/ 209 w 213"/>
                <a:gd name="T5" fmla="*/ 39 h 123"/>
                <a:gd name="T6" fmla="*/ 209 w 213"/>
                <a:gd name="T7" fmla="*/ 30 h 123"/>
                <a:gd name="T8" fmla="*/ 161 w 213"/>
                <a:gd name="T9" fmla="*/ 2 h 123"/>
                <a:gd name="T10" fmla="*/ 145 w 213"/>
                <a:gd name="T11" fmla="*/ 2 h 123"/>
                <a:gd name="T12" fmla="*/ 4 w 213"/>
                <a:gd name="T13" fmla="*/ 84 h 123"/>
                <a:gd name="T14" fmla="*/ 4 w 213"/>
                <a:gd name="T15" fmla="*/ 93 h 123"/>
                <a:gd name="T16" fmla="*/ 52 w 213"/>
                <a:gd name="T1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23">
                  <a:moveTo>
                    <a:pt x="52" y="121"/>
                  </a:moveTo>
                  <a:cubicBezTo>
                    <a:pt x="56" y="123"/>
                    <a:pt x="63" y="123"/>
                    <a:pt x="67" y="121"/>
                  </a:cubicBezTo>
                  <a:cubicBezTo>
                    <a:pt x="209" y="39"/>
                    <a:pt x="209" y="39"/>
                    <a:pt x="209" y="39"/>
                  </a:cubicBezTo>
                  <a:cubicBezTo>
                    <a:pt x="213" y="37"/>
                    <a:pt x="213" y="33"/>
                    <a:pt x="209" y="30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156" y="0"/>
                    <a:pt x="150" y="0"/>
                    <a:pt x="145" y="2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0" y="87"/>
                    <a:pt x="0" y="90"/>
                    <a:pt x="4" y="93"/>
                  </a:cubicBezTo>
                  <a:lnTo>
                    <a:pt x="52" y="12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37" name="Freeform 24">
              <a:extLst>
                <a:ext uri="{FF2B5EF4-FFF2-40B4-BE49-F238E27FC236}">
                  <a16:creationId xmlns:a16="http://schemas.microsoft.com/office/drawing/2014/main" id="{7B7D2194-B95F-7CB7-204B-4407140C5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98099" y="8720085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38" name="Freeform 25">
              <a:extLst>
                <a:ext uri="{FF2B5EF4-FFF2-40B4-BE49-F238E27FC236}">
                  <a16:creationId xmlns:a16="http://schemas.microsoft.com/office/drawing/2014/main" id="{59D174DF-29A7-1678-D66A-BA74B64F1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8124" y="8604198"/>
              <a:ext cx="334963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5 w 121"/>
                <a:gd name="T13" fmla="*/ 30 h 69"/>
                <a:gd name="T14" fmla="*/ 5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3"/>
                    <a:pt x="0" y="36"/>
                    <a:pt x="5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39" name="Freeform 26">
              <a:extLst>
                <a:ext uri="{FF2B5EF4-FFF2-40B4-BE49-F238E27FC236}">
                  <a16:creationId xmlns:a16="http://schemas.microsoft.com/office/drawing/2014/main" id="{76C7BD65-7271-2BF1-49FB-50ADE14AB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2912" y="8485135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3 h 70"/>
                <a:gd name="T10" fmla="*/ 53 w 121"/>
                <a:gd name="T11" fmla="*/ 3 h 70"/>
                <a:gd name="T12" fmla="*/ 4 w 121"/>
                <a:gd name="T13" fmla="*/ 31 h 70"/>
                <a:gd name="T14" fmla="*/ 4 w 121"/>
                <a:gd name="T15" fmla="*/ 40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6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40" name="Freeform 27">
              <a:extLst>
                <a:ext uri="{FF2B5EF4-FFF2-40B4-BE49-F238E27FC236}">
                  <a16:creationId xmlns:a16="http://schemas.microsoft.com/office/drawing/2014/main" id="{5E2B80C6-B8BB-0174-4D5F-B0F844879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04524" y="8369248"/>
              <a:ext cx="333375" cy="193675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41" name="Freeform 28">
              <a:extLst>
                <a:ext uri="{FF2B5EF4-FFF2-40B4-BE49-F238E27FC236}">
                  <a16:creationId xmlns:a16="http://schemas.microsoft.com/office/drawing/2014/main" id="{72ED5ED8-9354-6DA9-0FBF-642E5942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9312" y="8250185"/>
              <a:ext cx="330200" cy="193675"/>
            </a:xfrm>
            <a:custGeom>
              <a:avLst/>
              <a:gdLst>
                <a:gd name="T0" fmla="*/ 52 w 120"/>
                <a:gd name="T1" fmla="*/ 68 h 70"/>
                <a:gd name="T2" fmla="*/ 67 w 120"/>
                <a:gd name="T3" fmla="*/ 68 h 70"/>
                <a:gd name="T4" fmla="*/ 116 w 120"/>
                <a:gd name="T5" fmla="*/ 40 h 70"/>
                <a:gd name="T6" fmla="*/ 116 w 120"/>
                <a:gd name="T7" fmla="*/ 31 h 70"/>
                <a:gd name="T8" fmla="*/ 68 w 120"/>
                <a:gd name="T9" fmla="*/ 3 h 70"/>
                <a:gd name="T10" fmla="*/ 52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7" y="68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2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42" name="Freeform 29">
              <a:extLst>
                <a:ext uri="{FF2B5EF4-FFF2-40B4-BE49-F238E27FC236}">
                  <a16:creationId xmlns:a16="http://schemas.microsoft.com/office/drawing/2014/main" id="{1001694D-7120-61C8-FC54-746E76B09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7749" y="8134298"/>
              <a:ext cx="333375" cy="193675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40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4" y="0"/>
                    <a:pt x="58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43" name="Freeform 30">
              <a:extLst>
                <a:ext uri="{FF2B5EF4-FFF2-40B4-BE49-F238E27FC236}">
                  <a16:creationId xmlns:a16="http://schemas.microsoft.com/office/drawing/2014/main" id="{FE234763-F9A4-7E48-8F97-E6102FA1F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0949" y="8018410"/>
              <a:ext cx="334963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44" name="Freeform 31">
              <a:extLst>
                <a:ext uri="{FF2B5EF4-FFF2-40B4-BE49-F238E27FC236}">
                  <a16:creationId xmlns:a16="http://schemas.microsoft.com/office/drawing/2014/main" id="{7C38908B-9703-AD24-08CA-447BEA24D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8962" y="7667573"/>
              <a:ext cx="333375" cy="193675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45" name="Freeform 32">
              <a:extLst>
                <a:ext uri="{FF2B5EF4-FFF2-40B4-BE49-F238E27FC236}">
                  <a16:creationId xmlns:a16="http://schemas.microsoft.com/office/drawing/2014/main" id="{18A05C54-2F4B-6472-FC24-75089E7EC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7349" y="7783460"/>
              <a:ext cx="330200" cy="193675"/>
            </a:xfrm>
            <a:custGeom>
              <a:avLst/>
              <a:gdLst>
                <a:gd name="T0" fmla="*/ 52 w 120"/>
                <a:gd name="T1" fmla="*/ 67 h 70"/>
                <a:gd name="T2" fmla="*/ 68 w 120"/>
                <a:gd name="T3" fmla="*/ 67 h 70"/>
                <a:gd name="T4" fmla="*/ 116 w 120"/>
                <a:gd name="T5" fmla="*/ 39 h 70"/>
                <a:gd name="T6" fmla="*/ 116 w 120"/>
                <a:gd name="T7" fmla="*/ 30 h 70"/>
                <a:gd name="T8" fmla="*/ 68 w 120"/>
                <a:gd name="T9" fmla="*/ 3 h 70"/>
                <a:gd name="T10" fmla="*/ 53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7"/>
                  </a:moveTo>
                  <a:cubicBezTo>
                    <a:pt x="56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46" name="Freeform 33">
              <a:extLst>
                <a:ext uri="{FF2B5EF4-FFF2-40B4-BE49-F238E27FC236}">
                  <a16:creationId xmlns:a16="http://schemas.microsoft.com/office/drawing/2014/main" id="{8037215D-6706-DEBE-08E3-6115381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12562" y="7902523"/>
              <a:ext cx="334963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47" name="Freeform 34">
              <a:extLst>
                <a:ext uri="{FF2B5EF4-FFF2-40B4-BE49-F238E27FC236}">
                  <a16:creationId xmlns:a16="http://schemas.microsoft.com/office/drawing/2014/main" id="{88354BD4-4E6D-7C98-2142-0648BC8A4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6474" y="8664523"/>
              <a:ext cx="331788" cy="193675"/>
            </a:xfrm>
            <a:custGeom>
              <a:avLst/>
              <a:gdLst>
                <a:gd name="T0" fmla="*/ 52 w 120"/>
                <a:gd name="T1" fmla="*/ 68 h 70"/>
                <a:gd name="T2" fmla="*/ 67 w 120"/>
                <a:gd name="T3" fmla="*/ 68 h 70"/>
                <a:gd name="T4" fmla="*/ 116 w 120"/>
                <a:gd name="T5" fmla="*/ 40 h 70"/>
                <a:gd name="T6" fmla="*/ 116 w 120"/>
                <a:gd name="T7" fmla="*/ 31 h 70"/>
                <a:gd name="T8" fmla="*/ 68 w 120"/>
                <a:gd name="T9" fmla="*/ 3 h 70"/>
                <a:gd name="T10" fmla="*/ 52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7" y="68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2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48" name="Freeform 35">
              <a:extLst>
                <a:ext uri="{FF2B5EF4-FFF2-40B4-BE49-F238E27FC236}">
                  <a16:creationId xmlns:a16="http://schemas.microsoft.com/office/drawing/2014/main" id="{B136742C-3F28-1D76-FC26-D5E0F742B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8087" y="8548635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49" name="Freeform 36">
              <a:extLst>
                <a:ext uri="{FF2B5EF4-FFF2-40B4-BE49-F238E27FC236}">
                  <a16:creationId xmlns:a16="http://schemas.microsoft.com/office/drawing/2014/main" id="{86B63535-2167-E58F-5DBE-C6374C1C4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99699" y="8432748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5 w 121"/>
                <a:gd name="T13" fmla="*/ 30 h 69"/>
                <a:gd name="T14" fmla="*/ 5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8" y="0"/>
                    <a:pt x="53" y="2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3"/>
                    <a:pt x="0" y="37"/>
                    <a:pt x="5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50" name="Freeform 37">
              <a:extLst>
                <a:ext uri="{FF2B5EF4-FFF2-40B4-BE49-F238E27FC236}">
                  <a16:creationId xmlns:a16="http://schemas.microsoft.com/office/drawing/2014/main" id="{1F819DDB-B137-F60D-4A0E-9B8A16886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04487" y="8313685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1 h 70"/>
                <a:gd name="T8" fmla="*/ 68 w 121"/>
                <a:gd name="T9" fmla="*/ 3 h 70"/>
                <a:gd name="T10" fmla="*/ 53 w 121"/>
                <a:gd name="T11" fmla="*/ 3 h 70"/>
                <a:gd name="T12" fmla="*/ 4 w 121"/>
                <a:gd name="T13" fmla="*/ 31 h 70"/>
                <a:gd name="T14" fmla="*/ 4 w 121"/>
                <a:gd name="T15" fmla="*/ 40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51" name="Freeform 38">
              <a:extLst>
                <a:ext uri="{FF2B5EF4-FFF2-40B4-BE49-F238E27FC236}">
                  <a16:creationId xmlns:a16="http://schemas.microsoft.com/office/drawing/2014/main" id="{C2C30967-D238-E1FC-16D4-F69AA36EF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4512" y="8197798"/>
              <a:ext cx="334963" cy="193675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52" name="Freeform 39">
              <a:extLst>
                <a:ext uri="{FF2B5EF4-FFF2-40B4-BE49-F238E27FC236}">
                  <a16:creationId xmlns:a16="http://schemas.microsoft.com/office/drawing/2014/main" id="{5DAFC4C6-A541-8DB4-08D1-B57A68B85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06124" y="8081910"/>
              <a:ext cx="334963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8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53" name="Freeform 40">
              <a:extLst>
                <a:ext uri="{FF2B5EF4-FFF2-40B4-BE49-F238E27FC236}">
                  <a16:creationId xmlns:a16="http://schemas.microsoft.com/office/drawing/2014/main" id="{BC4207AD-83E6-7C72-498B-E631C0E4C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07737" y="7962848"/>
              <a:ext cx="334963" cy="193675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40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5" y="0"/>
                    <a:pt x="58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54" name="Freeform 41">
              <a:extLst>
                <a:ext uri="{FF2B5EF4-FFF2-40B4-BE49-F238E27FC236}">
                  <a16:creationId xmlns:a16="http://schemas.microsoft.com/office/drawing/2014/main" id="{490F629D-8017-2D2C-D72A-B4D0764CF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2524" y="7846960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1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55" name="Freeform 42">
              <a:extLst>
                <a:ext uri="{FF2B5EF4-FFF2-40B4-BE49-F238E27FC236}">
                  <a16:creationId xmlns:a16="http://schemas.microsoft.com/office/drawing/2014/main" id="{83E37F57-5B0F-7DAB-CC6E-29780A5A9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4137" y="7731073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5 w 121"/>
                <a:gd name="T13" fmla="*/ 30 h 69"/>
                <a:gd name="T14" fmla="*/ 5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3"/>
                    <a:pt x="0" y="37"/>
                    <a:pt x="5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56" name="Freeform 43">
              <a:extLst>
                <a:ext uri="{FF2B5EF4-FFF2-40B4-BE49-F238E27FC236}">
                  <a16:creationId xmlns:a16="http://schemas.microsoft.com/office/drawing/2014/main" id="{2DFE20A2-2D7F-33CA-3619-3B600BA43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7337" y="7612010"/>
              <a:ext cx="331788" cy="193675"/>
            </a:xfrm>
            <a:custGeom>
              <a:avLst/>
              <a:gdLst>
                <a:gd name="T0" fmla="*/ 52 w 120"/>
                <a:gd name="T1" fmla="*/ 68 h 70"/>
                <a:gd name="T2" fmla="*/ 68 w 120"/>
                <a:gd name="T3" fmla="*/ 68 h 70"/>
                <a:gd name="T4" fmla="*/ 116 w 120"/>
                <a:gd name="T5" fmla="*/ 39 h 70"/>
                <a:gd name="T6" fmla="*/ 116 w 120"/>
                <a:gd name="T7" fmla="*/ 31 h 70"/>
                <a:gd name="T8" fmla="*/ 68 w 120"/>
                <a:gd name="T9" fmla="*/ 3 h 70"/>
                <a:gd name="T10" fmla="*/ 53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8" y="68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57" name="Freeform 44">
              <a:extLst>
                <a:ext uri="{FF2B5EF4-FFF2-40B4-BE49-F238E27FC236}">
                  <a16:creationId xmlns:a16="http://schemas.microsoft.com/office/drawing/2014/main" id="{D2F43750-EC98-606E-AA22-6D0F62B0F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8949" y="7496123"/>
              <a:ext cx="334963" cy="193675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58" name="Freeform 45">
              <a:extLst>
                <a:ext uri="{FF2B5EF4-FFF2-40B4-BE49-F238E27FC236}">
                  <a16:creationId xmlns:a16="http://schemas.microsoft.com/office/drawing/2014/main" id="{28E91C8A-CD34-E5B1-50B7-DE00E3C3C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0412" y="8581973"/>
              <a:ext cx="334963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8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59" name="Freeform 46">
              <a:extLst>
                <a:ext uri="{FF2B5EF4-FFF2-40B4-BE49-F238E27FC236}">
                  <a16:creationId xmlns:a16="http://schemas.microsoft.com/office/drawing/2014/main" id="{8EFC8354-D5B8-1E73-3847-7E3474221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52024" y="8462910"/>
              <a:ext cx="334963" cy="193675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39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4" y="0"/>
                    <a:pt x="58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60" name="Freeform 47">
              <a:extLst>
                <a:ext uri="{FF2B5EF4-FFF2-40B4-BE49-F238E27FC236}">
                  <a16:creationId xmlns:a16="http://schemas.microsoft.com/office/drawing/2014/main" id="{B7BDDB45-31F8-9877-1783-404455830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6812" y="8347023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61" name="Freeform 48">
              <a:extLst>
                <a:ext uri="{FF2B5EF4-FFF2-40B4-BE49-F238E27FC236}">
                  <a16:creationId xmlns:a16="http://schemas.microsoft.com/office/drawing/2014/main" id="{916873A5-F4FB-C802-06BA-97AB88C1D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58424" y="8231135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62" name="Freeform 49">
              <a:extLst>
                <a:ext uri="{FF2B5EF4-FFF2-40B4-BE49-F238E27FC236}">
                  <a16:creationId xmlns:a16="http://schemas.microsoft.com/office/drawing/2014/main" id="{E17F15B7-CB34-8B07-A915-785885A2E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1624" y="8112073"/>
              <a:ext cx="331788" cy="193675"/>
            </a:xfrm>
            <a:custGeom>
              <a:avLst/>
              <a:gdLst>
                <a:gd name="T0" fmla="*/ 52 w 120"/>
                <a:gd name="T1" fmla="*/ 67 h 70"/>
                <a:gd name="T2" fmla="*/ 68 w 120"/>
                <a:gd name="T3" fmla="*/ 67 h 70"/>
                <a:gd name="T4" fmla="*/ 116 w 120"/>
                <a:gd name="T5" fmla="*/ 39 h 70"/>
                <a:gd name="T6" fmla="*/ 116 w 120"/>
                <a:gd name="T7" fmla="*/ 30 h 70"/>
                <a:gd name="T8" fmla="*/ 68 w 120"/>
                <a:gd name="T9" fmla="*/ 3 h 70"/>
                <a:gd name="T10" fmla="*/ 53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7"/>
                  </a:moveTo>
                  <a:cubicBezTo>
                    <a:pt x="56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63" name="Freeform 50">
              <a:extLst>
                <a:ext uri="{FF2B5EF4-FFF2-40B4-BE49-F238E27FC236}">
                  <a16:creationId xmlns:a16="http://schemas.microsoft.com/office/drawing/2014/main" id="{C0126402-178D-DE55-40B6-70DF457AB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3237" y="7996185"/>
              <a:ext cx="331788" cy="193675"/>
            </a:xfrm>
            <a:custGeom>
              <a:avLst/>
              <a:gdLst>
                <a:gd name="T0" fmla="*/ 52 w 120"/>
                <a:gd name="T1" fmla="*/ 67 h 70"/>
                <a:gd name="T2" fmla="*/ 67 w 120"/>
                <a:gd name="T3" fmla="*/ 67 h 70"/>
                <a:gd name="T4" fmla="*/ 116 w 120"/>
                <a:gd name="T5" fmla="*/ 39 h 70"/>
                <a:gd name="T6" fmla="*/ 116 w 120"/>
                <a:gd name="T7" fmla="*/ 30 h 70"/>
                <a:gd name="T8" fmla="*/ 68 w 120"/>
                <a:gd name="T9" fmla="*/ 3 h 70"/>
                <a:gd name="T10" fmla="*/ 52 w 120"/>
                <a:gd name="T11" fmla="*/ 3 h 70"/>
                <a:gd name="T12" fmla="*/ 4 w 120"/>
                <a:gd name="T13" fmla="*/ 31 h 70"/>
                <a:gd name="T14" fmla="*/ 4 w 120"/>
                <a:gd name="T15" fmla="*/ 39 h 70"/>
                <a:gd name="T16" fmla="*/ 52 w 120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7"/>
                  </a:moveTo>
                  <a:cubicBezTo>
                    <a:pt x="56" y="70"/>
                    <a:pt x="63" y="70"/>
                    <a:pt x="67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2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64" name="Freeform 51">
              <a:extLst>
                <a:ext uri="{FF2B5EF4-FFF2-40B4-BE49-F238E27FC236}">
                  <a16:creationId xmlns:a16="http://schemas.microsoft.com/office/drawing/2014/main" id="{3572683D-8CF3-F5F3-ED55-6FA212C81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4849" y="7880298"/>
              <a:ext cx="334963" cy="190500"/>
            </a:xfrm>
            <a:custGeom>
              <a:avLst/>
              <a:gdLst>
                <a:gd name="T0" fmla="*/ 52 w 121"/>
                <a:gd name="T1" fmla="*/ 67 h 69"/>
                <a:gd name="T2" fmla="*/ 68 w 121"/>
                <a:gd name="T3" fmla="*/ 67 h 69"/>
                <a:gd name="T4" fmla="*/ 116 w 121"/>
                <a:gd name="T5" fmla="*/ 39 h 69"/>
                <a:gd name="T6" fmla="*/ 116 w 121"/>
                <a:gd name="T7" fmla="*/ 30 h 69"/>
                <a:gd name="T8" fmla="*/ 68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2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2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6"/>
                    <a:pt x="121" y="32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65" name="Freeform 52">
              <a:extLst>
                <a:ext uri="{FF2B5EF4-FFF2-40B4-BE49-F238E27FC236}">
                  <a16:creationId xmlns:a16="http://schemas.microsoft.com/office/drawing/2014/main" id="{5F9A38C2-6F88-54E3-5BBC-600535A5B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66462" y="7761235"/>
              <a:ext cx="333375" cy="193675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40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66" name="Freeform 53">
              <a:extLst>
                <a:ext uri="{FF2B5EF4-FFF2-40B4-BE49-F238E27FC236}">
                  <a16:creationId xmlns:a16="http://schemas.microsoft.com/office/drawing/2014/main" id="{A052F025-9E2F-3C83-076D-BCEE311B5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1249" y="7645348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67" name="Freeform 54">
              <a:extLst>
                <a:ext uri="{FF2B5EF4-FFF2-40B4-BE49-F238E27FC236}">
                  <a16:creationId xmlns:a16="http://schemas.microsoft.com/office/drawing/2014/main" id="{F674F8FD-3A18-0ECC-9D70-B38706792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2862" y="7529460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8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68" name="Freeform 55">
              <a:extLst>
                <a:ext uri="{FF2B5EF4-FFF2-40B4-BE49-F238E27FC236}">
                  <a16:creationId xmlns:a16="http://schemas.microsoft.com/office/drawing/2014/main" id="{33C84160-983B-2499-3C6E-26E7F622E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76062" y="7410398"/>
              <a:ext cx="331788" cy="193675"/>
            </a:xfrm>
            <a:custGeom>
              <a:avLst/>
              <a:gdLst>
                <a:gd name="T0" fmla="*/ 52 w 120"/>
                <a:gd name="T1" fmla="*/ 67 h 70"/>
                <a:gd name="T2" fmla="*/ 67 w 120"/>
                <a:gd name="T3" fmla="*/ 67 h 70"/>
                <a:gd name="T4" fmla="*/ 116 w 120"/>
                <a:gd name="T5" fmla="*/ 39 h 70"/>
                <a:gd name="T6" fmla="*/ 116 w 120"/>
                <a:gd name="T7" fmla="*/ 30 h 70"/>
                <a:gd name="T8" fmla="*/ 68 w 120"/>
                <a:gd name="T9" fmla="*/ 3 h 70"/>
                <a:gd name="T10" fmla="*/ 52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7"/>
                  </a:moveTo>
                  <a:cubicBezTo>
                    <a:pt x="56" y="70"/>
                    <a:pt x="63" y="70"/>
                    <a:pt x="67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2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69" name="Freeform 56">
              <a:extLst>
                <a:ext uri="{FF2B5EF4-FFF2-40B4-BE49-F238E27FC236}">
                  <a16:creationId xmlns:a16="http://schemas.microsoft.com/office/drawing/2014/main" id="{794BEEBB-D3FE-1E14-C674-FDFEDDD72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7674" y="7294510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70" name="Freeform 57">
              <a:extLst>
                <a:ext uri="{FF2B5EF4-FFF2-40B4-BE49-F238E27FC236}">
                  <a16:creationId xmlns:a16="http://schemas.microsoft.com/office/drawing/2014/main" id="{E65115A3-A6F9-E3CA-BFB8-0A7395E00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9287" y="7175448"/>
              <a:ext cx="333375" cy="193675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40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4" y="0"/>
                    <a:pt x="58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71" name="Freeform 58">
              <a:extLst>
                <a:ext uri="{FF2B5EF4-FFF2-40B4-BE49-F238E27FC236}">
                  <a16:creationId xmlns:a16="http://schemas.microsoft.com/office/drawing/2014/main" id="{18ACF82E-A735-D3FD-7C92-717123965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47199" y="8697860"/>
              <a:ext cx="433388" cy="250825"/>
            </a:xfrm>
            <a:custGeom>
              <a:avLst/>
              <a:gdLst>
                <a:gd name="T0" fmla="*/ 52 w 157"/>
                <a:gd name="T1" fmla="*/ 88 h 91"/>
                <a:gd name="T2" fmla="*/ 68 w 157"/>
                <a:gd name="T3" fmla="*/ 88 h 91"/>
                <a:gd name="T4" fmla="*/ 153 w 157"/>
                <a:gd name="T5" fmla="*/ 39 h 91"/>
                <a:gd name="T6" fmla="*/ 153 w 157"/>
                <a:gd name="T7" fmla="*/ 30 h 91"/>
                <a:gd name="T8" fmla="*/ 105 w 157"/>
                <a:gd name="T9" fmla="*/ 2 h 91"/>
                <a:gd name="T10" fmla="*/ 89 w 157"/>
                <a:gd name="T11" fmla="*/ 2 h 91"/>
                <a:gd name="T12" fmla="*/ 4 w 157"/>
                <a:gd name="T13" fmla="*/ 52 h 91"/>
                <a:gd name="T14" fmla="*/ 4 w 157"/>
                <a:gd name="T15" fmla="*/ 60 h 91"/>
                <a:gd name="T16" fmla="*/ 52 w 157"/>
                <a:gd name="T17" fmla="*/ 8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91">
                  <a:moveTo>
                    <a:pt x="52" y="88"/>
                  </a:moveTo>
                  <a:cubicBezTo>
                    <a:pt x="57" y="91"/>
                    <a:pt x="63" y="91"/>
                    <a:pt x="68" y="88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157" y="37"/>
                    <a:pt x="157" y="33"/>
                    <a:pt x="153" y="30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0" y="0"/>
                    <a:pt x="94" y="0"/>
                    <a:pt x="89" y="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0" y="54"/>
                    <a:pt x="0" y="58"/>
                    <a:pt x="4" y="60"/>
                  </a:cubicBezTo>
                  <a:lnTo>
                    <a:pt x="52" y="8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72" name="Freeform 59">
              <a:extLst>
                <a:ext uri="{FF2B5EF4-FFF2-40B4-BE49-F238E27FC236}">
                  <a16:creationId xmlns:a16="http://schemas.microsoft.com/office/drawing/2014/main" id="{B61DF482-04E6-A5BB-7761-E1FECD980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79224" y="7237360"/>
              <a:ext cx="331788" cy="192088"/>
            </a:xfrm>
            <a:custGeom>
              <a:avLst/>
              <a:gdLst>
                <a:gd name="T0" fmla="*/ 52 w 120"/>
                <a:gd name="T1" fmla="*/ 68 h 70"/>
                <a:gd name="T2" fmla="*/ 68 w 120"/>
                <a:gd name="T3" fmla="*/ 68 h 70"/>
                <a:gd name="T4" fmla="*/ 116 w 120"/>
                <a:gd name="T5" fmla="*/ 40 h 70"/>
                <a:gd name="T6" fmla="*/ 116 w 120"/>
                <a:gd name="T7" fmla="*/ 31 h 70"/>
                <a:gd name="T8" fmla="*/ 68 w 120"/>
                <a:gd name="T9" fmla="*/ 3 h 70"/>
                <a:gd name="T10" fmla="*/ 53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8" y="68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73" name="Freeform 60">
              <a:extLst>
                <a:ext uri="{FF2B5EF4-FFF2-40B4-BE49-F238E27FC236}">
                  <a16:creationId xmlns:a16="http://schemas.microsoft.com/office/drawing/2014/main" id="{EB1AD268-9F06-0B02-1BA2-CD77D0597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58362" y="8288285"/>
              <a:ext cx="331788" cy="193675"/>
            </a:xfrm>
            <a:custGeom>
              <a:avLst/>
              <a:gdLst>
                <a:gd name="T0" fmla="*/ 52 w 120"/>
                <a:gd name="T1" fmla="*/ 68 h 70"/>
                <a:gd name="T2" fmla="*/ 67 w 120"/>
                <a:gd name="T3" fmla="*/ 68 h 70"/>
                <a:gd name="T4" fmla="*/ 116 w 120"/>
                <a:gd name="T5" fmla="*/ 40 h 70"/>
                <a:gd name="T6" fmla="*/ 116 w 120"/>
                <a:gd name="T7" fmla="*/ 31 h 70"/>
                <a:gd name="T8" fmla="*/ 68 w 120"/>
                <a:gd name="T9" fmla="*/ 3 h 70"/>
                <a:gd name="T10" fmla="*/ 52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7" y="68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2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74" name="Freeform 61">
              <a:extLst>
                <a:ext uri="{FF2B5EF4-FFF2-40B4-BE49-F238E27FC236}">
                  <a16:creationId xmlns:a16="http://schemas.microsoft.com/office/drawing/2014/main" id="{3CBE5BB1-0364-0C6B-8443-7FC8F3269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8762" y="8642298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5 w 121"/>
                <a:gd name="T13" fmla="*/ 30 h 69"/>
                <a:gd name="T14" fmla="*/ 5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3"/>
                    <a:pt x="0" y="37"/>
                    <a:pt x="5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75" name="Freeform 62">
              <a:extLst>
                <a:ext uri="{FF2B5EF4-FFF2-40B4-BE49-F238E27FC236}">
                  <a16:creationId xmlns:a16="http://schemas.microsoft.com/office/drawing/2014/main" id="{2271D544-9269-99A8-3203-81C6D5E1F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3549" y="8523235"/>
              <a:ext cx="333375" cy="193675"/>
            </a:xfrm>
            <a:custGeom>
              <a:avLst/>
              <a:gdLst>
                <a:gd name="T0" fmla="*/ 52 w 121"/>
                <a:gd name="T1" fmla="*/ 68 h 70"/>
                <a:gd name="T2" fmla="*/ 68 w 121"/>
                <a:gd name="T3" fmla="*/ 68 h 70"/>
                <a:gd name="T4" fmla="*/ 116 w 121"/>
                <a:gd name="T5" fmla="*/ 39 h 70"/>
                <a:gd name="T6" fmla="*/ 116 w 121"/>
                <a:gd name="T7" fmla="*/ 31 h 70"/>
                <a:gd name="T8" fmla="*/ 68 w 121"/>
                <a:gd name="T9" fmla="*/ 3 h 70"/>
                <a:gd name="T10" fmla="*/ 53 w 121"/>
                <a:gd name="T11" fmla="*/ 3 h 70"/>
                <a:gd name="T12" fmla="*/ 4 w 121"/>
                <a:gd name="T13" fmla="*/ 31 h 70"/>
                <a:gd name="T14" fmla="*/ 4 w 121"/>
                <a:gd name="T15" fmla="*/ 40 h 70"/>
                <a:gd name="T16" fmla="*/ 52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8"/>
                  </a:moveTo>
                  <a:cubicBezTo>
                    <a:pt x="56" y="70"/>
                    <a:pt x="63" y="70"/>
                    <a:pt x="68" y="68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76" name="Freeform 63">
              <a:extLst>
                <a:ext uri="{FF2B5EF4-FFF2-40B4-BE49-F238E27FC236}">
                  <a16:creationId xmlns:a16="http://schemas.microsoft.com/office/drawing/2014/main" id="{2F783DE0-BB90-D25A-64AA-E8E55E6C5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5162" y="8407348"/>
              <a:ext cx="333375" cy="193675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77" name="Freeform 64">
              <a:extLst>
                <a:ext uri="{FF2B5EF4-FFF2-40B4-BE49-F238E27FC236}">
                  <a16:creationId xmlns:a16="http://schemas.microsoft.com/office/drawing/2014/main" id="{C44CFBA0-BAD9-D28F-C5EF-83981A503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59974" y="8172398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3 h 70"/>
                <a:gd name="T10" fmla="*/ 53 w 121"/>
                <a:gd name="T11" fmla="*/ 3 h 70"/>
                <a:gd name="T12" fmla="*/ 4 w 121"/>
                <a:gd name="T13" fmla="*/ 31 h 70"/>
                <a:gd name="T14" fmla="*/ 4 w 121"/>
                <a:gd name="T15" fmla="*/ 40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78" name="Freeform 65">
              <a:extLst>
                <a:ext uri="{FF2B5EF4-FFF2-40B4-BE49-F238E27FC236}">
                  <a16:creationId xmlns:a16="http://schemas.microsoft.com/office/drawing/2014/main" id="{7E9ECC37-4F80-7974-5D9C-32F3AD1C9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1587" y="8056510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1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79" name="Freeform 66">
              <a:extLst>
                <a:ext uri="{FF2B5EF4-FFF2-40B4-BE49-F238E27FC236}">
                  <a16:creationId xmlns:a16="http://schemas.microsoft.com/office/drawing/2014/main" id="{A685942E-1393-6CDE-67E8-C6988734D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3199" y="7940623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80" name="Freeform 67">
              <a:extLst>
                <a:ext uri="{FF2B5EF4-FFF2-40B4-BE49-F238E27FC236}">
                  <a16:creationId xmlns:a16="http://schemas.microsoft.com/office/drawing/2014/main" id="{1EB60B56-BD81-AABB-DC31-9D97FB5D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6399" y="7821560"/>
              <a:ext cx="331788" cy="193675"/>
            </a:xfrm>
            <a:custGeom>
              <a:avLst/>
              <a:gdLst>
                <a:gd name="T0" fmla="*/ 52 w 120"/>
                <a:gd name="T1" fmla="*/ 68 h 70"/>
                <a:gd name="T2" fmla="*/ 68 w 120"/>
                <a:gd name="T3" fmla="*/ 68 h 70"/>
                <a:gd name="T4" fmla="*/ 116 w 120"/>
                <a:gd name="T5" fmla="*/ 39 h 70"/>
                <a:gd name="T6" fmla="*/ 116 w 120"/>
                <a:gd name="T7" fmla="*/ 31 h 70"/>
                <a:gd name="T8" fmla="*/ 68 w 120"/>
                <a:gd name="T9" fmla="*/ 3 h 70"/>
                <a:gd name="T10" fmla="*/ 53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8" y="68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81" name="Freeform 68">
              <a:extLst>
                <a:ext uri="{FF2B5EF4-FFF2-40B4-BE49-F238E27FC236}">
                  <a16:creationId xmlns:a16="http://schemas.microsoft.com/office/drawing/2014/main" id="{7E1185A0-CDA1-B928-7C46-994B0B416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9624" y="7588198"/>
              <a:ext cx="334963" cy="192088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40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4" y="0"/>
                    <a:pt x="58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82" name="Freeform 69">
              <a:extLst>
                <a:ext uri="{FF2B5EF4-FFF2-40B4-BE49-F238E27FC236}">
                  <a16:creationId xmlns:a16="http://schemas.microsoft.com/office/drawing/2014/main" id="{C2C64CF5-D9EE-5CA6-8503-9C603F882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74412" y="7472310"/>
              <a:ext cx="333375" cy="192088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3 h 70"/>
                <a:gd name="T10" fmla="*/ 53 w 121"/>
                <a:gd name="T11" fmla="*/ 3 h 70"/>
                <a:gd name="T12" fmla="*/ 4 w 121"/>
                <a:gd name="T13" fmla="*/ 31 h 70"/>
                <a:gd name="T14" fmla="*/ 4 w 121"/>
                <a:gd name="T15" fmla="*/ 40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83" name="Freeform 70">
              <a:extLst>
                <a:ext uri="{FF2B5EF4-FFF2-40B4-BE49-F238E27FC236}">
                  <a16:creationId xmlns:a16="http://schemas.microsoft.com/office/drawing/2014/main" id="{EEBA7C80-BFD4-4973-6B0C-9E2387354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6074" y="7059560"/>
              <a:ext cx="441325" cy="257175"/>
            </a:xfrm>
            <a:custGeom>
              <a:avLst/>
              <a:gdLst>
                <a:gd name="T0" fmla="*/ 52 w 160"/>
                <a:gd name="T1" fmla="*/ 91 h 93"/>
                <a:gd name="T2" fmla="*/ 68 w 160"/>
                <a:gd name="T3" fmla="*/ 90 h 93"/>
                <a:gd name="T4" fmla="*/ 156 w 160"/>
                <a:gd name="T5" fmla="*/ 40 h 93"/>
                <a:gd name="T6" fmla="*/ 156 w 160"/>
                <a:gd name="T7" fmla="*/ 31 h 93"/>
                <a:gd name="T8" fmla="*/ 108 w 160"/>
                <a:gd name="T9" fmla="*/ 3 h 93"/>
                <a:gd name="T10" fmla="*/ 92 w 160"/>
                <a:gd name="T11" fmla="*/ 3 h 93"/>
                <a:gd name="T12" fmla="*/ 4 w 160"/>
                <a:gd name="T13" fmla="*/ 54 h 93"/>
                <a:gd name="T14" fmla="*/ 4 w 160"/>
                <a:gd name="T15" fmla="*/ 63 h 93"/>
                <a:gd name="T16" fmla="*/ 52 w 160"/>
                <a:gd name="T17" fmla="*/ 9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93">
                  <a:moveTo>
                    <a:pt x="52" y="91"/>
                  </a:moveTo>
                  <a:cubicBezTo>
                    <a:pt x="57" y="93"/>
                    <a:pt x="64" y="93"/>
                    <a:pt x="68" y="90"/>
                  </a:cubicBezTo>
                  <a:cubicBezTo>
                    <a:pt x="156" y="40"/>
                    <a:pt x="156" y="40"/>
                    <a:pt x="156" y="40"/>
                  </a:cubicBezTo>
                  <a:cubicBezTo>
                    <a:pt x="160" y="37"/>
                    <a:pt x="160" y="33"/>
                    <a:pt x="156" y="31"/>
                  </a:cubicBezTo>
                  <a:cubicBezTo>
                    <a:pt x="108" y="3"/>
                    <a:pt x="108" y="3"/>
                    <a:pt x="108" y="3"/>
                  </a:cubicBezTo>
                  <a:cubicBezTo>
                    <a:pt x="104" y="0"/>
                    <a:pt x="97" y="0"/>
                    <a:pt x="92" y="3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56"/>
                    <a:pt x="0" y="60"/>
                    <a:pt x="4" y="63"/>
                  </a:cubicBezTo>
                  <a:lnTo>
                    <a:pt x="52" y="9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84" name="Freeform 71">
              <a:extLst>
                <a:ext uri="{FF2B5EF4-FFF2-40B4-BE49-F238E27FC236}">
                  <a16:creationId xmlns:a16="http://schemas.microsoft.com/office/drawing/2014/main" id="{B6868F43-AB72-E100-A3D5-D288D9967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66362" y="7831085"/>
              <a:ext cx="287338" cy="165100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7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8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0"/>
                    <a:pt x="104" y="24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39"/>
                    <a:pt x="0" y="35"/>
                    <a:pt x="4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85" name="Freeform 72">
              <a:extLst>
                <a:ext uri="{FF2B5EF4-FFF2-40B4-BE49-F238E27FC236}">
                  <a16:creationId xmlns:a16="http://schemas.microsoft.com/office/drawing/2014/main" id="{8BD85638-0843-83AC-E444-A1E2BE525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9987" y="7948560"/>
              <a:ext cx="285750" cy="166688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7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8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1"/>
                    <a:pt x="104" y="25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0"/>
                    <a:pt x="0" y="36"/>
                    <a:pt x="4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86" name="Freeform 73">
              <a:extLst>
                <a:ext uri="{FF2B5EF4-FFF2-40B4-BE49-F238E27FC236}">
                  <a16:creationId xmlns:a16="http://schemas.microsoft.com/office/drawing/2014/main" id="{E86405C1-D7EA-7D7E-4D5F-42D6416F1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10649" y="8556573"/>
              <a:ext cx="287338" cy="166688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6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7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0"/>
                    <a:pt x="104" y="24"/>
                    <a:pt x="100" y="2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2" y="60"/>
                    <a:pt x="35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39"/>
                    <a:pt x="0" y="35"/>
                    <a:pt x="4" y="33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2" y="0"/>
                    <a:pt x="68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87" name="Freeform 74">
              <a:extLst>
                <a:ext uri="{FF2B5EF4-FFF2-40B4-BE49-F238E27FC236}">
                  <a16:creationId xmlns:a16="http://schemas.microsoft.com/office/drawing/2014/main" id="{C8BD152A-759F-BF8C-4AF9-FF0F53A38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8612" y="8435923"/>
              <a:ext cx="288925" cy="165100"/>
            </a:xfrm>
            <a:custGeom>
              <a:avLst/>
              <a:gdLst>
                <a:gd name="T0" fmla="*/ 100 w 105"/>
                <a:gd name="T1" fmla="*/ 18 h 60"/>
                <a:gd name="T2" fmla="*/ 100 w 105"/>
                <a:gd name="T3" fmla="*/ 27 h 60"/>
                <a:gd name="T4" fmla="*/ 47 w 105"/>
                <a:gd name="T5" fmla="*/ 58 h 60"/>
                <a:gd name="T6" fmla="*/ 32 w 105"/>
                <a:gd name="T7" fmla="*/ 58 h 60"/>
                <a:gd name="T8" fmla="*/ 4 w 105"/>
                <a:gd name="T9" fmla="*/ 42 h 60"/>
                <a:gd name="T10" fmla="*/ 4 w 105"/>
                <a:gd name="T11" fmla="*/ 33 h 60"/>
                <a:gd name="T12" fmla="*/ 58 w 105"/>
                <a:gd name="T13" fmla="*/ 3 h 60"/>
                <a:gd name="T14" fmla="*/ 73 w 105"/>
                <a:gd name="T15" fmla="*/ 3 h 60"/>
                <a:gd name="T16" fmla="*/ 100 w 105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0" y="18"/>
                  </a:moveTo>
                  <a:cubicBezTo>
                    <a:pt x="105" y="21"/>
                    <a:pt x="105" y="25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2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0"/>
                    <a:pt x="0" y="36"/>
                    <a:pt x="4" y="3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2" y="0"/>
                    <a:pt x="69" y="0"/>
                    <a:pt x="73" y="3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88" name="Freeform 75">
              <a:extLst>
                <a:ext uri="{FF2B5EF4-FFF2-40B4-BE49-F238E27FC236}">
                  <a16:creationId xmlns:a16="http://schemas.microsoft.com/office/drawing/2014/main" id="{FB98BB51-76A2-E1C4-A7E1-3A0760C5D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9749" y="8313685"/>
              <a:ext cx="287338" cy="166688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6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7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1"/>
                    <a:pt x="104" y="25"/>
                    <a:pt x="100" y="2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2" y="60"/>
                    <a:pt x="35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0"/>
                    <a:pt x="0" y="36"/>
                    <a:pt x="4" y="33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1" y="0"/>
                    <a:pt x="68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89" name="Freeform 76">
              <a:extLst>
                <a:ext uri="{FF2B5EF4-FFF2-40B4-BE49-F238E27FC236}">
                  <a16:creationId xmlns:a16="http://schemas.microsoft.com/office/drawing/2014/main" id="{A099E893-D2FF-D9B5-4479-D3689EE45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39299" y="8193035"/>
              <a:ext cx="290513" cy="165100"/>
            </a:xfrm>
            <a:custGeom>
              <a:avLst/>
              <a:gdLst>
                <a:gd name="T0" fmla="*/ 100 w 105"/>
                <a:gd name="T1" fmla="*/ 18 h 60"/>
                <a:gd name="T2" fmla="*/ 100 w 105"/>
                <a:gd name="T3" fmla="*/ 27 h 60"/>
                <a:gd name="T4" fmla="*/ 47 w 105"/>
                <a:gd name="T5" fmla="*/ 58 h 60"/>
                <a:gd name="T6" fmla="*/ 32 w 105"/>
                <a:gd name="T7" fmla="*/ 58 h 60"/>
                <a:gd name="T8" fmla="*/ 4 w 105"/>
                <a:gd name="T9" fmla="*/ 42 h 60"/>
                <a:gd name="T10" fmla="*/ 4 w 105"/>
                <a:gd name="T11" fmla="*/ 33 h 60"/>
                <a:gd name="T12" fmla="*/ 58 w 105"/>
                <a:gd name="T13" fmla="*/ 2 h 60"/>
                <a:gd name="T14" fmla="*/ 73 w 105"/>
                <a:gd name="T15" fmla="*/ 2 h 60"/>
                <a:gd name="T16" fmla="*/ 100 w 105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0" y="18"/>
                  </a:moveTo>
                  <a:cubicBezTo>
                    <a:pt x="105" y="20"/>
                    <a:pt x="105" y="24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2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39"/>
                    <a:pt x="0" y="35"/>
                    <a:pt x="4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90" name="Freeform 77">
              <a:extLst>
                <a:ext uri="{FF2B5EF4-FFF2-40B4-BE49-F238E27FC236}">
                  <a16:creationId xmlns:a16="http://schemas.microsoft.com/office/drawing/2014/main" id="{FF24CE2B-1952-A319-1547-519C9C84D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50437" y="8070798"/>
              <a:ext cx="285750" cy="168275"/>
            </a:xfrm>
            <a:custGeom>
              <a:avLst/>
              <a:gdLst>
                <a:gd name="T0" fmla="*/ 100 w 104"/>
                <a:gd name="T1" fmla="*/ 18 h 61"/>
                <a:gd name="T2" fmla="*/ 100 w 104"/>
                <a:gd name="T3" fmla="*/ 27 h 61"/>
                <a:gd name="T4" fmla="*/ 46 w 104"/>
                <a:gd name="T5" fmla="*/ 58 h 61"/>
                <a:gd name="T6" fmla="*/ 31 w 104"/>
                <a:gd name="T7" fmla="*/ 58 h 61"/>
                <a:gd name="T8" fmla="*/ 4 w 104"/>
                <a:gd name="T9" fmla="*/ 42 h 61"/>
                <a:gd name="T10" fmla="*/ 4 w 104"/>
                <a:gd name="T11" fmla="*/ 33 h 61"/>
                <a:gd name="T12" fmla="*/ 57 w 104"/>
                <a:gd name="T13" fmla="*/ 3 h 61"/>
                <a:gd name="T14" fmla="*/ 73 w 104"/>
                <a:gd name="T15" fmla="*/ 3 h 61"/>
                <a:gd name="T16" fmla="*/ 100 w 104"/>
                <a:gd name="T17" fmla="*/ 1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1">
                  <a:moveTo>
                    <a:pt x="100" y="18"/>
                  </a:moveTo>
                  <a:cubicBezTo>
                    <a:pt x="104" y="21"/>
                    <a:pt x="104" y="25"/>
                    <a:pt x="100" y="2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2" y="61"/>
                    <a:pt x="35" y="61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0"/>
                    <a:pt x="0" y="36"/>
                    <a:pt x="4" y="3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61" y="0"/>
                    <a:pt x="68" y="0"/>
                    <a:pt x="73" y="3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91" name="Freeform 78">
              <a:extLst>
                <a:ext uri="{FF2B5EF4-FFF2-40B4-BE49-F238E27FC236}">
                  <a16:creationId xmlns:a16="http://schemas.microsoft.com/office/drawing/2014/main" id="{F74F4B97-4800-F30A-9EE2-EC4188CA3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75912" y="7708848"/>
              <a:ext cx="290513" cy="166688"/>
            </a:xfrm>
            <a:custGeom>
              <a:avLst/>
              <a:gdLst>
                <a:gd name="T0" fmla="*/ 101 w 105"/>
                <a:gd name="T1" fmla="*/ 18 h 60"/>
                <a:gd name="T2" fmla="*/ 101 w 105"/>
                <a:gd name="T3" fmla="*/ 27 h 60"/>
                <a:gd name="T4" fmla="*/ 47 w 105"/>
                <a:gd name="T5" fmla="*/ 57 h 60"/>
                <a:gd name="T6" fmla="*/ 32 w 105"/>
                <a:gd name="T7" fmla="*/ 57 h 60"/>
                <a:gd name="T8" fmla="*/ 5 w 105"/>
                <a:gd name="T9" fmla="*/ 42 h 60"/>
                <a:gd name="T10" fmla="*/ 5 w 105"/>
                <a:gd name="T11" fmla="*/ 33 h 60"/>
                <a:gd name="T12" fmla="*/ 58 w 105"/>
                <a:gd name="T13" fmla="*/ 2 h 60"/>
                <a:gd name="T14" fmla="*/ 73 w 105"/>
                <a:gd name="T15" fmla="*/ 2 h 60"/>
                <a:gd name="T16" fmla="*/ 101 w 105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1" y="18"/>
                  </a:moveTo>
                  <a:cubicBezTo>
                    <a:pt x="105" y="20"/>
                    <a:pt x="105" y="24"/>
                    <a:pt x="101" y="2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3" y="60"/>
                    <a:pt x="36" y="60"/>
                    <a:pt x="32" y="57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0" y="39"/>
                    <a:pt x="0" y="35"/>
                    <a:pt x="5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1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92" name="Freeform 79">
              <a:extLst>
                <a:ext uri="{FF2B5EF4-FFF2-40B4-BE49-F238E27FC236}">
                  <a16:creationId xmlns:a16="http://schemas.microsoft.com/office/drawing/2014/main" id="{D90A21B9-80D3-FDDF-1056-1EB9CFCC4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5012" y="7465960"/>
              <a:ext cx="290513" cy="165100"/>
            </a:xfrm>
            <a:custGeom>
              <a:avLst/>
              <a:gdLst>
                <a:gd name="T0" fmla="*/ 101 w 105"/>
                <a:gd name="T1" fmla="*/ 18 h 60"/>
                <a:gd name="T2" fmla="*/ 101 w 105"/>
                <a:gd name="T3" fmla="*/ 27 h 60"/>
                <a:gd name="T4" fmla="*/ 47 w 105"/>
                <a:gd name="T5" fmla="*/ 58 h 60"/>
                <a:gd name="T6" fmla="*/ 32 w 105"/>
                <a:gd name="T7" fmla="*/ 58 h 60"/>
                <a:gd name="T8" fmla="*/ 5 w 105"/>
                <a:gd name="T9" fmla="*/ 42 h 60"/>
                <a:gd name="T10" fmla="*/ 5 w 105"/>
                <a:gd name="T11" fmla="*/ 33 h 60"/>
                <a:gd name="T12" fmla="*/ 58 w 105"/>
                <a:gd name="T13" fmla="*/ 2 h 60"/>
                <a:gd name="T14" fmla="*/ 73 w 105"/>
                <a:gd name="T15" fmla="*/ 2 h 60"/>
                <a:gd name="T16" fmla="*/ 101 w 105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1" y="18"/>
                  </a:moveTo>
                  <a:cubicBezTo>
                    <a:pt x="105" y="20"/>
                    <a:pt x="105" y="24"/>
                    <a:pt x="101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2" y="58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0" y="40"/>
                    <a:pt x="0" y="36"/>
                    <a:pt x="5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1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93" name="Freeform 80">
              <a:extLst>
                <a:ext uri="{FF2B5EF4-FFF2-40B4-BE49-F238E27FC236}">
                  <a16:creationId xmlns:a16="http://schemas.microsoft.com/office/drawing/2014/main" id="{77E44F0B-F8D6-E18C-3102-35BA04219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8637" y="7585023"/>
              <a:ext cx="287338" cy="168275"/>
            </a:xfrm>
            <a:custGeom>
              <a:avLst/>
              <a:gdLst>
                <a:gd name="T0" fmla="*/ 100 w 104"/>
                <a:gd name="T1" fmla="*/ 19 h 61"/>
                <a:gd name="T2" fmla="*/ 100 w 104"/>
                <a:gd name="T3" fmla="*/ 27 h 61"/>
                <a:gd name="T4" fmla="*/ 47 w 104"/>
                <a:gd name="T5" fmla="*/ 58 h 61"/>
                <a:gd name="T6" fmla="*/ 31 w 104"/>
                <a:gd name="T7" fmla="*/ 58 h 61"/>
                <a:gd name="T8" fmla="*/ 4 w 104"/>
                <a:gd name="T9" fmla="*/ 43 h 61"/>
                <a:gd name="T10" fmla="*/ 4 w 104"/>
                <a:gd name="T11" fmla="*/ 34 h 61"/>
                <a:gd name="T12" fmla="*/ 58 w 104"/>
                <a:gd name="T13" fmla="*/ 3 h 61"/>
                <a:gd name="T14" fmla="*/ 73 w 104"/>
                <a:gd name="T15" fmla="*/ 3 h 61"/>
                <a:gd name="T16" fmla="*/ 100 w 104"/>
                <a:gd name="T17" fmla="*/ 1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1">
                  <a:moveTo>
                    <a:pt x="100" y="19"/>
                  </a:moveTo>
                  <a:cubicBezTo>
                    <a:pt x="104" y="21"/>
                    <a:pt x="104" y="25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1"/>
                    <a:pt x="36" y="61"/>
                    <a:pt x="31" y="58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0" y="40"/>
                    <a:pt x="0" y="36"/>
                    <a:pt x="4" y="3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2" y="0"/>
                    <a:pt x="69" y="0"/>
                    <a:pt x="73" y="3"/>
                  </a:cubicBezTo>
                  <a:lnTo>
                    <a:pt x="100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94" name="Freeform 81">
              <a:extLst>
                <a:ext uri="{FF2B5EF4-FFF2-40B4-BE49-F238E27FC236}">
                  <a16:creationId xmlns:a16="http://schemas.microsoft.com/office/drawing/2014/main" id="{ABAF4AD5-8942-CDBF-73FA-5FFED3DB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07737" y="7345310"/>
              <a:ext cx="287338" cy="165100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7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7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0"/>
                    <a:pt x="104" y="24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2" y="60"/>
                    <a:pt x="36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39"/>
                    <a:pt x="0" y="35"/>
                    <a:pt x="4" y="33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95" name="Freeform 82">
              <a:extLst>
                <a:ext uri="{FF2B5EF4-FFF2-40B4-BE49-F238E27FC236}">
                  <a16:creationId xmlns:a16="http://schemas.microsoft.com/office/drawing/2014/main" id="{68E2D424-8617-65A2-D91A-183C3130E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5699" y="7223073"/>
              <a:ext cx="285750" cy="168275"/>
            </a:xfrm>
            <a:custGeom>
              <a:avLst/>
              <a:gdLst>
                <a:gd name="T0" fmla="*/ 100 w 104"/>
                <a:gd name="T1" fmla="*/ 19 h 61"/>
                <a:gd name="T2" fmla="*/ 100 w 104"/>
                <a:gd name="T3" fmla="*/ 28 h 61"/>
                <a:gd name="T4" fmla="*/ 47 w 104"/>
                <a:gd name="T5" fmla="*/ 58 h 61"/>
                <a:gd name="T6" fmla="*/ 31 w 104"/>
                <a:gd name="T7" fmla="*/ 58 h 61"/>
                <a:gd name="T8" fmla="*/ 4 w 104"/>
                <a:gd name="T9" fmla="*/ 43 h 61"/>
                <a:gd name="T10" fmla="*/ 4 w 104"/>
                <a:gd name="T11" fmla="*/ 34 h 61"/>
                <a:gd name="T12" fmla="*/ 57 w 104"/>
                <a:gd name="T13" fmla="*/ 3 h 61"/>
                <a:gd name="T14" fmla="*/ 73 w 104"/>
                <a:gd name="T15" fmla="*/ 3 h 61"/>
                <a:gd name="T16" fmla="*/ 100 w 104"/>
                <a:gd name="T17" fmla="*/ 1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1">
                  <a:moveTo>
                    <a:pt x="100" y="19"/>
                  </a:moveTo>
                  <a:cubicBezTo>
                    <a:pt x="104" y="21"/>
                    <a:pt x="104" y="25"/>
                    <a:pt x="100" y="28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2" y="61"/>
                    <a:pt x="36" y="61"/>
                    <a:pt x="31" y="58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0" y="40"/>
                    <a:pt x="0" y="36"/>
                    <a:pt x="4" y="34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62" y="0"/>
                    <a:pt x="69" y="0"/>
                    <a:pt x="73" y="3"/>
                  </a:cubicBezTo>
                  <a:lnTo>
                    <a:pt x="100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96" name="Freeform 83">
              <a:extLst>
                <a:ext uri="{FF2B5EF4-FFF2-40B4-BE49-F238E27FC236}">
                  <a16:creationId xmlns:a16="http://schemas.microsoft.com/office/drawing/2014/main" id="{42723B1C-0BBC-E231-2DCC-D5701F390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22074" y="7104010"/>
              <a:ext cx="288925" cy="166688"/>
            </a:xfrm>
            <a:custGeom>
              <a:avLst/>
              <a:gdLst>
                <a:gd name="T0" fmla="*/ 100 w 105"/>
                <a:gd name="T1" fmla="*/ 18 h 60"/>
                <a:gd name="T2" fmla="*/ 100 w 105"/>
                <a:gd name="T3" fmla="*/ 27 h 60"/>
                <a:gd name="T4" fmla="*/ 47 w 105"/>
                <a:gd name="T5" fmla="*/ 58 h 60"/>
                <a:gd name="T6" fmla="*/ 32 w 105"/>
                <a:gd name="T7" fmla="*/ 58 h 60"/>
                <a:gd name="T8" fmla="*/ 4 w 105"/>
                <a:gd name="T9" fmla="*/ 42 h 60"/>
                <a:gd name="T10" fmla="*/ 4 w 105"/>
                <a:gd name="T11" fmla="*/ 33 h 60"/>
                <a:gd name="T12" fmla="*/ 58 w 105"/>
                <a:gd name="T13" fmla="*/ 2 h 60"/>
                <a:gd name="T14" fmla="*/ 73 w 105"/>
                <a:gd name="T15" fmla="*/ 2 h 60"/>
                <a:gd name="T16" fmla="*/ 100 w 105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0" y="18"/>
                  </a:moveTo>
                  <a:cubicBezTo>
                    <a:pt x="105" y="20"/>
                    <a:pt x="105" y="24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2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0"/>
                    <a:pt x="0" y="36"/>
                    <a:pt x="4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97" name="Freeform 84">
              <a:extLst>
                <a:ext uri="{FF2B5EF4-FFF2-40B4-BE49-F238E27FC236}">
                  <a16:creationId xmlns:a16="http://schemas.microsoft.com/office/drawing/2014/main" id="{1E7F9783-AE8B-AD40-7F35-9C0474382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4799" y="6983360"/>
              <a:ext cx="287338" cy="165100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7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7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0"/>
                    <a:pt x="104" y="24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2" y="60"/>
                    <a:pt x="35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39"/>
                    <a:pt x="0" y="35"/>
                    <a:pt x="4" y="33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98" name="Freeform 85">
              <a:extLst>
                <a:ext uri="{FF2B5EF4-FFF2-40B4-BE49-F238E27FC236}">
                  <a16:creationId xmlns:a16="http://schemas.microsoft.com/office/drawing/2014/main" id="{23432CB4-DF70-6EF6-B36D-D9C6D1BAE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76024" y="7354835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5 w 121"/>
                <a:gd name="T13" fmla="*/ 30 h 69"/>
                <a:gd name="T14" fmla="*/ 5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3"/>
                    <a:pt x="0" y="37"/>
                    <a:pt x="5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99" name="Freeform 86">
              <a:extLst>
                <a:ext uri="{FF2B5EF4-FFF2-40B4-BE49-F238E27FC236}">
                  <a16:creationId xmlns:a16="http://schemas.microsoft.com/office/drawing/2014/main" id="{0845F518-0860-A6E6-606E-67D5B4A25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68012" y="7705673"/>
              <a:ext cx="334963" cy="193675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00" name="Freeform 87">
              <a:extLst>
                <a:ext uri="{FF2B5EF4-FFF2-40B4-BE49-F238E27FC236}">
                  <a16:creationId xmlns:a16="http://schemas.microsoft.com/office/drawing/2014/main" id="{E6A66EF0-4A75-B521-3695-8AAA58975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44049" y="8780410"/>
              <a:ext cx="487363" cy="282575"/>
            </a:xfrm>
            <a:custGeom>
              <a:avLst/>
              <a:gdLst>
                <a:gd name="T0" fmla="*/ 53 w 177"/>
                <a:gd name="T1" fmla="*/ 99 h 102"/>
                <a:gd name="T2" fmla="*/ 68 w 177"/>
                <a:gd name="T3" fmla="*/ 99 h 102"/>
                <a:gd name="T4" fmla="*/ 173 w 177"/>
                <a:gd name="T5" fmla="*/ 39 h 102"/>
                <a:gd name="T6" fmla="*/ 173 w 177"/>
                <a:gd name="T7" fmla="*/ 30 h 102"/>
                <a:gd name="T8" fmla="*/ 125 w 177"/>
                <a:gd name="T9" fmla="*/ 2 h 102"/>
                <a:gd name="T10" fmla="*/ 110 w 177"/>
                <a:gd name="T11" fmla="*/ 2 h 102"/>
                <a:gd name="T12" fmla="*/ 4 w 177"/>
                <a:gd name="T13" fmla="*/ 63 h 102"/>
                <a:gd name="T14" fmla="*/ 4 w 177"/>
                <a:gd name="T15" fmla="*/ 72 h 102"/>
                <a:gd name="T16" fmla="*/ 53 w 177"/>
                <a:gd name="T17" fmla="*/ 9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02">
                  <a:moveTo>
                    <a:pt x="53" y="99"/>
                  </a:moveTo>
                  <a:cubicBezTo>
                    <a:pt x="57" y="102"/>
                    <a:pt x="64" y="102"/>
                    <a:pt x="68" y="99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77" y="36"/>
                    <a:pt x="177" y="32"/>
                    <a:pt x="173" y="30"/>
                  </a:cubicBezTo>
                  <a:cubicBezTo>
                    <a:pt x="125" y="2"/>
                    <a:pt x="125" y="2"/>
                    <a:pt x="125" y="2"/>
                  </a:cubicBezTo>
                  <a:cubicBezTo>
                    <a:pt x="121" y="0"/>
                    <a:pt x="114" y="0"/>
                    <a:pt x="110" y="2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0" y="65"/>
                    <a:pt x="0" y="69"/>
                    <a:pt x="4" y="72"/>
                  </a:cubicBezTo>
                  <a:lnTo>
                    <a:pt x="53" y="9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01" name="Freeform 88">
              <a:extLst>
                <a:ext uri="{FF2B5EF4-FFF2-40B4-BE49-F238E27FC236}">
                  <a16:creationId xmlns:a16="http://schemas.microsoft.com/office/drawing/2014/main" id="{F28D5EBD-8A0D-DFF3-90E6-4A18181BB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63499" y="7573910"/>
              <a:ext cx="269875" cy="153988"/>
            </a:xfrm>
            <a:custGeom>
              <a:avLst/>
              <a:gdLst>
                <a:gd name="T0" fmla="*/ 5 w 98"/>
                <a:gd name="T1" fmla="*/ 40 h 56"/>
                <a:gd name="T2" fmla="*/ 5 w 98"/>
                <a:gd name="T3" fmla="*/ 31 h 56"/>
                <a:gd name="T4" fmla="*/ 55 w 98"/>
                <a:gd name="T5" fmla="*/ 2 h 56"/>
                <a:gd name="T6" fmla="*/ 71 w 98"/>
                <a:gd name="T7" fmla="*/ 2 h 56"/>
                <a:gd name="T8" fmla="*/ 93 w 98"/>
                <a:gd name="T9" fmla="*/ 15 h 56"/>
                <a:gd name="T10" fmla="*/ 94 w 98"/>
                <a:gd name="T11" fmla="*/ 24 h 56"/>
                <a:gd name="T12" fmla="*/ 43 w 98"/>
                <a:gd name="T13" fmla="*/ 53 h 56"/>
                <a:gd name="T14" fmla="*/ 27 w 98"/>
                <a:gd name="T15" fmla="*/ 53 h 56"/>
                <a:gd name="T16" fmla="*/ 5 w 98"/>
                <a:gd name="T17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6">
                  <a:moveTo>
                    <a:pt x="5" y="40"/>
                  </a:moveTo>
                  <a:cubicBezTo>
                    <a:pt x="0" y="38"/>
                    <a:pt x="0" y="34"/>
                    <a:pt x="5" y="31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9" y="0"/>
                    <a:pt x="66" y="0"/>
                    <a:pt x="71" y="2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8" y="18"/>
                    <a:pt x="98" y="22"/>
                    <a:pt x="94" y="24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39" y="56"/>
                    <a:pt x="32" y="56"/>
                    <a:pt x="27" y="53"/>
                  </a:cubicBezTo>
                  <a:lnTo>
                    <a:pt x="5" y="4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02" name="Freeform 89">
              <a:extLst>
                <a:ext uri="{FF2B5EF4-FFF2-40B4-BE49-F238E27FC236}">
                  <a16:creationId xmlns:a16="http://schemas.microsoft.com/office/drawing/2014/main" id="{92DA16C8-CA68-4D3D-917F-CC1E5DEEB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65049" y="7631060"/>
              <a:ext cx="368300" cy="212725"/>
            </a:xfrm>
            <a:custGeom>
              <a:avLst/>
              <a:gdLst>
                <a:gd name="T0" fmla="*/ 4 w 133"/>
                <a:gd name="T1" fmla="*/ 41 h 77"/>
                <a:gd name="T2" fmla="*/ 4 w 133"/>
                <a:gd name="T3" fmla="*/ 32 h 77"/>
                <a:gd name="T4" fmla="*/ 55 w 133"/>
                <a:gd name="T5" fmla="*/ 3 h 77"/>
                <a:gd name="T6" fmla="*/ 70 w 133"/>
                <a:gd name="T7" fmla="*/ 3 h 77"/>
                <a:gd name="T8" fmla="*/ 129 w 133"/>
                <a:gd name="T9" fmla="*/ 36 h 77"/>
                <a:gd name="T10" fmla="*/ 129 w 133"/>
                <a:gd name="T11" fmla="*/ 45 h 77"/>
                <a:gd name="T12" fmla="*/ 78 w 133"/>
                <a:gd name="T13" fmla="*/ 74 h 77"/>
                <a:gd name="T14" fmla="*/ 62 w 133"/>
                <a:gd name="T15" fmla="*/ 74 h 77"/>
                <a:gd name="T16" fmla="*/ 4 w 133"/>
                <a:gd name="T17" fmla="*/ 4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77">
                  <a:moveTo>
                    <a:pt x="4" y="41"/>
                  </a:moveTo>
                  <a:cubicBezTo>
                    <a:pt x="0" y="38"/>
                    <a:pt x="0" y="34"/>
                    <a:pt x="4" y="32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9" y="0"/>
                    <a:pt x="66" y="0"/>
                    <a:pt x="70" y="3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33" y="39"/>
                    <a:pt x="133" y="43"/>
                    <a:pt x="129" y="45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4" y="77"/>
                    <a:pt x="67" y="77"/>
                    <a:pt x="62" y="74"/>
                  </a:cubicBezTo>
                  <a:lnTo>
                    <a:pt x="4" y="4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03" name="Freeform 90">
              <a:extLst>
                <a:ext uri="{FF2B5EF4-FFF2-40B4-BE49-F238E27FC236}">
                  <a16:creationId xmlns:a16="http://schemas.microsoft.com/office/drawing/2014/main" id="{76D5CEF7-3FFF-243C-D1FB-5B1F687AF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8687" y="7808860"/>
              <a:ext cx="269875" cy="153988"/>
            </a:xfrm>
            <a:custGeom>
              <a:avLst/>
              <a:gdLst>
                <a:gd name="T0" fmla="*/ 4 w 98"/>
                <a:gd name="T1" fmla="*/ 40 h 56"/>
                <a:gd name="T2" fmla="*/ 4 w 98"/>
                <a:gd name="T3" fmla="*/ 31 h 56"/>
                <a:gd name="T4" fmla="*/ 55 w 98"/>
                <a:gd name="T5" fmla="*/ 2 h 56"/>
                <a:gd name="T6" fmla="*/ 70 w 98"/>
                <a:gd name="T7" fmla="*/ 2 h 56"/>
                <a:gd name="T8" fmla="*/ 93 w 98"/>
                <a:gd name="T9" fmla="*/ 15 h 56"/>
                <a:gd name="T10" fmla="*/ 93 w 98"/>
                <a:gd name="T11" fmla="*/ 24 h 56"/>
                <a:gd name="T12" fmla="*/ 43 w 98"/>
                <a:gd name="T13" fmla="*/ 53 h 56"/>
                <a:gd name="T14" fmla="*/ 27 w 98"/>
                <a:gd name="T15" fmla="*/ 53 h 56"/>
                <a:gd name="T16" fmla="*/ 4 w 98"/>
                <a:gd name="T17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6">
                  <a:moveTo>
                    <a:pt x="4" y="40"/>
                  </a:moveTo>
                  <a:cubicBezTo>
                    <a:pt x="0" y="38"/>
                    <a:pt x="0" y="34"/>
                    <a:pt x="4" y="31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9" y="0"/>
                    <a:pt x="66" y="0"/>
                    <a:pt x="70" y="2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8" y="18"/>
                    <a:pt x="98" y="22"/>
                    <a:pt x="93" y="24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38" y="56"/>
                    <a:pt x="31" y="56"/>
                    <a:pt x="27" y="53"/>
                  </a:cubicBezTo>
                  <a:lnTo>
                    <a:pt x="4" y="4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04" name="Freeform 91">
              <a:extLst>
                <a:ext uri="{FF2B5EF4-FFF2-40B4-BE49-F238E27FC236}">
                  <a16:creationId xmlns:a16="http://schemas.microsoft.com/office/drawing/2014/main" id="{86096FCB-8CE9-7816-0D0D-80B84B45F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6562" y="6770635"/>
              <a:ext cx="92075" cy="52388"/>
            </a:xfrm>
            <a:custGeom>
              <a:avLst/>
              <a:gdLst>
                <a:gd name="T0" fmla="*/ 27 w 33"/>
                <a:gd name="T1" fmla="*/ 16 h 19"/>
                <a:gd name="T2" fmla="*/ 6 w 33"/>
                <a:gd name="T3" fmla="*/ 16 h 19"/>
                <a:gd name="T4" fmla="*/ 6 w 33"/>
                <a:gd name="T5" fmla="*/ 3 h 19"/>
                <a:gd name="T6" fmla="*/ 27 w 33"/>
                <a:gd name="T7" fmla="*/ 3 h 19"/>
                <a:gd name="T8" fmla="*/ 27 w 33"/>
                <a:gd name="T9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27" y="16"/>
                  </a:moveTo>
                  <a:cubicBezTo>
                    <a:pt x="21" y="19"/>
                    <a:pt x="12" y="19"/>
                    <a:pt x="6" y="16"/>
                  </a:cubicBezTo>
                  <a:cubicBezTo>
                    <a:pt x="0" y="12"/>
                    <a:pt x="0" y="7"/>
                    <a:pt x="6" y="3"/>
                  </a:cubicBezTo>
                  <a:cubicBezTo>
                    <a:pt x="12" y="0"/>
                    <a:pt x="21" y="0"/>
                    <a:pt x="27" y="3"/>
                  </a:cubicBezTo>
                  <a:cubicBezTo>
                    <a:pt x="33" y="7"/>
                    <a:pt x="33" y="12"/>
                    <a:pt x="27" y="16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05" name="Freeform 92">
              <a:extLst>
                <a:ext uri="{FF2B5EF4-FFF2-40B4-BE49-F238E27FC236}">
                  <a16:creationId xmlns:a16="http://schemas.microsoft.com/office/drawing/2014/main" id="{837B382A-5F53-0C94-F04F-BCB6F7BBD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87124" y="8258123"/>
              <a:ext cx="1968500" cy="715963"/>
            </a:xfrm>
            <a:custGeom>
              <a:avLst/>
              <a:gdLst>
                <a:gd name="T0" fmla="*/ 1240 w 1240"/>
                <a:gd name="T1" fmla="*/ 275 h 451"/>
                <a:gd name="T2" fmla="*/ 1220 w 1240"/>
                <a:gd name="T3" fmla="*/ 286 h 451"/>
                <a:gd name="T4" fmla="*/ 1220 w 1240"/>
                <a:gd name="T5" fmla="*/ 286 h 451"/>
                <a:gd name="T6" fmla="*/ 763 w 1240"/>
                <a:gd name="T7" fmla="*/ 23 h 451"/>
                <a:gd name="T8" fmla="*/ 19 w 1240"/>
                <a:gd name="T9" fmla="*/ 451 h 451"/>
                <a:gd name="T10" fmla="*/ 0 w 1240"/>
                <a:gd name="T11" fmla="*/ 440 h 451"/>
                <a:gd name="T12" fmla="*/ 763 w 1240"/>
                <a:gd name="T13" fmla="*/ 0 h 451"/>
                <a:gd name="T14" fmla="*/ 1240 w 1240"/>
                <a:gd name="T15" fmla="*/ 275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0" h="451">
                  <a:moveTo>
                    <a:pt x="1240" y="275"/>
                  </a:moveTo>
                  <a:lnTo>
                    <a:pt x="1220" y="286"/>
                  </a:lnTo>
                  <a:lnTo>
                    <a:pt x="1220" y="286"/>
                  </a:lnTo>
                  <a:lnTo>
                    <a:pt x="763" y="23"/>
                  </a:lnTo>
                  <a:lnTo>
                    <a:pt x="19" y="451"/>
                  </a:lnTo>
                  <a:lnTo>
                    <a:pt x="0" y="440"/>
                  </a:lnTo>
                  <a:lnTo>
                    <a:pt x="763" y="0"/>
                  </a:lnTo>
                  <a:lnTo>
                    <a:pt x="1240" y="275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06" name="Freeform 93">
              <a:extLst>
                <a:ext uri="{FF2B5EF4-FFF2-40B4-BE49-F238E27FC236}">
                  <a16:creationId xmlns:a16="http://schemas.microsoft.com/office/drawing/2014/main" id="{143F4D73-0CFB-605E-85E1-D4A608C1E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7287" y="8294635"/>
              <a:ext cx="1906588" cy="1098550"/>
            </a:xfrm>
            <a:custGeom>
              <a:avLst/>
              <a:gdLst>
                <a:gd name="T0" fmla="*/ 1201 w 1201"/>
                <a:gd name="T1" fmla="*/ 263 h 692"/>
                <a:gd name="T2" fmla="*/ 457 w 1201"/>
                <a:gd name="T3" fmla="*/ 692 h 692"/>
                <a:gd name="T4" fmla="*/ 0 w 1201"/>
                <a:gd name="T5" fmla="*/ 428 h 692"/>
                <a:gd name="T6" fmla="*/ 744 w 1201"/>
                <a:gd name="T7" fmla="*/ 0 h 692"/>
                <a:gd name="T8" fmla="*/ 1201 w 1201"/>
                <a:gd name="T9" fmla="*/ 263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1" h="692">
                  <a:moveTo>
                    <a:pt x="1201" y="263"/>
                  </a:moveTo>
                  <a:lnTo>
                    <a:pt x="457" y="692"/>
                  </a:lnTo>
                  <a:lnTo>
                    <a:pt x="0" y="428"/>
                  </a:lnTo>
                  <a:lnTo>
                    <a:pt x="744" y="0"/>
                  </a:lnTo>
                  <a:lnTo>
                    <a:pt x="1201" y="263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07" name="Freeform 94">
              <a:extLst>
                <a:ext uri="{FF2B5EF4-FFF2-40B4-BE49-F238E27FC236}">
                  <a16:creationId xmlns:a16="http://schemas.microsoft.com/office/drawing/2014/main" id="{EF426211-5BCC-6292-5323-1C192B5F5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3437" y="8131123"/>
              <a:ext cx="5797550" cy="2025650"/>
            </a:xfrm>
            <a:custGeom>
              <a:avLst/>
              <a:gdLst>
                <a:gd name="T0" fmla="*/ 2101 w 2101"/>
                <a:gd name="T1" fmla="*/ 0 h 733"/>
                <a:gd name="T2" fmla="*/ 2101 w 2101"/>
                <a:gd name="T3" fmla="*/ 30 h 733"/>
                <a:gd name="T4" fmla="*/ 2065 w 2101"/>
                <a:gd name="T5" fmla="*/ 92 h 733"/>
                <a:gd name="T6" fmla="*/ 1021 w 2101"/>
                <a:gd name="T7" fmla="*/ 695 h 733"/>
                <a:gd name="T8" fmla="*/ 810 w 2101"/>
                <a:gd name="T9" fmla="*/ 695 h 733"/>
                <a:gd name="T10" fmla="*/ 0 w 2101"/>
                <a:gd name="T11" fmla="*/ 228 h 733"/>
                <a:gd name="T12" fmla="*/ 0 w 2101"/>
                <a:gd name="T13" fmla="*/ 198 h 733"/>
                <a:gd name="T14" fmla="*/ 26 w 2101"/>
                <a:gd name="T15" fmla="*/ 213 h 733"/>
                <a:gd name="T16" fmla="*/ 810 w 2101"/>
                <a:gd name="T17" fmla="*/ 665 h 733"/>
                <a:gd name="T18" fmla="*/ 1021 w 2101"/>
                <a:gd name="T19" fmla="*/ 665 h 733"/>
                <a:gd name="T20" fmla="*/ 2065 w 2101"/>
                <a:gd name="T21" fmla="*/ 62 h 733"/>
                <a:gd name="T22" fmla="*/ 2099 w 2101"/>
                <a:gd name="T23" fmla="*/ 15 h 733"/>
                <a:gd name="T24" fmla="*/ 2101 w 2101"/>
                <a:gd name="T2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01" h="733">
                  <a:moveTo>
                    <a:pt x="2101" y="0"/>
                  </a:moveTo>
                  <a:cubicBezTo>
                    <a:pt x="2101" y="30"/>
                    <a:pt x="2101" y="30"/>
                    <a:pt x="2101" y="30"/>
                  </a:cubicBezTo>
                  <a:cubicBezTo>
                    <a:pt x="2101" y="54"/>
                    <a:pt x="2089" y="78"/>
                    <a:pt x="2065" y="92"/>
                  </a:cubicBezTo>
                  <a:cubicBezTo>
                    <a:pt x="1021" y="695"/>
                    <a:pt x="1021" y="695"/>
                    <a:pt x="1021" y="695"/>
                  </a:cubicBezTo>
                  <a:cubicBezTo>
                    <a:pt x="955" y="733"/>
                    <a:pt x="875" y="733"/>
                    <a:pt x="810" y="69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810" y="665"/>
                    <a:pt x="810" y="665"/>
                    <a:pt x="810" y="665"/>
                  </a:cubicBezTo>
                  <a:cubicBezTo>
                    <a:pt x="875" y="703"/>
                    <a:pt x="955" y="703"/>
                    <a:pt x="1021" y="665"/>
                  </a:cubicBezTo>
                  <a:cubicBezTo>
                    <a:pt x="2065" y="62"/>
                    <a:pt x="2065" y="62"/>
                    <a:pt x="2065" y="62"/>
                  </a:cubicBezTo>
                  <a:cubicBezTo>
                    <a:pt x="2084" y="51"/>
                    <a:pt x="2096" y="34"/>
                    <a:pt x="2099" y="15"/>
                  </a:cubicBezTo>
                  <a:cubicBezTo>
                    <a:pt x="2100" y="10"/>
                    <a:pt x="2101" y="5"/>
                    <a:pt x="2101" y="0"/>
                  </a:cubicBezTo>
                  <a:close/>
                </a:path>
              </a:pathLst>
            </a:custGeom>
            <a:solidFill>
              <a:srgbClr val="C1C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D01C317-6749-6E1E-3C4C-A9978BFCEBFD}"/>
              </a:ext>
            </a:extLst>
          </p:cNvPr>
          <p:cNvGrpSpPr/>
          <p:nvPr/>
        </p:nvGrpSpPr>
        <p:grpSpPr>
          <a:xfrm flipH="1">
            <a:off x="8597601" y="3199239"/>
            <a:ext cx="2280624" cy="2539618"/>
            <a:chOff x="12901049" y="3843285"/>
            <a:chExt cx="5849938" cy="6389688"/>
          </a:xfrm>
        </p:grpSpPr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7CC907B4-FABE-CCBC-3971-59E17EE30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3437" y="6834135"/>
              <a:ext cx="5797550" cy="3398838"/>
            </a:xfrm>
            <a:custGeom>
              <a:avLst/>
              <a:gdLst>
                <a:gd name="T0" fmla="*/ 2101 w 2101"/>
                <a:gd name="T1" fmla="*/ 528 h 1231"/>
                <a:gd name="T2" fmla="*/ 2101 w 2101"/>
                <a:gd name="T3" fmla="*/ 528 h 1231"/>
                <a:gd name="T4" fmla="*/ 2099 w 2101"/>
                <a:gd name="T5" fmla="*/ 543 h 1231"/>
                <a:gd name="T6" fmla="*/ 2065 w 2101"/>
                <a:gd name="T7" fmla="*/ 590 h 1231"/>
                <a:gd name="T8" fmla="*/ 1021 w 2101"/>
                <a:gd name="T9" fmla="*/ 1193 h 1231"/>
                <a:gd name="T10" fmla="*/ 810 w 2101"/>
                <a:gd name="T11" fmla="*/ 1193 h 1231"/>
                <a:gd name="T12" fmla="*/ 26 w 2101"/>
                <a:gd name="T13" fmla="*/ 741 h 1231"/>
                <a:gd name="T14" fmla="*/ 0 w 2101"/>
                <a:gd name="T15" fmla="*/ 726 h 1231"/>
                <a:gd name="T16" fmla="*/ 1257 w 2101"/>
                <a:gd name="T17" fmla="*/ 0 h 1231"/>
                <a:gd name="T18" fmla="*/ 2065 w 2101"/>
                <a:gd name="T19" fmla="*/ 466 h 1231"/>
                <a:gd name="T20" fmla="*/ 2101 w 2101"/>
                <a:gd name="T21" fmla="*/ 528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01" h="1231">
                  <a:moveTo>
                    <a:pt x="2101" y="528"/>
                  </a:moveTo>
                  <a:cubicBezTo>
                    <a:pt x="2101" y="528"/>
                    <a:pt x="2101" y="528"/>
                    <a:pt x="2101" y="528"/>
                  </a:cubicBezTo>
                  <a:cubicBezTo>
                    <a:pt x="2101" y="533"/>
                    <a:pt x="2100" y="538"/>
                    <a:pt x="2099" y="543"/>
                  </a:cubicBezTo>
                  <a:cubicBezTo>
                    <a:pt x="2096" y="562"/>
                    <a:pt x="2084" y="579"/>
                    <a:pt x="2065" y="590"/>
                  </a:cubicBezTo>
                  <a:cubicBezTo>
                    <a:pt x="1021" y="1193"/>
                    <a:pt x="1021" y="1193"/>
                    <a:pt x="1021" y="1193"/>
                  </a:cubicBezTo>
                  <a:cubicBezTo>
                    <a:pt x="955" y="1231"/>
                    <a:pt x="875" y="1231"/>
                    <a:pt x="810" y="1193"/>
                  </a:cubicBezTo>
                  <a:cubicBezTo>
                    <a:pt x="26" y="741"/>
                    <a:pt x="26" y="741"/>
                    <a:pt x="26" y="741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1257" y="0"/>
                    <a:pt x="1257" y="0"/>
                    <a:pt x="1257" y="0"/>
                  </a:cubicBezTo>
                  <a:cubicBezTo>
                    <a:pt x="2065" y="466"/>
                    <a:pt x="2065" y="466"/>
                    <a:pt x="2065" y="466"/>
                  </a:cubicBezTo>
                  <a:cubicBezTo>
                    <a:pt x="2089" y="480"/>
                    <a:pt x="2101" y="504"/>
                    <a:pt x="2101" y="528"/>
                  </a:cubicBezTo>
                  <a:close/>
                </a:path>
              </a:pathLst>
            </a:custGeom>
            <a:solidFill>
              <a:srgbClr val="516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59735817-068C-56CD-1D08-DFCB3C1BF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1049" y="3843285"/>
              <a:ext cx="3468688" cy="4891088"/>
            </a:xfrm>
            <a:custGeom>
              <a:avLst/>
              <a:gdLst>
                <a:gd name="T0" fmla="*/ 1179 w 1257"/>
                <a:gd name="T1" fmla="*/ 20 h 1771"/>
                <a:gd name="T2" fmla="*/ 73 w 1257"/>
                <a:gd name="T3" fmla="*/ 658 h 1771"/>
                <a:gd name="T4" fmla="*/ 0 w 1257"/>
                <a:gd name="T5" fmla="*/ 784 h 1771"/>
                <a:gd name="T6" fmla="*/ 0 w 1257"/>
                <a:gd name="T7" fmla="*/ 1771 h 1771"/>
                <a:gd name="T8" fmla="*/ 1257 w 1257"/>
                <a:gd name="T9" fmla="*/ 1046 h 1771"/>
                <a:gd name="T10" fmla="*/ 1257 w 1257"/>
                <a:gd name="T11" fmla="*/ 65 h 1771"/>
                <a:gd name="T12" fmla="*/ 1179 w 1257"/>
                <a:gd name="T13" fmla="*/ 20 h 1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7" h="1771">
                  <a:moveTo>
                    <a:pt x="1179" y="20"/>
                  </a:moveTo>
                  <a:cubicBezTo>
                    <a:pt x="73" y="658"/>
                    <a:pt x="73" y="658"/>
                    <a:pt x="73" y="658"/>
                  </a:cubicBezTo>
                  <a:cubicBezTo>
                    <a:pt x="28" y="684"/>
                    <a:pt x="0" y="732"/>
                    <a:pt x="0" y="784"/>
                  </a:cubicBezTo>
                  <a:cubicBezTo>
                    <a:pt x="0" y="1771"/>
                    <a:pt x="0" y="1771"/>
                    <a:pt x="0" y="1771"/>
                  </a:cubicBezTo>
                  <a:cubicBezTo>
                    <a:pt x="1257" y="1046"/>
                    <a:pt x="1257" y="1046"/>
                    <a:pt x="1257" y="1046"/>
                  </a:cubicBezTo>
                  <a:cubicBezTo>
                    <a:pt x="1257" y="65"/>
                    <a:pt x="1257" y="65"/>
                    <a:pt x="1257" y="65"/>
                  </a:cubicBezTo>
                  <a:cubicBezTo>
                    <a:pt x="1257" y="25"/>
                    <a:pt x="1214" y="0"/>
                    <a:pt x="1179" y="20"/>
                  </a:cubicBezTo>
                  <a:close/>
                </a:path>
              </a:pathLst>
            </a:custGeom>
            <a:solidFill>
              <a:srgbClr val="C1C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7" name="Freeform 10">
              <a:extLst>
                <a:ext uri="{FF2B5EF4-FFF2-40B4-BE49-F238E27FC236}">
                  <a16:creationId xmlns:a16="http://schemas.microsoft.com/office/drawing/2014/main" id="{A78B2C9F-B20A-B6DD-57CA-550F5AA62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3437" y="6673798"/>
              <a:ext cx="5797550" cy="3398838"/>
            </a:xfrm>
            <a:custGeom>
              <a:avLst/>
              <a:gdLst>
                <a:gd name="T0" fmla="*/ 2101 w 2101"/>
                <a:gd name="T1" fmla="*/ 528 h 1231"/>
                <a:gd name="T2" fmla="*/ 2101 w 2101"/>
                <a:gd name="T3" fmla="*/ 528 h 1231"/>
                <a:gd name="T4" fmla="*/ 2099 w 2101"/>
                <a:gd name="T5" fmla="*/ 543 h 1231"/>
                <a:gd name="T6" fmla="*/ 2065 w 2101"/>
                <a:gd name="T7" fmla="*/ 590 h 1231"/>
                <a:gd name="T8" fmla="*/ 1021 w 2101"/>
                <a:gd name="T9" fmla="*/ 1193 h 1231"/>
                <a:gd name="T10" fmla="*/ 810 w 2101"/>
                <a:gd name="T11" fmla="*/ 1193 h 1231"/>
                <a:gd name="T12" fmla="*/ 26 w 2101"/>
                <a:gd name="T13" fmla="*/ 741 h 1231"/>
                <a:gd name="T14" fmla="*/ 0 w 2101"/>
                <a:gd name="T15" fmla="*/ 726 h 1231"/>
                <a:gd name="T16" fmla="*/ 1257 w 2101"/>
                <a:gd name="T17" fmla="*/ 0 h 1231"/>
                <a:gd name="T18" fmla="*/ 2065 w 2101"/>
                <a:gd name="T19" fmla="*/ 466 h 1231"/>
                <a:gd name="T20" fmla="*/ 2101 w 2101"/>
                <a:gd name="T21" fmla="*/ 528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01" h="1231">
                  <a:moveTo>
                    <a:pt x="2101" y="528"/>
                  </a:moveTo>
                  <a:cubicBezTo>
                    <a:pt x="2101" y="528"/>
                    <a:pt x="2101" y="528"/>
                    <a:pt x="2101" y="528"/>
                  </a:cubicBezTo>
                  <a:cubicBezTo>
                    <a:pt x="2101" y="533"/>
                    <a:pt x="2100" y="538"/>
                    <a:pt x="2099" y="543"/>
                  </a:cubicBezTo>
                  <a:cubicBezTo>
                    <a:pt x="2096" y="562"/>
                    <a:pt x="2084" y="579"/>
                    <a:pt x="2065" y="590"/>
                  </a:cubicBezTo>
                  <a:cubicBezTo>
                    <a:pt x="1021" y="1193"/>
                    <a:pt x="1021" y="1193"/>
                    <a:pt x="1021" y="1193"/>
                  </a:cubicBezTo>
                  <a:cubicBezTo>
                    <a:pt x="955" y="1231"/>
                    <a:pt x="875" y="1231"/>
                    <a:pt x="810" y="1193"/>
                  </a:cubicBezTo>
                  <a:cubicBezTo>
                    <a:pt x="26" y="741"/>
                    <a:pt x="26" y="741"/>
                    <a:pt x="26" y="741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1257" y="0"/>
                    <a:pt x="1257" y="0"/>
                    <a:pt x="1257" y="0"/>
                  </a:cubicBezTo>
                  <a:cubicBezTo>
                    <a:pt x="2065" y="466"/>
                    <a:pt x="2065" y="466"/>
                    <a:pt x="2065" y="466"/>
                  </a:cubicBezTo>
                  <a:cubicBezTo>
                    <a:pt x="2089" y="480"/>
                    <a:pt x="2101" y="504"/>
                    <a:pt x="2101" y="528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795C6EA8-922D-392C-A8F5-9E47DFE3D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64599" y="6883348"/>
              <a:ext cx="4346575" cy="2554288"/>
            </a:xfrm>
            <a:custGeom>
              <a:avLst/>
              <a:gdLst>
                <a:gd name="T0" fmla="*/ 1555 w 1575"/>
                <a:gd name="T1" fmla="*/ 303 h 925"/>
                <a:gd name="T2" fmla="*/ 492 w 1575"/>
                <a:gd name="T3" fmla="*/ 917 h 925"/>
                <a:gd name="T4" fmla="*/ 444 w 1575"/>
                <a:gd name="T5" fmla="*/ 917 h 925"/>
                <a:gd name="T6" fmla="*/ 17 w 1575"/>
                <a:gd name="T7" fmla="*/ 670 h 925"/>
                <a:gd name="T8" fmla="*/ 17 w 1575"/>
                <a:gd name="T9" fmla="*/ 625 h 925"/>
                <a:gd name="T10" fmla="*/ 1085 w 1575"/>
                <a:gd name="T11" fmla="*/ 9 h 925"/>
                <a:gd name="T12" fmla="*/ 1133 w 1575"/>
                <a:gd name="T13" fmla="*/ 9 h 925"/>
                <a:gd name="T14" fmla="*/ 1555 w 1575"/>
                <a:gd name="T15" fmla="*/ 253 h 925"/>
                <a:gd name="T16" fmla="*/ 1555 w 1575"/>
                <a:gd name="T17" fmla="*/ 303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5" h="925">
                  <a:moveTo>
                    <a:pt x="1555" y="303"/>
                  </a:moveTo>
                  <a:cubicBezTo>
                    <a:pt x="492" y="917"/>
                    <a:pt x="492" y="917"/>
                    <a:pt x="492" y="917"/>
                  </a:cubicBezTo>
                  <a:cubicBezTo>
                    <a:pt x="477" y="925"/>
                    <a:pt x="459" y="925"/>
                    <a:pt x="444" y="917"/>
                  </a:cubicBezTo>
                  <a:cubicBezTo>
                    <a:pt x="17" y="670"/>
                    <a:pt x="17" y="670"/>
                    <a:pt x="17" y="670"/>
                  </a:cubicBezTo>
                  <a:cubicBezTo>
                    <a:pt x="0" y="660"/>
                    <a:pt x="0" y="635"/>
                    <a:pt x="17" y="625"/>
                  </a:cubicBezTo>
                  <a:cubicBezTo>
                    <a:pt x="1085" y="9"/>
                    <a:pt x="1085" y="9"/>
                    <a:pt x="1085" y="9"/>
                  </a:cubicBezTo>
                  <a:cubicBezTo>
                    <a:pt x="1100" y="0"/>
                    <a:pt x="1118" y="0"/>
                    <a:pt x="1133" y="9"/>
                  </a:cubicBezTo>
                  <a:cubicBezTo>
                    <a:pt x="1555" y="253"/>
                    <a:pt x="1555" y="253"/>
                    <a:pt x="1555" y="253"/>
                  </a:cubicBezTo>
                  <a:cubicBezTo>
                    <a:pt x="1575" y="264"/>
                    <a:pt x="1575" y="292"/>
                    <a:pt x="1555" y="303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BBBF02B8-4B7B-D78C-87E5-EAED3522C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3437" y="3881385"/>
              <a:ext cx="3468688" cy="4797425"/>
            </a:xfrm>
            <a:custGeom>
              <a:avLst/>
              <a:gdLst>
                <a:gd name="T0" fmla="*/ 1179 w 1257"/>
                <a:gd name="T1" fmla="*/ 20 h 1737"/>
                <a:gd name="T2" fmla="*/ 72 w 1257"/>
                <a:gd name="T3" fmla="*/ 658 h 1737"/>
                <a:gd name="T4" fmla="*/ 0 w 1257"/>
                <a:gd name="T5" fmla="*/ 784 h 1737"/>
                <a:gd name="T6" fmla="*/ 0 w 1257"/>
                <a:gd name="T7" fmla="*/ 1737 h 1737"/>
                <a:gd name="T8" fmla="*/ 1257 w 1257"/>
                <a:gd name="T9" fmla="*/ 1011 h 1737"/>
                <a:gd name="T10" fmla="*/ 1257 w 1257"/>
                <a:gd name="T11" fmla="*/ 65 h 1737"/>
                <a:gd name="T12" fmla="*/ 1179 w 1257"/>
                <a:gd name="T13" fmla="*/ 20 h 1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7" h="1737">
                  <a:moveTo>
                    <a:pt x="1179" y="20"/>
                  </a:moveTo>
                  <a:cubicBezTo>
                    <a:pt x="72" y="658"/>
                    <a:pt x="72" y="658"/>
                    <a:pt x="72" y="658"/>
                  </a:cubicBezTo>
                  <a:cubicBezTo>
                    <a:pt x="27" y="684"/>
                    <a:pt x="0" y="732"/>
                    <a:pt x="0" y="784"/>
                  </a:cubicBezTo>
                  <a:cubicBezTo>
                    <a:pt x="0" y="1737"/>
                    <a:pt x="0" y="1737"/>
                    <a:pt x="0" y="1737"/>
                  </a:cubicBezTo>
                  <a:cubicBezTo>
                    <a:pt x="1257" y="1011"/>
                    <a:pt x="1257" y="1011"/>
                    <a:pt x="1257" y="1011"/>
                  </a:cubicBezTo>
                  <a:cubicBezTo>
                    <a:pt x="1257" y="65"/>
                    <a:pt x="1257" y="65"/>
                    <a:pt x="1257" y="65"/>
                  </a:cubicBezTo>
                  <a:cubicBezTo>
                    <a:pt x="1257" y="25"/>
                    <a:pt x="1213" y="0"/>
                    <a:pt x="1179" y="20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A9353E06-B262-5CBC-7908-F3619B892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59812" y="4129035"/>
              <a:ext cx="3087688" cy="4198938"/>
            </a:xfrm>
            <a:custGeom>
              <a:avLst/>
              <a:gdLst>
                <a:gd name="T0" fmla="*/ 1945 w 1945"/>
                <a:gd name="T1" fmla="*/ 0 h 2645"/>
                <a:gd name="T2" fmla="*/ 0 w 1945"/>
                <a:gd name="T3" fmla="*/ 1116 h 2645"/>
                <a:gd name="T4" fmla="*/ 0 w 1945"/>
                <a:gd name="T5" fmla="*/ 2645 h 2645"/>
                <a:gd name="T6" fmla="*/ 1945 w 1945"/>
                <a:gd name="T7" fmla="*/ 1528 h 2645"/>
                <a:gd name="T8" fmla="*/ 1945 w 1945"/>
                <a:gd name="T9" fmla="*/ 0 h 2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2645">
                  <a:moveTo>
                    <a:pt x="1945" y="0"/>
                  </a:moveTo>
                  <a:lnTo>
                    <a:pt x="0" y="1116"/>
                  </a:lnTo>
                  <a:lnTo>
                    <a:pt x="0" y="2645"/>
                  </a:lnTo>
                  <a:lnTo>
                    <a:pt x="1945" y="1528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152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12FEABE2-D1E8-7195-7967-B3437612B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6587" y="8131123"/>
              <a:ext cx="1173163" cy="677863"/>
            </a:xfrm>
            <a:custGeom>
              <a:avLst/>
              <a:gdLst>
                <a:gd name="T0" fmla="*/ 420 w 425"/>
                <a:gd name="T1" fmla="*/ 35 h 245"/>
                <a:gd name="T2" fmla="*/ 420 w 425"/>
                <a:gd name="T3" fmla="*/ 45 h 245"/>
                <a:gd name="T4" fmla="*/ 79 w 425"/>
                <a:gd name="T5" fmla="*/ 242 h 245"/>
                <a:gd name="T6" fmla="*/ 61 w 425"/>
                <a:gd name="T7" fmla="*/ 242 h 245"/>
                <a:gd name="T8" fmla="*/ 6 w 425"/>
                <a:gd name="T9" fmla="*/ 210 h 245"/>
                <a:gd name="T10" fmla="*/ 6 w 425"/>
                <a:gd name="T11" fmla="*/ 199 h 245"/>
                <a:gd name="T12" fmla="*/ 346 w 425"/>
                <a:gd name="T13" fmla="*/ 3 h 245"/>
                <a:gd name="T14" fmla="*/ 364 w 425"/>
                <a:gd name="T15" fmla="*/ 3 h 245"/>
                <a:gd name="T16" fmla="*/ 420 w 425"/>
                <a:gd name="T17" fmla="*/ 3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5" h="245">
                  <a:moveTo>
                    <a:pt x="420" y="35"/>
                  </a:moveTo>
                  <a:cubicBezTo>
                    <a:pt x="425" y="38"/>
                    <a:pt x="425" y="43"/>
                    <a:pt x="420" y="45"/>
                  </a:cubicBezTo>
                  <a:cubicBezTo>
                    <a:pt x="79" y="242"/>
                    <a:pt x="79" y="242"/>
                    <a:pt x="79" y="242"/>
                  </a:cubicBezTo>
                  <a:cubicBezTo>
                    <a:pt x="74" y="245"/>
                    <a:pt x="66" y="245"/>
                    <a:pt x="61" y="242"/>
                  </a:cubicBezTo>
                  <a:cubicBezTo>
                    <a:pt x="6" y="210"/>
                    <a:pt x="6" y="210"/>
                    <a:pt x="6" y="210"/>
                  </a:cubicBezTo>
                  <a:cubicBezTo>
                    <a:pt x="0" y="207"/>
                    <a:pt x="0" y="202"/>
                    <a:pt x="6" y="199"/>
                  </a:cubicBezTo>
                  <a:cubicBezTo>
                    <a:pt x="346" y="3"/>
                    <a:pt x="346" y="3"/>
                    <a:pt x="346" y="3"/>
                  </a:cubicBezTo>
                  <a:cubicBezTo>
                    <a:pt x="351" y="0"/>
                    <a:pt x="359" y="0"/>
                    <a:pt x="364" y="3"/>
                  </a:cubicBezTo>
                  <a:lnTo>
                    <a:pt x="420" y="3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2" name="Freeform 15">
              <a:extLst>
                <a:ext uri="{FF2B5EF4-FFF2-40B4-BE49-F238E27FC236}">
                  <a16:creationId xmlns:a16="http://schemas.microsoft.com/office/drawing/2014/main" id="{69D5D25E-AC6C-85EA-EC26-CDE57B0F9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23737" y="7289748"/>
              <a:ext cx="488950" cy="280988"/>
            </a:xfrm>
            <a:custGeom>
              <a:avLst/>
              <a:gdLst>
                <a:gd name="T0" fmla="*/ 52 w 177"/>
                <a:gd name="T1" fmla="*/ 100 h 102"/>
                <a:gd name="T2" fmla="*/ 68 w 177"/>
                <a:gd name="T3" fmla="*/ 100 h 102"/>
                <a:gd name="T4" fmla="*/ 173 w 177"/>
                <a:gd name="T5" fmla="*/ 39 h 102"/>
                <a:gd name="T6" fmla="*/ 173 w 177"/>
                <a:gd name="T7" fmla="*/ 30 h 102"/>
                <a:gd name="T8" fmla="*/ 125 w 177"/>
                <a:gd name="T9" fmla="*/ 2 h 102"/>
                <a:gd name="T10" fmla="*/ 109 w 177"/>
                <a:gd name="T11" fmla="*/ 2 h 102"/>
                <a:gd name="T12" fmla="*/ 4 w 177"/>
                <a:gd name="T13" fmla="*/ 63 h 102"/>
                <a:gd name="T14" fmla="*/ 4 w 177"/>
                <a:gd name="T15" fmla="*/ 72 h 102"/>
                <a:gd name="T16" fmla="*/ 52 w 1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02">
                  <a:moveTo>
                    <a:pt x="52" y="100"/>
                  </a:moveTo>
                  <a:cubicBezTo>
                    <a:pt x="57" y="102"/>
                    <a:pt x="64" y="102"/>
                    <a:pt x="68" y="100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77" y="37"/>
                    <a:pt x="177" y="33"/>
                    <a:pt x="173" y="30"/>
                  </a:cubicBezTo>
                  <a:cubicBezTo>
                    <a:pt x="125" y="2"/>
                    <a:pt x="125" y="2"/>
                    <a:pt x="125" y="2"/>
                  </a:cubicBezTo>
                  <a:cubicBezTo>
                    <a:pt x="120" y="0"/>
                    <a:pt x="114" y="0"/>
                    <a:pt x="109" y="2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0" y="66"/>
                    <a:pt x="0" y="70"/>
                    <a:pt x="4" y="72"/>
                  </a:cubicBezTo>
                  <a:lnTo>
                    <a:pt x="52" y="10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3" name="Freeform 16">
              <a:extLst>
                <a:ext uri="{FF2B5EF4-FFF2-40B4-BE49-F238E27FC236}">
                  <a16:creationId xmlns:a16="http://schemas.microsoft.com/office/drawing/2014/main" id="{596D34B4-A3C6-3B3B-B521-84F24BBB9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42587" y="8713735"/>
              <a:ext cx="415925" cy="241300"/>
            </a:xfrm>
            <a:custGeom>
              <a:avLst/>
              <a:gdLst>
                <a:gd name="T0" fmla="*/ 6 w 151"/>
                <a:gd name="T1" fmla="*/ 52 h 87"/>
                <a:gd name="T2" fmla="*/ 6 w 151"/>
                <a:gd name="T3" fmla="*/ 41 h 87"/>
                <a:gd name="T4" fmla="*/ 71 w 151"/>
                <a:gd name="T5" fmla="*/ 3 h 87"/>
                <a:gd name="T6" fmla="*/ 90 w 151"/>
                <a:gd name="T7" fmla="*/ 3 h 87"/>
                <a:gd name="T8" fmla="*/ 145 w 151"/>
                <a:gd name="T9" fmla="*/ 35 h 87"/>
                <a:gd name="T10" fmla="*/ 145 w 151"/>
                <a:gd name="T11" fmla="*/ 46 h 87"/>
                <a:gd name="T12" fmla="*/ 79 w 151"/>
                <a:gd name="T13" fmla="*/ 84 h 87"/>
                <a:gd name="T14" fmla="*/ 61 w 151"/>
                <a:gd name="T15" fmla="*/ 84 h 87"/>
                <a:gd name="T16" fmla="*/ 6 w 151"/>
                <a:gd name="T17" fmla="*/ 5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87">
                  <a:moveTo>
                    <a:pt x="6" y="52"/>
                  </a:moveTo>
                  <a:cubicBezTo>
                    <a:pt x="0" y="49"/>
                    <a:pt x="0" y="44"/>
                    <a:pt x="6" y="41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7" y="0"/>
                    <a:pt x="85" y="0"/>
                    <a:pt x="90" y="3"/>
                  </a:cubicBezTo>
                  <a:cubicBezTo>
                    <a:pt x="145" y="35"/>
                    <a:pt x="145" y="35"/>
                    <a:pt x="145" y="35"/>
                  </a:cubicBezTo>
                  <a:cubicBezTo>
                    <a:pt x="151" y="38"/>
                    <a:pt x="151" y="43"/>
                    <a:pt x="145" y="46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74" y="87"/>
                    <a:pt x="66" y="87"/>
                    <a:pt x="61" y="84"/>
                  </a:cubicBezTo>
                  <a:lnTo>
                    <a:pt x="6" y="52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4" name="Freeform 17">
              <a:extLst>
                <a:ext uri="{FF2B5EF4-FFF2-40B4-BE49-F238E27FC236}">
                  <a16:creationId xmlns:a16="http://schemas.microsoft.com/office/drawing/2014/main" id="{5CF7435D-9611-D473-649D-57A1173E3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0974" y="8861373"/>
              <a:ext cx="363538" cy="209550"/>
            </a:xfrm>
            <a:custGeom>
              <a:avLst/>
              <a:gdLst>
                <a:gd name="T0" fmla="*/ 5 w 132"/>
                <a:gd name="T1" fmla="*/ 41 h 76"/>
                <a:gd name="T2" fmla="*/ 5 w 132"/>
                <a:gd name="T3" fmla="*/ 31 h 76"/>
                <a:gd name="T4" fmla="*/ 53 w 132"/>
                <a:gd name="T5" fmla="*/ 3 h 76"/>
                <a:gd name="T6" fmla="*/ 71 w 132"/>
                <a:gd name="T7" fmla="*/ 3 h 76"/>
                <a:gd name="T8" fmla="*/ 127 w 132"/>
                <a:gd name="T9" fmla="*/ 35 h 76"/>
                <a:gd name="T10" fmla="*/ 127 w 132"/>
                <a:gd name="T11" fmla="*/ 46 h 76"/>
                <a:gd name="T12" fmla="*/ 79 w 132"/>
                <a:gd name="T13" fmla="*/ 73 h 76"/>
                <a:gd name="T14" fmla="*/ 61 w 132"/>
                <a:gd name="T15" fmla="*/ 73 h 76"/>
                <a:gd name="T16" fmla="*/ 5 w 132"/>
                <a:gd name="T17" fmla="*/ 4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76">
                  <a:moveTo>
                    <a:pt x="5" y="41"/>
                  </a:moveTo>
                  <a:cubicBezTo>
                    <a:pt x="0" y="38"/>
                    <a:pt x="0" y="34"/>
                    <a:pt x="5" y="31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8" y="0"/>
                    <a:pt x="66" y="0"/>
                    <a:pt x="71" y="3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32" y="38"/>
                    <a:pt x="132" y="43"/>
                    <a:pt x="127" y="46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4" y="76"/>
                    <a:pt x="66" y="76"/>
                    <a:pt x="61" y="73"/>
                  </a:cubicBezTo>
                  <a:lnTo>
                    <a:pt x="5" y="4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5" name="Freeform 18">
              <a:extLst>
                <a:ext uri="{FF2B5EF4-FFF2-40B4-BE49-F238E27FC236}">
                  <a16:creationId xmlns:a16="http://schemas.microsoft.com/office/drawing/2014/main" id="{EE0923E1-D855-5289-2B22-2E4144FEA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06237" y="7985073"/>
              <a:ext cx="414338" cy="239713"/>
            </a:xfrm>
            <a:custGeom>
              <a:avLst/>
              <a:gdLst>
                <a:gd name="T0" fmla="*/ 5 w 150"/>
                <a:gd name="T1" fmla="*/ 52 h 87"/>
                <a:gd name="T2" fmla="*/ 5 w 150"/>
                <a:gd name="T3" fmla="*/ 41 h 87"/>
                <a:gd name="T4" fmla="*/ 71 w 150"/>
                <a:gd name="T5" fmla="*/ 3 h 87"/>
                <a:gd name="T6" fmla="*/ 89 w 150"/>
                <a:gd name="T7" fmla="*/ 3 h 87"/>
                <a:gd name="T8" fmla="*/ 145 w 150"/>
                <a:gd name="T9" fmla="*/ 35 h 87"/>
                <a:gd name="T10" fmla="*/ 145 w 150"/>
                <a:gd name="T11" fmla="*/ 46 h 87"/>
                <a:gd name="T12" fmla="*/ 79 w 150"/>
                <a:gd name="T13" fmla="*/ 84 h 87"/>
                <a:gd name="T14" fmla="*/ 60 w 150"/>
                <a:gd name="T15" fmla="*/ 84 h 87"/>
                <a:gd name="T16" fmla="*/ 5 w 150"/>
                <a:gd name="T17" fmla="*/ 5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87">
                  <a:moveTo>
                    <a:pt x="5" y="52"/>
                  </a:moveTo>
                  <a:cubicBezTo>
                    <a:pt x="0" y="49"/>
                    <a:pt x="0" y="44"/>
                    <a:pt x="5" y="41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6" y="0"/>
                    <a:pt x="84" y="0"/>
                    <a:pt x="89" y="3"/>
                  </a:cubicBezTo>
                  <a:cubicBezTo>
                    <a:pt x="145" y="35"/>
                    <a:pt x="145" y="35"/>
                    <a:pt x="145" y="35"/>
                  </a:cubicBezTo>
                  <a:cubicBezTo>
                    <a:pt x="150" y="38"/>
                    <a:pt x="150" y="43"/>
                    <a:pt x="145" y="46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74" y="87"/>
                    <a:pt x="65" y="87"/>
                    <a:pt x="60" y="84"/>
                  </a:cubicBezTo>
                  <a:lnTo>
                    <a:pt x="5" y="52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6" name="Freeform 19">
              <a:extLst>
                <a:ext uri="{FF2B5EF4-FFF2-40B4-BE49-F238E27FC236}">
                  <a16:creationId xmlns:a16="http://schemas.microsoft.com/office/drawing/2014/main" id="{B0A2FD62-1DE5-054B-7B1F-0BD9032C4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0237" y="7869185"/>
              <a:ext cx="363538" cy="209550"/>
            </a:xfrm>
            <a:custGeom>
              <a:avLst/>
              <a:gdLst>
                <a:gd name="T0" fmla="*/ 5 w 132"/>
                <a:gd name="T1" fmla="*/ 41 h 76"/>
                <a:gd name="T2" fmla="*/ 5 w 132"/>
                <a:gd name="T3" fmla="*/ 30 h 76"/>
                <a:gd name="T4" fmla="*/ 53 w 132"/>
                <a:gd name="T5" fmla="*/ 3 h 76"/>
                <a:gd name="T6" fmla="*/ 71 w 132"/>
                <a:gd name="T7" fmla="*/ 3 h 76"/>
                <a:gd name="T8" fmla="*/ 127 w 132"/>
                <a:gd name="T9" fmla="*/ 35 h 76"/>
                <a:gd name="T10" fmla="*/ 127 w 132"/>
                <a:gd name="T11" fmla="*/ 45 h 76"/>
                <a:gd name="T12" fmla="*/ 79 w 132"/>
                <a:gd name="T13" fmla="*/ 73 h 76"/>
                <a:gd name="T14" fmla="*/ 61 w 132"/>
                <a:gd name="T15" fmla="*/ 73 h 76"/>
                <a:gd name="T16" fmla="*/ 5 w 132"/>
                <a:gd name="T17" fmla="*/ 4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76">
                  <a:moveTo>
                    <a:pt x="5" y="41"/>
                  </a:moveTo>
                  <a:cubicBezTo>
                    <a:pt x="0" y="38"/>
                    <a:pt x="0" y="33"/>
                    <a:pt x="5" y="30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8" y="0"/>
                    <a:pt x="66" y="0"/>
                    <a:pt x="71" y="3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32" y="38"/>
                    <a:pt x="132" y="42"/>
                    <a:pt x="127" y="45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4" y="76"/>
                    <a:pt x="66" y="76"/>
                    <a:pt x="61" y="73"/>
                  </a:cubicBezTo>
                  <a:lnTo>
                    <a:pt x="5" y="4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7" name="Freeform 20">
              <a:extLst>
                <a:ext uri="{FF2B5EF4-FFF2-40B4-BE49-F238E27FC236}">
                  <a16:creationId xmlns:a16="http://schemas.microsoft.com/office/drawing/2014/main" id="{27270617-6EC7-E47E-3988-0AF7B1F84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39362" y="8978848"/>
              <a:ext cx="365125" cy="207963"/>
            </a:xfrm>
            <a:custGeom>
              <a:avLst/>
              <a:gdLst>
                <a:gd name="T0" fmla="*/ 5 w 132"/>
                <a:gd name="T1" fmla="*/ 40 h 75"/>
                <a:gd name="T2" fmla="*/ 5 w 132"/>
                <a:gd name="T3" fmla="*/ 30 h 75"/>
                <a:gd name="T4" fmla="*/ 53 w 132"/>
                <a:gd name="T5" fmla="*/ 2 h 75"/>
                <a:gd name="T6" fmla="*/ 71 w 132"/>
                <a:gd name="T7" fmla="*/ 2 h 75"/>
                <a:gd name="T8" fmla="*/ 127 w 132"/>
                <a:gd name="T9" fmla="*/ 34 h 75"/>
                <a:gd name="T10" fmla="*/ 127 w 132"/>
                <a:gd name="T11" fmla="*/ 45 h 75"/>
                <a:gd name="T12" fmla="*/ 79 w 132"/>
                <a:gd name="T13" fmla="*/ 73 h 75"/>
                <a:gd name="T14" fmla="*/ 61 w 132"/>
                <a:gd name="T15" fmla="*/ 73 h 75"/>
                <a:gd name="T16" fmla="*/ 5 w 132"/>
                <a:gd name="T17" fmla="*/ 4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75">
                  <a:moveTo>
                    <a:pt x="5" y="40"/>
                  </a:moveTo>
                  <a:cubicBezTo>
                    <a:pt x="0" y="38"/>
                    <a:pt x="0" y="33"/>
                    <a:pt x="5" y="30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8" y="0"/>
                    <a:pt x="66" y="0"/>
                    <a:pt x="71" y="2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32" y="37"/>
                    <a:pt x="132" y="42"/>
                    <a:pt x="127" y="45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4" y="75"/>
                    <a:pt x="66" y="75"/>
                    <a:pt x="61" y="73"/>
                  </a:cubicBezTo>
                  <a:lnTo>
                    <a:pt x="5" y="4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8" name="Freeform 21">
              <a:extLst>
                <a:ext uri="{FF2B5EF4-FFF2-40B4-BE49-F238E27FC236}">
                  <a16:creationId xmlns:a16="http://schemas.microsoft.com/office/drawing/2014/main" id="{4052D9F4-3F1A-58EE-BEA7-820BE691E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4574" y="9094735"/>
              <a:ext cx="365125" cy="211138"/>
            </a:xfrm>
            <a:custGeom>
              <a:avLst/>
              <a:gdLst>
                <a:gd name="T0" fmla="*/ 5 w 132"/>
                <a:gd name="T1" fmla="*/ 41 h 76"/>
                <a:gd name="T2" fmla="*/ 5 w 132"/>
                <a:gd name="T3" fmla="*/ 31 h 76"/>
                <a:gd name="T4" fmla="*/ 53 w 132"/>
                <a:gd name="T5" fmla="*/ 3 h 76"/>
                <a:gd name="T6" fmla="*/ 71 w 132"/>
                <a:gd name="T7" fmla="*/ 3 h 76"/>
                <a:gd name="T8" fmla="*/ 127 w 132"/>
                <a:gd name="T9" fmla="*/ 35 h 76"/>
                <a:gd name="T10" fmla="*/ 127 w 132"/>
                <a:gd name="T11" fmla="*/ 46 h 76"/>
                <a:gd name="T12" fmla="*/ 79 w 132"/>
                <a:gd name="T13" fmla="*/ 73 h 76"/>
                <a:gd name="T14" fmla="*/ 61 w 132"/>
                <a:gd name="T15" fmla="*/ 73 h 76"/>
                <a:gd name="T16" fmla="*/ 5 w 132"/>
                <a:gd name="T17" fmla="*/ 4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76">
                  <a:moveTo>
                    <a:pt x="5" y="41"/>
                  </a:moveTo>
                  <a:cubicBezTo>
                    <a:pt x="0" y="38"/>
                    <a:pt x="0" y="33"/>
                    <a:pt x="5" y="31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8" y="0"/>
                    <a:pt x="66" y="0"/>
                    <a:pt x="71" y="3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32" y="38"/>
                    <a:pt x="132" y="43"/>
                    <a:pt x="127" y="46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4" y="76"/>
                    <a:pt x="66" y="76"/>
                    <a:pt x="61" y="73"/>
                  </a:cubicBezTo>
                  <a:lnTo>
                    <a:pt x="5" y="4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9" name="Freeform 22">
              <a:extLst>
                <a:ext uri="{FF2B5EF4-FFF2-40B4-BE49-F238E27FC236}">
                  <a16:creationId xmlns:a16="http://schemas.microsoft.com/office/drawing/2014/main" id="{CE78FFED-E572-EEAD-16F8-1921AA4F1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9312" y="8835973"/>
              <a:ext cx="590550" cy="339725"/>
            </a:xfrm>
            <a:custGeom>
              <a:avLst/>
              <a:gdLst>
                <a:gd name="T0" fmla="*/ 53 w 214"/>
                <a:gd name="T1" fmla="*/ 121 h 123"/>
                <a:gd name="T2" fmla="*/ 68 w 214"/>
                <a:gd name="T3" fmla="*/ 121 h 123"/>
                <a:gd name="T4" fmla="*/ 210 w 214"/>
                <a:gd name="T5" fmla="*/ 39 h 123"/>
                <a:gd name="T6" fmla="*/ 210 w 214"/>
                <a:gd name="T7" fmla="*/ 30 h 123"/>
                <a:gd name="T8" fmla="*/ 162 w 214"/>
                <a:gd name="T9" fmla="*/ 2 h 123"/>
                <a:gd name="T10" fmla="*/ 146 w 214"/>
                <a:gd name="T11" fmla="*/ 2 h 123"/>
                <a:gd name="T12" fmla="*/ 5 w 214"/>
                <a:gd name="T13" fmla="*/ 84 h 123"/>
                <a:gd name="T14" fmla="*/ 5 w 214"/>
                <a:gd name="T15" fmla="*/ 93 h 123"/>
                <a:gd name="T16" fmla="*/ 53 w 214"/>
                <a:gd name="T1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123">
                  <a:moveTo>
                    <a:pt x="53" y="121"/>
                  </a:moveTo>
                  <a:cubicBezTo>
                    <a:pt x="57" y="123"/>
                    <a:pt x="64" y="123"/>
                    <a:pt x="68" y="121"/>
                  </a:cubicBezTo>
                  <a:cubicBezTo>
                    <a:pt x="210" y="39"/>
                    <a:pt x="210" y="39"/>
                    <a:pt x="210" y="39"/>
                  </a:cubicBezTo>
                  <a:cubicBezTo>
                    <a:pt x="214" y="37"/>
                    <a:pt x="214" y="33"/>
                    <a:pt x="210" y="30"/>
                  </a:cubicBezTo>
                  <a:cubicBezTo>
                    <a:pt x="162" y="2"/>
                    <a:pt x="162" y="2"/>
                    <a:pt x="162" y="2"/>
                  </a:cubicBezTo>
                  <a:cubicBezTo>
                    <a:pt x="157" y="0"/>
                    <a:pt x="151" y="0"/>
                    <a:pt x="146" y="2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0" y="86"/>
                    <a:pt x="0" y="90"/>
                    <a:pt x="5" y="93"/>
                  </a:cubicBezTo>
                  <a:lnTo>
                    <a:pt x="53" y="12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0" name="Freeform 23">
              <a:extLst>
                <a:ext uri="{FF2B5EF4-FFF2-40B4-BE49-F238E27FC236}">
                  <a16:creationId xmlns:a16="http://schemas.microsoft.com/office/drawing/2014/main" id="{8FE96D7A-54E3-1C97-6400-737BE0926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7399" y="7405635"/>
              <a:ext cx="587375" cy="339725"/>
            </a:xfrm>
            <a:custGeom>
              <a:avLst/>
              <a:gdLst>
                <a:gd name="T0" fmla="*/ 52 w 213"/>
                <a:gd name="T1" fmla="*/ 121 h 123"/>
                <a:gd name="T2" fmla="*/ 67 w 213"/>
                <a:gd name="T3" fmla="*/ 121 h 123"/>
                <a:gd name="T4" fmla="*/ 209 w 213"/>
                <a:gd name="T5" fmla="*/ 39 h 123"/>
                <a:gd name="T6" fmla="*/ 209 w 213"/>
                <a:gd name="T7" fmla="*/ 30 h 123"/>
                <a:gd name="T8" fmla="*/ 161 w 213"/>
                <a:gd name="T9" fmla="*/ 2 h 123"/>
                <a:gd name="T10" fmla="*/ 145 w 213"/>
                <a:gd name="T11" fmla="*/ 2 h 123"/>
                <a:gd name="T12" fmla="*/ 4 w 213"/>
                <a:gd name="T13" fmla="*/ 84 h 123"/>
                <a:gd name="T14" fmla="*/ 4 w 213"/>
                <a:gd name="T15" fmla="*/ 93 h 123"/>
                <a:gd name="T16" fmla="*/ 52 w 213"/>
                <a:gd name="T1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23">
                  <a:moveTo>
                    <a:pt x="52" y="121"/>
                  </a:moveTo>
                  <a:cubicBezTo>
                    <a:pt x="56" y="123"/>
                    <a:pt x="63" y="123"/>
                    <a:pt x="67" y="121"/>
                  </a:cubicBezTo>
                  <a:cubicBezTo>
                    <a:pt x="209" y="39"/>
                    <a:pt x="209" y="39"/>
                    <a:pt x="209" y="39"/>
                  </a:cubicBezTo>
                  <a:cubicBezTo>
                    <a:pt x="213" y="37"/>
                    <a:pt x="213" y="33"/>
                    <a:pt x="209" y="30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156" y="0"/>
                    <a:pt x="150" y="0"/>
                    <a:pt x="145" y="2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0" y="87"/>
                    <a:pt x="0" y="90"/>
                    <a:pt x="4" y="93"/>
                  </a:cubicBezTo>
                  <a:lnTo>
                    <a:pt x="52" y="12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1" name="Freeform 24">
              <a:extLst>
                <a:ext uri="{FF2B5EF4-FFF2-40B4-BE49-F238E27FC236}">
                  <a16:creationId xmlns:a16="http://schemas.microsoft.com/office/drawing/2014/main" id="{BB8414AC-BBED-5732-4A42-5BF31DB32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98099" y="8720085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2" name="Freeform 25">
              <a:extLst>
                <a:ext uri="{FF2B5EF4-FFF2-40B4-BE49-F238E27FC236}">
                  <a16:creationId xmlns:a16="http://schemas.microsoft.com/office/drawing/2014/main" id="{8AF908EA-AF1A-D0F2-5F0F-DB6AF7102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8124" y="8604198"/>
              <a:ext cx="334963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5 w 121"/>
                <a:gd name="T13" fmla="*/ 30 h 69"/>
                <a:gd name="T14" fmla="*/ 5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3"/>
                    <a:pt x="0" y="36"/>
                    <a:pt x="5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3" name="Freeform 26">
              <a:extLst>
                <a:ext uri="{FF2B5EF4-FFF2-40B4-BE49-F238E27FC236}">
                  <a16:creationId xmlns:a16="http://schemas.microsoft.com/office/drawing/2014/main" id="{131A6B4E-D5A9-4C96-8B3F-9EEB84604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2912" y="8485135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3 h 70"/>
                <a:gd name="T10" fmla="*/ 53 w 121"/>
                <a:gd name="T11" fmla="*/ 3 h 70"/>
                <a:gd name="T12" fmla="*/ 4 w 121"/>
                <a:gd name="T13" fmla="*/ 31 h 70"/>
                <a:gd name="T14" fmla="*/ 4 w 121"/>
                <a:gd name="T15" fmla="*/ 40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6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4" name="Freeform 27">
              <a:extLst>
                <a:ext uri="{FF2B5EF4-FFF2-40B4-BE49-F238E27FC236}">
                  <a16:creationId xmlns:a16="http://schemas.microsoft.com/office/drawing/2014/main" id="{9CBCBF44-3A44-D657-2E84-FA43BC640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04524" y="8369248"/>
              <a:ext cx="333375" cy="193675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5" name="Freeform 28">
              <a:extLst>
                <a:ext uri="{FF2B5EF4-FFF2-40B4-BE49-F238E27FC236}">
                  <a16:creationId xmlns:a16="http://schemas.microsoft.com/office/drawing/2014/main" id="{10400545-7EBC-4BD7-B9B0-B0284235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9312" y="8250185"/>
              <a:ext cx="330200" cy="193675"/>
            </a:xfrm>
            <a:custGeom>
              <a:avLst/>
              <a:gdLst>
                <a:gd name="T0" fmla="*/ 52 w 120"/>
                <a:gd name="T1" fmla="*/ 68 h 70"/>
                <a:gd name="T2" fmla="*/ 67 w 120"/>
                <a:gd name="T3" fmla="*/ 68 h 70"/>
                <a:gd name="T4" fmla="*/ 116 w 120"/>
                <a:gd name="T5" fmla="*/ 40 h 70"/>
                <a:gd name="T6" fmla="*/ 116 w 120"/>
                <a:gd name="T7" fmla="*/ 31 h 70"/>
                <a:gd name="T8" fmla="*/ 68 w 120"/>
                <a:gd name="T9" fmla="*/ 3 h 70"/>
                <a:gd name="T10" fmla="*/ 52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7" y="68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2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6" name="Freeform 29">
              <a:extLst>
                <a:ext uri="{FF2B5EF4-FFF2-40B4-BE49-F238E27FC236}">
                  <a16:creationId xmlns:a16="http://schemas.microsoft.com/office/drawing/2014/main" id="{6B2698A7-F791-0A8B-A4CF-C6D7188EC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7749" y="8134298"/>
              <a:ext cx="333375" cy="193675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40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4" y="0"/>
                    <a:pt x="58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7" name="Freeform 30">
              <a:extLst>
                <a:ext uri="{FF2B5EF4-FFF2-40B4-BE49-F238E27FC236}">
                  <a16:creationId xmlns:a16="http://schemas.microsoft.com/office/drawing/2014/main" id="{43B8386C-FE4A-5948-70C0-E45746751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0949" y="8018410"/>
              <a:ext cx="334963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92" name="Freeform 31">
              <a:extLst>
                <a:ext uri="{FF2B5EF4-FFF2-40B4-BE49-F238E27FC236}">
                  <a16:creationId xmlns:a16="http://schemas.microsoft.com/office/drawing/2014/main" id="{CF9228CD-C4E6-44C1-CB4E-B00DBFF3E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8962" y="7667573"/>
              <a:ext cx="333375" cy="193675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38" name="Freeform 32">
              <a:extLst>
                <a:ext uri="{FF2B5EF4-FFF2-40B4-BE49-F238E27FC236}">
                  <a16:creationId xmlns:a16="http://schemas.microsoft.com/office/drawing/2014/main" id="{096DD829-BF7B-676F-F811-347D50EBC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7349" y="7783460"/>
              <a:ext cx="330200" cy="193675"/>
            </a:xfrm>
            <a:custGeom>
              <a:avLst/>
              <a:gdLst>
                <a:gd name="T0" fmla="*/ 52 w 120"/>
                <a:gd name="T1" fmla="*/ 67 h 70"/>
                <a:gd name="T2" fmla="*/ 68 w 120"/>
                <a:gd name="T3" fmla="*/ 67 h 70"/>
                <a:gd name="T4" fmla="*/ 116 w 120"/>
                <a:gd name="T5" fmla="*/ 39 h 70"/>
                <a:gd name="T6" fmla="*/ 116 w 120"/>
                <a:gd name="T7" fmla="*/ 30 h 70"/>
                <a:gd name="T8" fmla="*/ 68 w 120"/>
                <a:gd name="T9" fmla="*/ 3 h 70"/>
                <a:gd name="T10" fmla="*/ 53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7"/>
                  </a:moveTo>
                  <a:cubicBezTo>
                    <a:pt x="56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39" name="Freeform 33">
              <a:extLst>
                <a:ext uri="{FF2B5EF4-FFF2-40B4-BE49-F238E27FC236}">
                  <a16:creationId xmlns:a16="http://schemas.microsoft.com/office/drawing/2014/main" id="{A5ABE230-B58D-4681-FA66-5A14C2676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12562" y="7902523"/>
              <a:ext cx="334963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49" name="Freeform 34">
              <a:extLst>
                <a:ext uri="{FF2B5EF4-FFF2-40B4-BE49-F238E27FC236}">
                  <a16:creationId xmlns:a16="http://schemas.microsoft.com/office/drawing/2014/main" id="{5BD12ED1-56C1-F516-5056-89ED0E0AE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6474" y="8664523"/>
              <a:ext cx="331788" cy="193675"/>
            </a:xfrm>
            <a:custGeom>
              <a:avLst/>
              <a:gdLst>
                <a:gd name="T0" fmla="*/ 52 w 120"/>
                <a:gd name="T1" fmla="*/ 68 h 70"/>
                <a:gd name="T2" fmla="*/ 67 w 120"/>
                <a:gd name="T3" fmla="*/ 68 h 70"/>
                <a:gd name="T4" fmla="*/ 116 w 120"/>
                <a:gd name="T5" fmla="*/ 40 h 70"/>
                <a:gd name="T6" fmla="*/ 116 w 120"/>
                <a:gd name="T7" fmla="*/ 31 h 70"/>
                <a:gd name="T8" fmla="*/ 68 w 120"/>
                <a:gd name="T9" fmla="*/ 3 h 70"/>
                <a:gd name="T10" fmla="*/ 52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7" y="68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2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51" name="Freeform 35">
              <a:extLst>
                <a:ext uri="{FF2B5EF4-FFF2-40B4-BE49-F238E27FC236}">
                  <a16:creationId xmlns:a16="http://schemas.microsoft.com/office/drawing/2014/main" id="{A5BC6E8A-F5DF-6A6A-2481-1EC64E83B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8087" y="8548635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52" name="Freeform 36">
              <a:extLst>
                <a:ext uri="{FF2B5EF4-FFF2-40B4-BE49-F238E27FC236}">
                  <a16:creationId xmlns:a16="http://schemas.microsoft.com/office/drawing/2014/main" id="{6DEF79FC-7CEA-0104-7405-28E2F1693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99699" y="8432748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5 w 121"/>
                <a:gd name="T13" fmla="*/ 30 h 69"/>
                <a:gd name="T14" fmla="*/ 5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8" y="0"/>
                    <a:pt x="53" y="2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3"/>
                    <a:pt x="0" y="37"/>
                    <a:pt x="5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54" name="Freeform 37">
              <a:extLst>
                <a:ext uri="{FF2B5EF4-FFF2-40B4-BE49-F238E27FC236}">
                  <a16:creationId xmlns:a16="http://schemas.microsoft.com/office/drawing/2014/main" id="{5A4320DD-7B24-519A-4011-46E10F6AE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04487" y="8313685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1 h 70"/>
                <a:gd name="T8" fmla="*/ 68 w 121"/>
                <a:gd name="T9" fmla="*/ 3 h 70"/>
                <a:gd name="T10" fmla="*/ 53 w 121"/>
                <a:gd name="T11" fmla="*/ 3 h 70"/>
                <a:gd name="T12" fmla="*/ 4 w 121"/>
                <a:gd name="T13" fmla="*/ 31 h 70"/>
                <a:gd name="T14" fmla="*/ 4 w 121"/>
                <a:gd name="T15" fmla="*/ 40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55" name="Freeform 38">
              <a:extLst>
                <a:ext uri="{FF2B5EF4-FFF2-40B4-BE49-F238E27FC236}">
                  <a16:creationId xmlns:a16="http://schemas.microsoft.com/office/drawing/2014/main" id="{0E10EB97-5235-034F-F741-95A1C413D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4512" y="8197798"/>
              <a:ext cx="334963" cy="193675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56" name="Freeform 39">
              <a:extLst>
                <a:ext uri="{FF2B5EF4-FFF2-40B4-BE49-F238E27FC236}">
                  <a16:creationId xmlns:a16="http://schemas.microsoft.com/office/drawing/2014/main" id="{418C8A3E-D647-B75C-7BA6-751ECD4AD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06124" y="8081910"/>
              <a:ext cx="334963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8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57" name="Freeform 40">
              <a:extLst>
                <a:ext uri="{FF2B5EF4-FFF2-40B4-BE49-F238E27FC236}">
                  <a16:creationId xmlns:a16="http://schemas.microsoft.com/office/drawing/2014/main" id="{2C5A2132-8611-98CC-58FD-0EF168647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07737" y="7962848"/>
              <a:ext cx="334963" cy="193675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40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5" y="0"/>
                    <a:pt x="58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58" name="Freeform 41">
              <a:extLst>
                <a:ext uri="{FF2B5EF4-FFF2-40B4-BE49-F238E27FC236}">
                  <a16:creationId xmlns:a16="http://schemas.microsoft.com/office/drawing/2014/main" id="{2309C235-AE5F-0C4E-8D62-BB9DB3DD6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2524" y="7846960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1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60" name="Freeform 42">
              <a:extLst>
                <a:ext uri="{FF2B5EF4-FFF2-40B4-BE49-F238E27FC236}">
                  <a16:creationId xmlns:a16="http://schemas.microsoft.com/office/drawing/2014/main" id="{73742193-DB8A-0E14-C516-370479AE5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4137" y="7731073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5 w 121"/>
                <a:gd name="T13" fmla="*/ 30 h 69"/>
                <a:gd name="T14" fmla="*/ 5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3"/>
                    <a:pt x="0" y="37"/>
                    <a:pt x="5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68" name="Freeform 43">
              <a:extLst>
                <a:ext uri="{FF2B5EF4-FFF2-40B4-BE49-F238E27FC236}">
                  <a16:creationId xmlns:a16="http://schemas.microsoft.com/office/drawing/2014/main" id="{A453B887-FD05-732D-2F5A-D36E2944A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7337" y="7612010"/>
              <a:ext cx="331788" cy="193675"/>
            </a:xfrm>
            <a:custGeom>
              <a:avLst/>
              <a:gdLst>
                <a:gd name="T0" fmla="*/ 52 w 120"/>
                <a:gd name="T1" fmla="*/ 68 h 70"/>
                <a:gd name="T2" fmla="*/ 68 w 120"/>
                <a:gd name="T3" fmla="*/ 68 h 70"/>
                <a:gd name="T4" fmla="*/ 116 w 120"/>
                <a:gd name="T5" fmla="*/ 39 h 70"/>
                <a:gd name="T6" fmla="*/ 116 w 120"/>
                <a:gd name="T7" fmla="*/ 31 h 70"/>
                <a:gd name="T8" fmla="*/ 68 w 120"/>
                <a:gd name="T9" fmla="*/ 3 h 70"/>
                <a:gd name="T10" fmla="*/ 53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8" y="68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69" name="Freeform 44">
              <a:extLst>
                <a:ext uri="{FF2B5EF4-FFF2-40B4-BE49-F238E27FC236}">
                  <a16:creationId xmlns:a16="http://schemas.microsoft.com/office/drawing/2014/main" id="{CA646BD9-352D-9FC1-DEEB-4F44F522F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8949" y="7496123"/>
              <a:ext cx="334963" cy="193675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70" name="Freeform 45">
              <a:extLst>
                <a:ext uri="{FF2B5EF4-FFF2-40B4-BE49-F238E27FC236}">
                  <a16:creationId xmlns:a16="http://schemas.microsoft.com/office/drawing/2014/main" id="{20865C17-114D-1949-98BD-7656A5B03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0412" y="8581973"/>
              <a:ext cx="334963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8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71" name="Freeform 46">
              <a:extLst>
                <a:ext uri="{FF2B5EF4-FFF2-40B4-BE49-F238E27FC236}">
                  <a16:creationId xmlns:a16="http://schemas.microsoft.com/office/drawing/2014/main" id="{5D64573E-093B-3DA6-DA6D-73593132D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52024" y="8462910"/>
              <a:ext cx="334963" cy="193675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39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4" y="0"/>
                    <a:pt x="58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72" name="Freeform 47">
              <a:extLst>
                <a:ext uri="{FF2B5EF4-FFF2-40B4-BE49-F238E27FC236}">
                  <a16:creationId xmlns:a16="http://schemas.microsoft.com/office/drawing/2014/main" id="{5D4DDB6C-1607-39F1-0A8F-8A30B9D39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6812" y="8347023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73" name="Freeform 48">
              <a:extLst>
                <a:ext uri="{FF2B5EF4-FFF2-40B4-BE49-F238E27FC236}">
                  <a16:creationId xmlns:a16="http://schemas.microsoft.com/office/drawing/2014/main" id="{87D4F93E-515A-3297-E31D-289BD10CF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58424" y="8231135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74" name="Freeform 49">
              <a:extLst>
                <a:ext uri="{FF2B5EF4-FFF2-40B4-BE49-F238E27FC236}">
                  <a16:creationId xmlns:a16="http://schemas.microsoft.com/office/drawing/2014/main" id="{E0A111C5-6FF4-E0CD-7916-BD78B59BE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1624" y="8112073"/>
              <a:ext cx="331788" cy="193675"/>
            </a:xfrm>
            <a:custGeom>
              <a:avLst/>
              <a:gdLst>
                <a:gd name="T0" fmla="*/ 52 w 120"/>
                <a:gd name="T1" fmla="*/ 67 h 70"/>
                <a:gd name="T2" fmla="*/ 68 w 120"/>
                <a:gd name="T3" fmla="*/ 67 h 70"/>
                <a:gd name="T4" fmla="*/ 116 w 120"/>
                <a:gd name="T5" fmla="*/ 39 h 70"/>
                <a:gd name="T6" fmla="*/ 116 w 120"/>
                <a:gd name="T7" fmla="*/ 30 h 70"/>
                <a:gd name="T8" fmla="*/ 68 w 120"/>
                <a:gd name="T9" fmla="*/ 3 h 70"/>
                <a:gd name="T10" fmla="*/ 53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7"/>
                  </a:moveTo>
                  <a:cubicBezTo>
                    <a:pt x="56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75" name="Freeform 50">
              <a:extLst>
                <a:ext uri="{FF2B5EF4-FFF2-40B4-BE49-F238E27FC236}">
                  <a16:creationId xmlns:a16="http://schemas.microsoft.com/office/drawing/2014/main" id="{886A9821-27FB-DCC2-CACD-88D0B7773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3237" y="7996185"/>
              <a:ext cx="331788" cy="193675"/>
            </a:xfrm>
            <a:custGeom>
              <a:avLst/>
              <a:gdLst>
                <a:gd name="T0" fmla="*/ 52 w 120"/>
                <a:gd name="T1" fmla="*/ 67 h 70"/>
                <a:gd name="T2" fmla="*/ 67 w 120"/>
                <a:gd name="T3" fmla="*/ 67 h 70"/>
                <a:gd name="T4" fmla="*/ 116 w 120"/>
                <a:gd name="T5" fmla="*/ 39 h 70"/>
                <a:gd name="T6" fmla="*/ 116 w 120"/>
                <a:gd name="T7" fmla="*/ 30 h 70"/>
                <a:gd name="T8" fmla="*/ 68 w 120"/>
                <a:gd name="T9" fmla="*/ 3 h 70"/>
                <a:gd name="T10" fmla="*/ 52 w 120"/>
                <a:gd name="T11" fmla="*/ 3 h 70"/>
                <a:gd name="T12" fmla="*/ 4 w 120"/>
                <a:gd name="T13" fmla="*/ 31 h 70"/>
                <a:gd name="T14" fmla="*/ 4 w 120"/>
                <a:gd name="T15" fmla="*/ 39 h 70"/>
                <a:gd name="T16" fmla="*/ 52 w 120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7"/>
                  </a:moveTo>
                  <a:cubicBezTo>
                    <a:pt x="56" y="70"/>
                    <a:pt x="63" y="70"/>
                    <a:pt x="67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2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76" name="Freeform 51">
              <a:extLst>
                <a:ext uri="{FF2B5EF4-FFF2-40B4-BE49-F238E27FC236}">
                  <a16:creationId xmlns:a16="http://schemas.microsoft.com/office/drawing/2014/main" id="{5724C96B-EA11-1F3B-C21E-5E8FBB8C8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4849" y="7880298"/>
              <a:ext cx="334963" cy="190500"/>
            </a:xfrm>
            <a:custGeom>
              <a:avLst/>
              <a:gdLst>
                <a:gd name="T0" fmla="*/ 52 w 121"/>
                <a:gd name="T1" fmla="*/ 67 h 69"/>
                <a:gd name="T2" fmla="*/ 68 w 121"/>
                <a:gd name="T3" fmla="*/ 67 h 69"/>
                <a:gd name="T4" fmla="*/ 116 w 121"/>
                <a:gd name="T5" fmla="*/ 39 h 69"/>
                <a:gd name="T6" fmla="*/ 116 w 121"/>
                <a:gd name="T7" fmla="*/ 30 h 69"/>
                <a:gd name="T8" fmla="*/ 68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2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2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6"/>
                    <a:pt x="121" y="32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77" name="Freeform 52">
              <a:extLst>
                <a:ext uri="{FF2B5EF4-FFF2-40B4-BE49-F238E27FC236}">
                  <a16:creationId xmlns:a16="http://schemas.microsoft.com/office/drawing/2014/main" id="{29EA56B4-4E76-E28D-03A3-019487C3E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66462" y="7761235"/>
              <a:ext cx="333375" cy="193675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40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78" name="Freeform 53">
              <a:extLst>
                <a:ext uri="{FF2B5EF4-FFF2-40B4-BE49-F238E27FC236}">
                  <a16:creationId xmlns:a16="http://schemas.microsoft.com/office/drawing/2014/main" id="{12CAEC59-2836-FFF3-7C0B-DB039878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1249" y="7645348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79" name="Freeform 54">
              <a:extLst>
                <a:ext uri="{FF2B5EF4-FFF2-40B4-BE49-F238E27FC236}">
                  <a16:creationId xmlns:a16="http://schemas.microsoft.com/office/drawing/2014/main" id="{44DE0945-22F3-F5FA-3672-A58B27A6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2862" y="7529460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8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80" name="Freeform 55">
              <a:extLst>
                <a:ext uri="{FF2B5EF4-FFF2-40B4-BE49-F238E27FC236}">
                  <a16:creationId xmlns:a16="http://schemas.microsoft.com/office/drawing/2014/main" id="{F3DB1A6D-24B0-96DC-AC97-99AA4183C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76062" y="7410398"/>
              <a:ext cx="331788" cy="193675"/>
            </a:xfrm>
            <a:custGeom>
              <a:avLst/>
              <a:gdLst>
                <a:gd name="T0" fmla="*/ 52 w 120"/>
                <a:gd name="T1" fmla="*/ 67 h 70"/>
                <a:gd name="T2" fmla="*/ 67 w 120"/>
                <a:gd name="T3" fmla="*/ 67 h 70"/>
                <a:gd name="T4" fmla="*/ 116 w 120"/>
                <a:gd name="T5" fmla="*/ 39 h 70"/>
                <a:gd name="T6" fmla="*/ 116 w 120"/>
                <a:gd name="T7" fmla="*/ 30 h 70"/>
                <a:gd name="T8" fmla="*/ 68 w 120"/>
                <a:gd name="T9" fmla="*/ 3 h 70"/>
                <a:gd name="T10" fmla="*/ 52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7"/>
                  </a:moveTo>
                  <a:cubicBezTo>
                    <a:pt x="56" y="70"/>
                    <a:pt x="63" y="70"/>
                    <a:pt x="67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2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81" name="Freeform 56">
              <a:extLst>
                <a:ext uri="{FF2B5EF4-FFF2-40B4-BE49-F238E27FC236}">
                  <a16:creationId xmlns:a16="http://schemas.microsoft.com/office/drawing/2014/main" id="{1085C0C4-95D9-DA6B-35BA-B3DB80773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7674" y="7294510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82" name="Freeform 57">
              <a:extLst>
                <a:ext uri="{FF2B5EF4-FFF2-40B4-BE49-F238E27FC236}">
                  <a16:creationId xmlns:a16="http://schemas.microsoft.com/office/drawing/2014/main" id="{D6F31877-927E-6A1A-CCBA-6A60BB60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9287" y="7175448"/>
              <a:ext cx="333375" cy="193675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40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4" y="0"/>
                    <a:pt x="58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83" name="Freeform 58">
              <a:extLst>
                <a:ext uri="{FF2B5EF4-FFF2-40B4-BE49-F238E27FC236}">
                  <a16:creationId xmlns:a16="http://schemas.microsoft.com/office/drawing/2014/main" id="{9B42079E-C767-D902-E0E1-507EEFCE0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47199" y="8697860"/>
              <a:ext cx="433388" cy="250825"/>
            </a:xfrm>
            <a:custGeom>
              <a:avLst/>
              <a:gdLst>
                <a:gd name="T0" fmla="*/ 52 w 157"/>
                <a:gd name="T1" fmla="*/ 88 h 91"/>
                <a:gd name="T2" fmla="*/ 68 w 157"/>
                <a:gd name="T3" fmla="*/ 88 h 91"/>
                <a:gd name="T4" fmla="*/ 153 w 157"/>
                <a:gd name="T5" fmla="*/ 39 h 91"/>
                <a:gd name="T6" fmla="*/ 153 w 157"/>
                <a:gd name="T7" fmla="*/ 30 h 91"/>
                <a:gd name="T8" fmla="*/ 105 w 157"/>
                <a:gd name="T9" fmla="*/ 2 h 91"/>
                <a:gd name="T10" fmla="*/ 89 w 157"/>
                <a:gd name="T11" fmla="*/ 2 h 91"/>
                <a:gd name="T12" fmla="*/ 4 w 157"/>
                <a:gd name="T13" fmla="*/ 52 h 91"/>
                <a:gd name="T14" fmla="*/ 4 w 157"/>
                <a:gd name="T15" fmla="*/ 60 h 91"/>
                <a:gd name="T16" fmla="*/ 52 w 157"/>
                <a:gd name="T17" fmla="*/ 8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91">
                  <a:moveTo>
                    <a:pt x="52" y="88"/>
                  </a:moveTo>
                  <a:cubicBezTo>
                    <a:pt x="57" y="91"/>
                    <a:pt x="63" y="91"/>
                    <a:pt x="68" y="88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157" y="37"/>
                    <a:pt x="157" y="33"/>
                    <a:pt x="153" y="30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0" y="0"/>
                    <a:pt x="94" y="0"/>
                    <a:pt x="89" y="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0" y="54"/>
                    <a:pt x="0" y="58"/>
                    <a:pt x="4" y="60"/>
                  </a:cubicBezTo>
                  <a:lnTo>
                    <a:pt x="52" y="8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84" name="Freeform 59">
              <a:extLst>
                <a:ext uri="{FF2B5EF4-FFF2-40B4-BE49-F238E27FC236}">
                  <a16:creationId xmlns:a16="http://schemas.microsoft.com/office/drawing/2014/main" id="{8FF0C05C-91C5-A1A3-E71E-58C18F878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79224" y="7237360"/>
              <a:ext cx="331788" cy="192088"/>
            </a:xfrm>
            <a:custGeom>
              <a:avLst/>
              <a:gdLst>
                <a:gd name="T0" fmla="*/ 52 w 120"/>
                <a:gd name="T1" fmla="*/ 68 h 70"/>
                <a:gd name="T2" fmla="*/ 68 w 120"/>
                <a:gd name="T3" fmla="*/ 68 h 70"/>
                <a:gd name="T4" fmla="*/ 116 w 120"/>
                <a:gd name="T5" fmla="*/ 40 h 70"/>
                <a:gd name="T6" fmla="*/ 116 w 120"/>
                <a:gd name="T7" fmla="*/ 31 h 70"/>
                <a:gd name="T8" fmla="*/ 68 w 120"/>
                <a:gd name="T9" fmla="*/ 3 h 70"/>
                <a:gd name="T10" fmla="*/ 53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8" y="68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85" name="Freeform 60">
              <a:extLst>
                <a:ext uri="{FF2B5EF4-FFF2-40B4-BE49-F238E27FC236}">
                  <a16:creationId xmlns:a16="http://schemas.microsoft.com/office/drawing/2014/main" id="{6213D6C9-1EC2-CEE8-5A6D-7D71EA8CC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58362" y="8288285"/>
              <a:ext cx="331788" cy="193675"/>
            </a:xfrm>
            <a:custGeom>
              <a:avLst/>
              <a:gdLst>
                <a:gd name="T0" fmla="*/ 52 w 120"/>
                <a:gd name="T1" fmla="*/ 68 h 70"/>
                <a:gd name="T2" fmla="*/ 67 w 120"/>
                <a:gd name="T3" fmla="*/ 68 h 70"/>
                <a:gd name="T4" fmla="*/ 116 w 120"/>
                <a:gd name="T5" fmla="*/ 40 h 70"/>
                <a:gd name="T6" fmla="*/ 116 w 120"/>
                <a:gd name="T7" fmla="*/ 31 h 70"/>
                <a:gd name="T8" fmla="*/ 68 w 120"/>
                <a:gd name="T9" fmla="*/ 3 h 70"/>
                <a:gd name="T10" fmla="*/ 52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7" y="68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2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86" name="Freeform 61">
              <a:extLst>
                <a:ext uri="{FF2B5EF4-FFF2-40B4-BE49-F238E27FC236}">
                  <a16:creationId xmlns:a16="http://schemas.microsoft.com/office/drawing/2014/main" id="{309FC3F0-4FA9-CB1B-3858-D41C52889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8762" y="8642298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5 w 121"/>
                <a:gd name="T13" fmla="*/ 30 h 69"/>
                <a:gd name="T14" fmla="*/ 5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3"/>
                    <a:pt x="0" y="37"/>
                    <a:pt x="5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87" name="Freeform 62">
              <a:extLst>
                <a:ext uri="{FF2B5EF4-FFF2-40B4-BE49-F238E27FC236}">
                  <a16:creationId xmlns:a16="http://schemas.microsoft.com/office/drawing/2014/main" id="{CACE3EF2-2667-2A56-E9EE-6D9C7881E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3549" y="8523235"/>
              <a:ext cx="333375" cy="193675"/>
            </a:xfrm>
            <a:custGeom>
              <a:avLst/>
              <a:gdLst>
                <a:gd name="T0" fmla="*/ 52 w 121"/>
                <a:gd name="T1" fmla="*/ 68 h 70"/>
                <a:gd name="T2" fmla="*/ 68 w 121"/>
                <a:gd name="T3" fmla="*/ 68 h 70"/>
                <a:gd name="T4" fmla="*/ 116 w 121"/>
                <a:gd name="T5" fmla="*/ 39 h 70"/>
                <a:gd name="T6" fmla="*/ 116 w 121"/>
                <a:gd name="T7" fmla="*/ 31 h 70"/>
                <a:gd name="T8" fmla="*/ 68 w 121"/>
                <a:gd name="T9" fmla="*/ 3 h 70"/>
                <a:gd name="T10" fmla="*/ 53 w 121"/>
                <a:gd name="T11" fmla="*/ 3 h 70"/>
                <a:gd name="T12" fmla="*/ 4 w 121"/>
                <a:gd name="T13" fmla="*/ 31 h 70"/>
                <a:gd name="T14" fmla="*/ 4 w 121"/>
                <a:gd name="T15" fmla="*/ 40 h 70"/>
                <a:gd name="T16" fmla="*/ 52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8"/>
                  </a:moveTo>
                  <a:cubicBezTo>
                    <a:pt x="56" y="70"/>
                    <a:pt x="63" y="70"/>
                    <a:pt x="68" y="68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88" name="Freeform 63">
              <a:extLst>
                <a:ext uri="{FF2B5EF4-FFF2-40B4-BE49-F238E27FC236}">
                  <a16:creationId xmlns:a16="http://schemas.microsoft.com/office/drawing/2014/main" id="{44C40F9A-2C87-2097-93C7-4BBE116BC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5162" y="8407348"/>
              <a:ext cx="333375" cy="193675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89" name="Freeform 64">
              <a:extLst>
                <a:ext uri="{FF2B5EF4-FFF2-40B4-BE49-F238E27FC236}">
                  <a16:creationId xmlns:a16="http://schemas.microsoft.com/office/drawing/2014/main" id="{3E801FEC-99A5-DAE4-A424-76A25B81E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59974" y="8172398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3 h 70"/>
                <a:gd name="T10" fmla="*/ 53 w 121"/>
                <a:gd name="T11" fmla="*/ 3 h 70"/>
                <a:gd name="T12" fmla="*/ 4 w 121"/>
                <a:gd name="T13" fmla="*/ 31 h 70"/>
                <a:gd name="T14" fmla="*/ 4 w 121"/>
                <a:gd name="T15" fmla="*/ 40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90" name="Freeform 65">
              <a:extLst>
                <a:ext uri="{FF2B5EF4-FFF2-40B4-BE49-F238E27FC236}">
                  <a16:creationId xmlns:a16="http://schemas.microsoft.com/office/drawing/2014/main" id="{AD24D2DA-9B60-089A-6C75-2CDA7E13F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1587" y="8056510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1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91" name="Freeform 66">
              <a:extLst>
                <a:ext uri="{FF2B5EF4-FFF2-40B4-BE49-F238E27FC236}">
                  <a16:creationId xmlns:a16="http://schemas.microsoft.com/office/drawing/2014/main" id="{B71913E6-7831-9A24-12C3-E1B22F670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3199" y="7940623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92" name="Freeform 67">
              <a:extLst>
                <a:ext uri="{FF2B5EF4-FFF2-40B4-BE49-F238E27FC236}">
                  <a16:creationId xmlns:a16="http://schemas.microsoft.com/office/drawing/2014/main" id="{0222077C-3CBC-C29C-461A-85B4DAD86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6399" y="7821560"/>
              <a:ext cx="331788" cy="193675"/>
            </a:xfrm>
            <a:custGeom>
              <a:avLst/>
              <a:gdLst>
                <a:gd name="T0" fmla="*/ 52 w 120"/>
                <a:gd name="T1" fmla="*/ 68 h 70"/>
                <a:gd name="T2" fmla="*/ 68 w 120"/>
                <a:gd name="T3" fmla="*/ 68 h 70"/>
                <a:gd name="T4" fmla="*/ 116 w 120"/>
                <a:gd name="T5" fmla="*/ 39 h 70"/>
                <a:gd name="T6" fmla="*/ 116 w 120"/>
                <a:gd name="T7" fmla="*/ 31 h 70"/>
                <a:gd name="T8" fmla="*/ 68 w 120"/>
                <a:gd name="T9" fmla="*/ 3 h 70"/>
                <a:gd name="T10" fmla="*/ 53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8" y="68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93" name="Freeform 68">
              <a:extLst>
                <a:ext uri="{FF2B5EF4-FFF2-40B4-BE49-F238E27FC236}">
                  <a16:creationId xmlns:a16="http://schemas.microsoft.com/office/drawing/2014/main" id="{6CE296BA-5F47-70AC-B871-D9819C65E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9624" y="7588198"/>
              <a:ext cx="334963" cy="192088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40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4" y="0"/>
                    <a:pt x="58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94" name="Freeform 69">
              <a:extLst>
                <a:ext uri="{FF2B5EF4-FFF2-40B4-BE49-F238E27FC236}">
                  <a16:creationId xmlns:a16="http://schemas.microsoft.com/office/drawing/2014/main" id="{3516F3B9-26E3-BBDE-9227-3B8CA1BB9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74412" y="7472310"/>
              <a:ext cx="333375" cy="192088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3 h 70"/>
                <a:gd name="T10" fmla="*/ 53 w 121"/>
                <a:gd name="T11" fmla="*/ 3 h 70"/>
                <a:gd name="T12" fmla="*/ 4 w 121"/>
                <a:gd name="T13" fmla="*/ 31 h 70"/>
                <a:gd name="T14" fmla="*/ 4 w 121"/>
                <a:gd name="T15" fmla="*/ 40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95" name="Freeform 70">
              <a:extLst>
                <a:ext uri="{FF2B5EF4-FFF2-40B4-BE49-F238E27FC236}">
                  <a16:creationId xmlns:a16="http://schemas.microsoft.com/office/drawing/2014/main" id="{0945BA58-D66D-F540-E496-3A05493E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6074" y="7059560"/>
              <a:ext cx="441325" cy="257175"/>
            </a:xfrm>
            <a:custGeom>
              <a:avLst/>
              <a:gdLst>
                <a:gd name="T0" fmla="*/ 52 w 160"/>
                <a:gd name="T1" fmla="*/ 91 h 93"/>
                <a:gd name="T2" fmla="*/ 68 w 160"/>
                <a:gd name="T3" fmla="*/ 90 h 93"/>
                <a:gd name="T4" fmla="*/ 156 w 160"/>
                <a:gd name="T5" fmla="*/ 40 h 93"/>
                <a:gd name="T6" fmla="*/ 156 w 160"/>
                <a:gd name="T7" fmla="*/ 31 h 93"/>
                <a:gd name="T8" fmla="*/ 108 w 160"/>
                <a:gd name="T9" fmla="*/ 3 h 93"/>
                <a:gd name="T10" fmla="*/ 92 w 160"/>
                <a:gd name="T11" fmla="*/ 3 h 93"/>
                <a:gd name="T12" fmla="*/ 4 w 160"/>
                <a:gd name="T13" fmla="*/ 54 h 93"/>
                <a:gd name="T14" fmla="*/ 4 w 160"/>
                <a:gd name="T15" fmla="*/ 63 h 93"/>
                <a:gd name="T16" fmla="*/ 52 w 160"/>
                <a:gd name="T17" fmla="*/ 9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93">
                  <a:moveTo>
                    <a:pt x="52" y="91"/>
                  </a:moveTo>
                  <a:cubicBezTo>
                    <a:pt x="57" y="93"/>
                    <a:pt x="64" y="93"/>
                    <a:pt x="68" y="90"/>
                  </a:cubicBezTo>
                  <a:cubicBezTo>
                    <a:pt x="156" y="40"/>
                    <a:pt x="156" y="40"/>
                    <a:pt x="156" y="40"/>
                  </a:cubicBezTo>
                  <a:cubicBezTo>
                    <a:pt x="160" y="37"/>
                    <a:pt x="160" y="33"/>
                    <a:pt x="156" y="31"/>
                  </a:cubicBezTo>
                  <a:cubicBezTo>
                    <a:pt x="108" y="3"/>
                    <a:pt x="108" y="3"/>
                    <a:pt x="108" y="3"/>
                  </a:cubicBezTo>
                  <a:cubicBezTo>
                    <a:pt x="104" y="0"/>
                    <a:pt x="97" y="0"/>
                    <a:pt x="92" y="3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56"/>
                    <a:pt x="0" y="60"/>
                    <a:pt x="4" y="63"/>
                  </a:cubicBezTo>
                  <a:lnTo>
                    <a:pt x="52" y="9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96" name="Freeform 71">
              <a:extLst>
                <a:ext uri="{FF2B5EF4-FFF2-40B4-BE49-F238E27FC236}">
                  <a16:creationId xmlns:a16="http://schemas.microsoft.com/office/drawing/2014/main" id="{8D38A654-AF91-90CC-8070-BD83F71A3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66362" y="7831085"/>
              <a:ext cx="287338" cy="165100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7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8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0"/>
                    <a:pt x="104" y="24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39"/>
                    <a:pt x="0" y="35"/>
                    <a:pt x="4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97" name="Freeform 72">
              <a:extLst>
                <a:ext uri="{FF2B5EF4-FFF2-40B4-BE49-F238E27FC236}">
                  <a16:creationId xmlns:a16="http://schemas.microsoft.com/office/drawing/2014/main" id="{51E916D8-2909-AB3D-D65D-FD197AB7A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9987" y="7948560"/>
              <a:ext cx="285750" cy="166688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7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8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1"/>
                    <a:pt x="104" y="25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0"/>
                    <a:pt x="0" y="36"/>
                    <a:pt x="4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98" name="Freeform 73">
              <a:extLst>
                <a:ext uri="{FF2B5EF4-FFF2-40B4-BE49-F238E27FC236}">
                  <a16:creationId xmlns:a16="http://schemas.microsoft.com/office/drawing/2014/main" id="{C3AC6CEB-0FC8-56DF-5829-2AD52F4B0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10649" y="8556573"/>
              <a:ext cx="287338" cy="166688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6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7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0"/>
                    <a:pt x="104" y="24"/>
                    <a:pt x="100" y="2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2" y="60"/>
                    <a:pt x="35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39"/>
                    <a:pt x="0" y="35"/>
                    <a:pt x="4" y="33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2" y="0"/>
                    <a:pt x="68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99" name="Freeform 74">
              <a:extLst>
                <a:ext uri="{FF2B5EF4-FFF2-40B4-BE49-F238E27FC236}">
                  <a16:creationId xmlns:a16="http://schemas.microsoft.com/office/drawing/2014/main" id="{29930657-03F6-F953-3764-02FA2A1E3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8612" y="8435923"/>
              <a:ext cx="288925" cy="165100"/>
            </a:xfrm>
            <a:custGeom>
              <a:avLst/>
              <a:gdLst>
                <a:gd name="T0" fmla="*/ 100 w 105"/>
                <a:gd name="T1" fmla="*/ 18 h 60"/>
                <a:gd name="T2" fmla="*/ 100 w 105"/>
                <a:gd name="T3" fmla="*/ 27 h 60"/>
                <a:gd name="T4" fmla="*/ 47 w 105"/>
                <a:gd name="T5" fmla="*/ 58 h 60"/>
                <a:gd name="T6" fmla="*/ 32 w 105"/>
                <a:gd name="T7" fmla="*/ 58 h 60"/>
                <a:gd name="T8" fmla="*/ 4 w 105"/>
                <a:gd name="T9" fmla="*/ 42 h 60"/>
                <a:gd name="T10" fmla="*/ 4 w 105"/>
                <a:gd name="T11" fmla="*/ 33 h 60"/>
                <a:gd name="T12" fmla="*/ 58 w 105"/>
                <a:gd name="T13" fmla="*/ 3 h 60"/>
                <a:gd name="T14" fmla="*/ 73 w 105"/>
                <a:gd name="T15" fmla="*/ 3 h 60"/>
                <a:gd name="T16" fmla="*/ 100 w 105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0" y="18"/>
                  </a:moveTo>
                  <a:cubicBezTo>
                    <a:pt x="105" y="21"/>
                    <a:pt x="105" y="25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2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0"/>
                    <a:pt x="0" y="36"/>
                    <a:pt x="4" y="3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2" y="0"/>
                    <a:pt x="69" y="0"/>
                    <a:pt x="73" y="3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00" name="Freeform 75">
              <a:extLst>
                <a:ext uri="{FF2B5EF4-FFF2-40B4-BE49-F238E27FC236}">
                  <a16:creationId xmlns:a16="http://schemas.microsoft.com/office/drawing/2014/main" id="{5839A82E-BED5-7B54-4BEA-28512AC98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9749" y="8313685"/>
              <a:ext cx="287338" cy="166688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6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7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1"/>
                    <a:pt x="104" y="25"/>
                    <a:pt x="100" y="2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2" y="60"/>
                    <a:pt x="35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0"/>
                    <a:pt x="0" y="36"/>
                    <a:pt x="4" y="33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1" y="0"/>
                    <a:pt x="68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01" name="Freeform 76">
              <a:extLst>
                <a:ext uri="{FF2B5EF4-FFF2-40B4-BE49-F238E27FC236}">
                  <a16:creationId xmlns:a16="http://schemas.microsoft.com/office/drawing/2014/main" id="{2B6A9D03-4D72-5801-BB44-4832C0A9B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39299" y="8193035"/>
              <a:ext cx="290513" cy="165100"/>
            </a:xfrm>
            <a:custGeom>
              <a:avLst/>
              <a:gdLst>
                <a:gd name="T0" fmla="*/ 100 w 105"/>
                <a:gd name="T1" fmla="*/ 18 h 60"/>
                <a:gd name="T2" fmla="*/ 100 w 105"/>
                <a:gd name="T3" fmla="*/ 27 h 60"/>
                <a:gd name="T4" fmla="*/ 47 w 105"/>
                <a:gd name="T5" fmla="*/ 58 h 60"/>
                <a:gd name="T6" fmla="*/ 32 w 105"/>
                <a:gd name="T7" fmla="*/ 58 h 60"/>
                <a:gd name="T8" fmla="*/ 4 w 105"/>
                <a:gd name="T9" fmla="*/ 42 h 60"/>
                <a:gd name="T10" fmla="*/ 4 w 105"/>
                <a:gd name="T11" fmla="*/ 33 h 60"/>
                <a:gd name="T12" fmla="*/ 58 w 105"/>
                <a:gd name="T13" fmla="*/ 2 h 60"/>
                <a:gd name="T14" fmla="*/ 73 w 105"/>
                <a:gd name="T15" fmla="*/ 2 h 60"/>
                <a:gd name="T16" fmla="*/ 100 w 105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0" y="18"/>
                  </a:moveTo>
                  <a:cubicBezTo>
                    <a:pt x="105" y="20"/>
                    <a:pt x="105" y="24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2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39"/>
                    <a:pt x="0" y="35"/>
                    <a:pt x="4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02" name="Freeform 77">
              <a:extLst>
                <a:ext uri="{FF2B5EF4-FFF2-40B4-BE49-F238E27FC236}">
                  <a16:creationId xmlns:a16="http://schemas.microsoft.com/office/drawing/2014/main" id="{B15E39CF-C355-FBAA-D9DA-7908BC1FC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50437" y="8070798"/>
              <a:ext cx="285750" cy="168275"/>
            </a:xfrm>
            <a:custGeom>
              <a:avLst/>
              <a:gdLst>
                <a:gd name="T0" fmla="*/ 100 w 104"/>
                <a:gd name="T1" fmla="*/ 18 h 61"/>
                <a:gd name="T2" fmla="*/ 100 w 104"/>
                <a:gd name="T3" fmla="*/ 27 h 61"/>
                <a:gd name="T4" fmla="*/ 46 w 104"/>
                <a:gd name="T5" fmla="*/ 58 h 61"/>
                <a:gd name="T6" fmla="*/ 31 w 104"/>
                <a:gd name="T7" fmla="*/ 58 h 61"/>
                <a:gd name="T8" fmla="*/ 4 w 104"/>
                <a:gd name="T9" fmla="*/ 42 h 61"/>
                <a:gd name="T10" fmla="*/ 4 w 104"/>
                <a:gd name="T11" fmla="*/ 33 h 61"/>
                <a:gd name="T12" fmla="*/ 57 w 104"/>
                <a:gd name="T13" fmla="*/ 3 h 61"/>
                <a:gd name="T14" fmla="*/ 73 w 104"/>
                <a:gd name="T15" fmla="*/ 3 h 61"/>
                <a:gd name="T16" fmla="*/ 100 w 104"/>
                <a:gd name="T17" fmla="*/ 1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1">
                  <a:moveTo>
                    <a:pt x="100" y="18"/>
                  </a:moveTo>
                  <a:cubicBezTo>
                    <a:pt x="104" y="21"/>
                    <a:pt x="104" y="25"/>
                    <a:pt x="100" y="2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2" y="61"/>
                    <a:pt x="35" y="61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0"/>
                    <a:pt x="0" y="36"/>
                    <a:pt x="4" y="3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61" y="0"/>
                    <a:pt x="68" y="0"/>
                    <a:pt x="73" y="3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03" name="Freeform 78">
              <a:extLst>
                <a:ext uri="{FF2B5EF4-FFF2-40B4-BE49-F238E27FC236}">
                  <a16:creationId xmlns:a16="http://schemas.microsoft.com/office/drawing/2014/main" id="{D7A19DF9-37AF-AB3E-B2FF-CBC166FD3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75912" y="7708848"/>
              <a:ext cx="290513" cy="166688"/>
            </a:xfrm>
            <a:custGeom>
              <a:avLst/>
              <a:gdLst>
                <a:gd name="T0" fmla="*/ 101 w 105"/>
                <a:gd name="T1" fmla="*/ 18 h 60"/>
                <a:gd name="T2" fmla="*/ 101 w 105"/>
                <a:gd name="T3" fmla="*/ 27 h 60"/>
                <a:gd name="T4" fmla="*/ 47 w 105"/>
                <a:gd name="T5" fmla="*/ 57 h 60"/>
                <a:gd name="T6" fmla="*/ 32 w 105"/>
                <a:gd name="T7" fmla="*/ 57 h 60"/>
                <a:gd name="T8" fmla="*/ 5 w 105"/>
                <a:gd name="T9" fmla="*/ 42 h 60"/>
                <a:gd name="T10" fmla="*/ 5 w 105"/>
                <a:gd name="T11" fmla="*/ 33 h 60"/>
                <a:gd name="T12" fmla="*/ 58 w 105"/>
                <a:gd name="T13" fmla="*/ 2 h 60"/>
                <a:gd name="T14" fmla="*/ 73 w 105"/>
                <a:gd name="T15" fmla="*/ 2 h 60"/>
                <a:gd name="T16" fmla="*/ 101 w 105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1" y="18"/>
                  </a:moveTo>
                  <a:cubicBezTo>
                    <a:pt x="105" y="20"/>
                    <a:pt x="105" y="24"/>
                    <a:pt x="101" y="2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3" y="60"/>
                    <a:pt x="36" y="60"/>
                    <a:pt x="32" y="57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0" y="39"/>
                    <a:pt x="0" y="35"/>
                    <a:pt x="5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1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04" name="Freeform 79">
              <a:extLst>
                <a:ext uri="{FF2B5EF4-FFF2-40B4-BE49-F238E27FC236}">
                  <a16:creationId xmlns:a16="http://schemas.microsoft.com/office/drawing/2014/main" id="{BF6191C2-2F7D-24F2-A31D-A12B0887B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5012" y="7465960"/>
              <a:ext cx="290513" cy="165100"/>
            </a:xfrm>
            <a:custGeom>
              <a:avLst/>
              <a:gdLst>
                <a:gd name="T0" fmla="*/ 101 w 105"/>
                <a:gd name="T1" fmla="*/ 18 h 60"/>
                <a:gd name="T2" fmla="*/ 101 w 105"/>
                <a:gd name="T3" fmla="*/ 27 h 60"/>
                <a:gd name="T4" fmla="*/ 47 w 105"/>
                <a:gd name="T5" fmla="*/ 58 h 60"/>
                <a:gd name="T6" fmla="*/ 32 w 105"/>
                <a:gd name="T7" fmla="*/ 58 h 60"/>
                <a:gd name="T8" fmla="*/ 5 w 105"/>
                <a:gd name="T9" fmla="*/ 42 h 60"/>
                <a:gd name="T10" fmla="*/ 5 w 105"/>
                <a:gd name="T11" fmla="*/ 33 h 60"/>
                <a:gd name="T12" fmla="*/ 58 w 105"/>
                <a:gd name="T13" fmla="*/ 2 h 60"/>
                <a:gd name="T14" fmla="*/ 73 w 105"/>
                <a:gd name="T15" fmla="*/ 2 h 60"/>
                <a:gd name="T16" fmla="*/ 101 w 105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1" y="18"/>
                  </a:moveTo>
                  <a:cubicBezTo>
                    <a:pt x="105" y="20"/>
                    <a:pt x="105" y="24"/>
                    <a:pt x="101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2" y="58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0" y="40"/>
                    <a:pt x="0" y="36"/>
                    <a:pt x="5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1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05" name="Freeform 80">
              <a:extLst>
                <a:ext uri="{FF2B5EF4-FFF2-40B4-BE49-F238E27FC236}">
                  <a16:creationId xmlns:a16="http://schemas.microsoft.com/office/drawing/2014/main" id="{8CC6CBA8-BA4D-12F6-08FF-AE85DD746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8637" y="7585023"/>
              <a:ext cx="287338" cy="168275"/>
            </a:xfrm>
            <a:custGeom>
              <a:avLst/>
              <a:gdLst>
                <a:gd name="T0" fmla="*/ 100 w 104"/>
                <a:gd name="T1" fmla="*/ 19 h 61"/>
                <a:gd name="T2" fmla="*/ 100 w 104"/>
                <a:gd name="T3" fmla="*/ 27 h 61"/>
                <a:gd name="T4" fmla="*/ 47 w 104"/>
                <a:gd name="T5" fmla="*/ 58 h 61"/>
                <a:gd name="T6" fmla="*/ 31 w 104"/>
                <a:gd name="T7" fmla="*/ 58 h 61"/>
                <a:gd name="T8" fmla="*/ 4 w 104"/>
                <a:gd name="T9" fmla="*/ 43 h 61"/>
                <a:gd name="T10" fmla="*/ 4 w 104"/>
                <a:gd name="T11" fmla="*/ 34 h 61"/>
                <a:gd name="T12" fmla="*/ 58 w 104"/>
                <a:gd name="T13" fmla="*/ 3 h 61"/>
                <a:gd name="T14" fmla="*/ 73 w 104"/>
                <a:gd name="T15" fmla="*/ 3 h 61"/>
                <a:gd name="T16" fmla="*/ 100 w 104"/>
                <a:gd name="T17" fmla="*/ 1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1">
                  <a:moveTo>
                    <a:pt x="100" y="19"/>
                  </a:moveTo>
                  <a:cubicBezTo>
                    <a:pt x="104" y="21"/>
                    <a:pt x="104" y="25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1"/>
                    <a:pt x="36" y="61"/>
                    <a:pt x="31" y="58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0" y="40"/>
                    <a:pt x="0" y="36"/>
                    <a:pt x="4" y="3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2" y="0"/>
                    <a:pt x="69" y="0"/>
                    <a:pt x="73" y="3"/>
                  </a:cubicBezTo>
                  <a:lnTo>
                    <a:pt x="100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06" name="Freeform 81">
              <a:extLst>
                <a:ext uri="{FF2B5EF4-FFF2-40B4-BE49-F238E27FC236}">
                  <a16:creationId xmlns:a16="http://schemas.microsoft.com/office/drawing/2014/main" id="{E0FB2AD7-84AF-8E0A-7072-CD26E9AD7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07737" y="7345310"/>
              <a:ext cx="287338" cy="165100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7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7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0"/>
                    <a:pt x="104" y="24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2" y="60"/>
                    <a:pt x="36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39"/>
                    <a:pt x="0" y="35"/>
                    <a:pt x="4" y="33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07" name="Freeform 82">
              <a:extLst>
                <a:ext uri="{FF2B5EF4-FFF2-40B4-BE49-F238E27FC236}">
                  <a16:creationId xmlns:a16="http://schemas.microsoft.com/office/drawing/2014/main" id="{670DE305-9A29-CA15-10B5-7A5E41CEA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5699" y="7223073"/>
              <a:ext cx="285750" cy="168275"/>
            </a:xfrm>
            <a:custGeom>
              <a:avLst/>
              <a:gdLst>
                <a:gd name="T0" fmla="*/ 100 w 104"/>
                <a:gd name="T1" fmla="*/ 19 h 61"/>
                <a:gd name="T2" fmla="*/ 100 w 104"/>
                <a:gd name="T3" fmla="*/ 28 h 61"/>
                <a:gd name="T4" fmla="*/ 47 w 104"/>
                <a:gd name="T5" fmla="*/ 58 h 61"/>
                <a:gd name="T6" fmla="*/ 31 w 104"/>
                <a:gd name="T7" fmla="*/ 58 h 61"/>
                <a:gd name="T8" fmla="*/ 4 w 104"/>
                <a:gd name="T9" fmla="*/ 43 h 61"/>
                <a:gd name="T10" fmla="*/ 4 w 104"/>
                <a:gd name="T11" fmla="*/ 34 h 61"/>
                <a:gd name="T12" fmla="*/ 57 w 104"/>
                <a:gd name="T13" fmla="*/ 3 h 61"/>
                <a:gd name="T14" fmla="*/ 73 w 104"/>
                <a:gd name="T15" fmla="*/ 3 h 61"/>
                <a:gd name="T16" fmla="*/ 100 w 104"/>
                <a:gd name="T17" fmla="*/ 1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1">
                  <a:moveTo>
                    <a:pt x="100" y="19"/>
                  </a:moveTo>
                  <a:cubicBezTo>
                    <a:pt x="104" y="21"/>
                    <a:pt x="104" y="25"/>
                    <a:pt x="100" y="28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2" y="61"/>
                    <a:pt x="36" y="61"/>
                    <a:pt x="31" y="58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0" y="40"/>
                    <a:pt x="0" y="36"/>
                    <a:pt x="4" y="34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62" y="0"/>
                    <a:pt x="69" y="0"/>
                    <a:pt x="73" y="3"/>
                  </a:cubicBezTo>
                  <a:lnTo>
                    <a:pt x="100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08" name="Freeform 83">
              <a:extLst>
                <a:ext uri="{FF2B5EF4-FFF2-40B4-BE49-F238E27FC236}">
                  <a16:creationId xmlns:a16="http://schemas.microsoft.com/office/drawing/2014/main" id="{C1F359B2-CEFD-8989-F0E0-66B08B403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22074" y="7104010"/>
              <a:ext cx="288925" cy="166688"/>
            </a:xfrm>
            <a:custGeom>
              <a:avLst/>
              <a:gdLst>
                <a:gd name="T0" fmla="*/ 100 w 105"/>
                <a:gd name="T1" fmla="*/ 18 h 60"/>
                <a:gd name="T2" fmla="*/ 100 w 105"/>
                <a:gd name="T3" fmla="*/ 27 h 60"/>
                <a:gd name="T4" fmla="*/ 47 w 105"/>
                <a:gd name="T5" fmla="*/ 58 h 60"/>
                <a:gd name="T6" fmla="*/ 32 w 105"/>
                <a:gd name="T7" fmla="*/ 58 h 60"/>
                <a:gd name="T8" fmla="*/ 4 w 105"/>
                <a:gd name="T9" fmla="*/ 42 h 60"/>
                <a:gd name="T10" fmla="*/ 4 w 105"/>
                <a:gd name="T11" fmla="*/ 33 h 60"/>
                <a:gd name="T12" fmla="*/ 58 w 105"/>
                <a:gd name="T13" fmla="*/ 2 h 60"/>
                <a:gd name="T14" fmla="*/ 73 w 105"/>
                <a:gd name="T15" fmla="*/ 2 h 60"/>
                <a:gd name="T16" fmla="*/ 100 w 105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0" y="18"/>
                  </a:moveTo>
                  <a:cubicBezTo>
                    <a:pt x="105" y="20"/>
                    <a:pt x="105" y="24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2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0"/>
                    <a:pt x="0" y="36"/>
                    <a:pt x="4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09" name="Freeform 84">
              <a:extLst>
                <a:ext uri="{FF2B5EF4-FFF2-40B4-BE49-F238E27FC236}">
                  <a16:creationId xmlns:a16="http://schemas.microsoft.com/office/drawing/2014/main" id="{5B1004A0-CB14-78EF-7A59-CCB14A6E3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4799" y="6983360"/>
              <a:ext cx="287338" cy="165100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7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7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0"/>
                    <a:pt x="104" y="24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2" y="60"/>
                    <a:pt x="35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39"/>
                    <a:pt x="0" y="35"/>
                    <a:pt x="4" y="33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10" name="Freeform 85">
              <a:extLst>
                <a:ext uri="{FF2B5EF4-FFF2-40B4-BE49-F238E27FC236}">
                  <a16:creationId xmlns:a16="http://schemas.microsoft.com/office/drawing/2014/main" id="{6F9C70B4-71AC-46C0-E1D8-F9114F085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76024" y="7354835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5 w 121"/>
                <a:gd name="T13" fmla="*/ 30 h 69"/>
                <a:gd name="T14" fmla="*/ 5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3"/>
                    <a:pt x="0" y="37"/>
                    <a:pt x="5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11" name="Freeform 86">
              <a:extLst>
                <a:ext uri="{FF2B5EF4-FFF2-40B4-BE49-F238E27FC236}">
                  <a16:creationId xmlns:a16="http://schemas.microsoft.com/office/drawing/2014/main" id="{0106B49C-B2DB-BE17-BFF7-02512A27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68012" y="7705673"/>
              <a:ext cx="334963" cy="193675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12" name="Freeform 87">
              <a:extLst>
                <a:ext uri="{FF2B5EF4-FFF2-40B4-BE49-F238E27FC236}">
                  <a16:creationId xmlns:a16="http://schemas.microsoft.com/office/drawing/2014/main" id="{A0FC9377-6F4D-04E9-86B0-BE4A412EC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44049" y="8780410"/>
              <a:ext cx="487363" cy="282575"/>
            </a:xfrm>
            <a:custGeom>
              <a:avLst/>
              <a:gdLst>
                <a:gd name="T0" fmla="*/ 53 w 177"/>
                <a:gd name="T1" fmla="*/ 99 h 102"/>
                <a:gd name="T2" fmla="*/ 68 w 177"/>
                <a:gd name="T3" fmla="*/ 99 h 102"/>
                <a:gd name="T4" fmla="*/ 173 w 177"/>
                <a:gd name="T5" fmla="*/ 39 h 102"/>
                <a:gd name="T6" fmla="*/ 173 w 177"/>
                <a:gd name="T7" fmla="*/ 30 h 102"/>
                <a:gd name="T8" fmla="*/ 125 w 177"/>
                <a:gd name="T9" fmla="*/ 2 h 102"/>
                <a:gd name="T10" fmla="*/ 110 w 177"/>
                <a:gd name="T11" fmla="*/ 2 h 102"/>
                <a:gd name="T12" fmla="*/ 4 w 177"/>
                <a:gd name="T13" fmla="*/ 63 h 102"/>
                <a:gd name="T14" fmla="*/ 4 w 177"/>
                <a:gd name="T15" fmla="*/ 72 h 102"/>
                <a:gd name="T16" fmla="*/ 53 w 177"/>
                <a:gd name="T17" fmla="*/ 9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02">
                  <a:moveTo>
                    <a:pt x="53" y="99"/>
                  </a:moveTo>
                  <a:cubicBezTo>
                    <a:pt x="57" y="102"/>
                    <a:pt x="64" y="102"/>
                    <a:pt x="68" y="99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77" y="36"/>
                    <a:pt x="177" y="32"/>
                    <a:pt x="173" y="30"/>
                  </a:cubicBezTo>
                  <a:cubicBezTo>
                    <a:pt x="125" y="2"/>
                    <a:pt x="125" y="2"/>
                    <a:pt x="125" y="2"/>
                  </a:cubicBezTo>
                  <a:cubicBezTo>
                    <a:pt x="121" y="0"/>
                    <a:pt x="114" y="0"/>
                    <a:pt x="110" y="2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0" y="65"/>
                    <a:pt x="0" y="69"/>
                    <a:pt x="4" y="72"/>
                  </a:cubicBezTo>
                  <a:lnTo>
                    <a:pt x="53" y="9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13" name="Freeform 88">
              <a:extLst>
                <a:ext uri="{FF2B5EF4-FFF2-40B4-BE49-F238E27FC236}">
                  <a16:creationId xmlns:a16="http://schemas.microsoft.com/office/drawing/2014/main" id="{C6306B19-AC8A-1F58-6784-6D20B8E50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63499" y="7573910"/>
              <a:ext cx="269875" cy="153988"/>
            </a:xfrm>
            <a:custGeom>
              <a:avLst/>
              <a:gdLst>
                <a:gd name="T0" fmla="*/ 5 w 98"/>
                <a:gd name="T1" fmla="*/ 40 h 56"/>
                <a:gd name="T2" fmla="*/ 5 w 98"/>
                <a:gd name="T3" fmla="*/ 31 h 56"/>
                <a:gd name="T4" fmla="*/ 55 w 98"/>
                <a:gd name="T5" fmla="*/ 2 h 56"/>
                <a:gd name="T6" fmla="*/ 71 w 98"/>
                <a:gd name="T7" fmla="*/ 2 h 56"/>
                <a:gd name="T8" fmla="*/ 93 w 98"/>
                <a:gd name="T9" fmla="*/ 15 h 56"/>
                <a:gd name="T10" fmla="*/ 94 w 98"/>
                <a:gd name="T11" fmla="*/ 24 h 56"/>
                <a:gd name="T12" fmla="*/ 43 w 98"/>
                <a:gd name="T13" fmla="*/ 53 h 56"/>
                <a:gd name="T14" fmla="*/ 27 w 98"/>
                <a:gd name="T15" fmla="*/ 53 h 56"/>
                <a:gd name="T16" fmla="*/ 5 w 98"/>
                <a:gd name="T17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6">
                  <a:moveTo>
                    <a:pt x="5" y="40"/>
                  </a:moveTo>
                  <a:cubicBezTo>
                    <a:pt x="0" y="38"/>
                    <a:pt x="0" y="34"/>
                    <a:pt x="5" y="31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9" y="0"/>
                    <a:pt x="66" y="0"/>
                    <a:pt x="71" y="2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8" y="18"/>
                    <a:pt x="98" y="22"/>
                    <a:pt x="94" y="24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39" y="56"/>
                    <a:pt x="32" y="56"/>
                    <a:pt x="27" y="53"/>
                  </a:cubicBezTo>
                  <a:lnTo>
                    <a:pt x="5" y="4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14" name="Freeform 89">
              <a:extLst>
                <a:ext uri="{FF2B5EF4-FFF2-40B4-BE49-F238E27FC236}">
                  <a16:creationId xmlns:a16="http://schemas.microsoft.com/office/drawing/2014/main" id="{2DC20A05-4E49-F5E2-EE46-28355E3F5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65049" y="7631060"/>
              <a:ext cx="368300" cy="212725"/>
            </a:xfrm>
            <a:custGeom>
              <a:avLst/>
              <a:gdLst>
                <a:gd name="T0" fmla="*/ 4 w 133"/>
                <a:gd name="T1" fmla="*/ 41 h 77"/>
                <a:gd name="T2" fmla="*/ 4 w 133"/>
                <a:gd name="T3" fmla="*/ 32 h 77"/>
                <a:gd name="T4" fmla="*/ 55 w 133"/>
                <a:gd name="T5" fmla="*/ 3 h 77"/>
                <a:gd name="T6" fmla="*/ 70 w 133"/>
                <a:gd name="T7" fmla="*/ 3 h 77"/>
                <a:gd name="T8" fmla="*/ 129 w 133"/>
                <a:gd name="T9" fmla="*/ 36 h 77"/>
                <a:gd name="T10" fmla="*/ 129 w 133"/>
                <a:gd name="T11" fmla="*/ 45 h 77"/>
                <a:gd name="T12" fmla="*/ 78 w 133"/>
                <a:gd name="T13" fmla="*/ 74 h 77"/>
                <a:gd name="T14" fmla="*/ 62 w 133"/>
                <a:gd name="T15" fmla="*/ 74 h 77"/>
                <a:gd name="T16" fmla="*/ 4 w 133"/>
                <a:gd name="T17" fmla="*/ 4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77">
                  <a:moveTo>
                    <a:pt x="4" y="41"/>
                  </a:moveTo>
                  <a:cubicBezTo>
                    <a:pt x="0" y="38"/>
                    <a:pt x="0" y="34"/>
                    <a:pt x="4" y="32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9" y="0"/>
                    <a:pt x="66" y="0"/>
                    <a:pt x="70" y="3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33" y="39"/>
                    <a:pt x="133" y="43"/>
                    <a:pt x="129" y="45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4" y="77"/>
                    <a:pt x="67" y="77"/>
                    <a:pt x="62" y="74"/>
                  </a:cubicBezTo>
                  <a:lnTo>
                    <a:pt x="4" y="4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15" name="Freeform 90">
              <a:extLst>
                <a:ext uri="{FF2B5EF4-FFF2-40B4-BE49-F238E27FC236}">
                  <a16:creationId xmlns:a16="http://schemas.microsoft.com/office/drawing/2014/main" id="{2FB291DB-C409-6B3B-93DC-0DE2435E0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8687" y="7808860"/>
              <a:ext cx="269875" cy="153988"/>
            </a:xfrm>
            <a:custGeom>
              <a:avLst/>
              <a:gdLst>
                <a:gd name="T0" fmla="*/ 4 w 98"/>
                <a:gd name="T1" fmla="*/ 40 h 56"/>
                <a:gd name="T2" fmla="*/ 4 w 98"/>
                <a:gd name="T3" fmla="*/ 31 h 56"/>
                <a:gd name="T4" fmla="*/ 55 w 98"/>
                <a:gd name="T5" fmla="*/ 2 h 56"/>
                <a:gd name="T6" fmla="*/ 70 w 98"/>
                <a:gd name="T7" fmla="*/ 2 h 56"/>
                <a:gd name="T8" fmla="*/ 93 w 98"/>
                <a:gd name="T9" fmla="*/ 15 h 56"/>
                <a:gd name="T10" fmla="*/ 93 w 98"/>
                <a:gd name="T11" fmla="*/ 24 h 56"/>
                <a:gd name="T12" fmla="*/ 43 w 98"/>
                <a:gd name="T13" fmla="*/ 53 h 56"/>
                <a:gd name="T14" fmla="*/ 27 w 98"/>
                <a:gd name="T15" fmla="*/ 53 h 56"/>
                <a:gd name="T16" fmla="*/ 4 w 98"/>
                <a:gd name="T17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6">
                  <a:moveTo>
                    <a:pt x="4" y="40"/>
                  </a:moveTo>
                  <a:cubicBezTo>
                    <a:pt x="0" y="38"/>
                    <a:pt x="0" y="34"/>
                    <a:pt x="4" y="31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9" y="0"/>
                    <a:pt x="66" y="0"/>
                    <a:pt x="70" y="2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8" y="18"/>
                    <a:pt x="98" y="22"/>
                    <a:pt x="93" y="24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38" y="56"/>
                    <a:pt x="31" y="56"/>
                    <a:pt x="27" y="53"/>
                  </a:cubicBezTo>
                  <a:lnTo>
                    <a:pt x="4" y="4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16" name="Freeform 91">
              <a:extLst>
                <a:ext uri="{FF2B5EF4-FFF2-40B4-BE49-F238E27FC236}">
                  <a16:creationId xmlns:a16="http://schemas.microsoft.com/office/drawing/2014/main" id="{73D3EAE2-C0A5-F5DE-EFFE-11136B29C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6562" y="6770635"/>
              <a:ext cx="92075" cy="52388"/>
            </a:xfrm>
            <a:custGeom>
              <a:avLst/>
              <a:gdLst>
                <a:gd name="T0" fmla="*/ 27 w 33"/>
                <a:gd name="T1" fmla="*/ 16 h 19"/>
                <a:gd name="T2" fmla="*/ 6 w 33"/>
                <a:gd name="T3" fmla="*/ 16 h 19"/>
                <a:gd name="T4" fmla="*/ 6 w 33"/>
                <a:gd name="T5" fmla="*/ 3 h 19"/>
                <a:gd name="T6" fmla="*/ 27 w 33"/>
                <a:gd name="T7" fmla="*/ 3 h 19"/>
                <a:gd name="T8" fmla="*/ 27 w 33"/>
                <a:gd name="T9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27" y="16"/>
                  </a:moveTo>
                  <a:cubicBezTo>
                    <a:pt x="21" y="19"/>
                    <a:pt x="12" y="19"/>
                    <a:pt x="6" y="16"/>
                  </a:cubicBezTo>
                  <a:cubicBezTo>
                    <a:pt x="0" y="12"/>
                    <a:pt x="0" y="7"/>
                    <a:pt x="6" y="3"/>
                  </a:cubicBezTo>
                  <a:cubicBezTo>
                    <a:pt x="12" y="0"/>
                    <a:pt x="21" y="0"/>
                    <a:pt x="27" y="3"/>
                  </a:cubicBezTo>
                  <a:cubicBezTo>
                    <a:pt x="33" y="7"/>
                    <a:pt x="33" y="12"/>
                    <a:pt x="27" y="16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17" name="Freeform 92">
              <a:extLst>
                <a:ext uri="{FF2B5EF4-FFF2-40B4-BE49-F238E27FC236}">
                  <a16:creationId xmlns:a16="http://schemas.microsoft.com/office/drawing/2014/main" id="{BD0BF41A-44E6-A9A3-1E24-89B488548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87124" y="8258123"/>
              <a:ext cx="1968500" cy="715963"/>
            </a:xfrm>
            <a:custGeom>
              <a:avLst/>
              <a:gdLst>
                <a:gd name="T0" fmla="*/ 1240 w 1240"/>
                <a:gd name="T1" fmla="*/ 275 h 451"/>
                <a:gd name="T2" fmla="*/ 1220 w 1240"/>
                <a:gd name="T3" fmla="*/ 286 h 451"/>
                <a:gd name="T4" fmla="*/ 1220 w 1240"/>
                <a:gd name="T5" fmla="*/ 286 h 451"/>
                <a:gd name="T6" fmla="*/ 763 w 1240"/>
                <a:gd name="T7" fmla="*/ 23 h 451"/>
                <a:gd name="T8" fmla="*/ 19 w 1240"/>
                <a:gd name="T9" fmla="*/ 451 h 451"/>
                <a:gd name="T10" fmla="*/ 0 w 1240"/>
                <a:gd name="T11" fmla="*/ 440 h 451"/>
                <a:gd name="T12" fmla="*/ 763 w 1240"/>
                <a:gd name="T13" fmla="*/ 0 h 451"/>
                <a:gd name="T14" fmla="*/ 1240 w 1240"/>
                <a:gd name="T15" fmla="*/ 275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0" h="451">
                  <a:moveTo>
                    <a:pt x="1240" y="275"/>
                  </a:moveTo>
                  <a:lnTo>
                    <a:pt x="1220" y="286"/>
                  </a:lnTo>
                  <a:lnTo>
                    <a:pt x="1220" y="286"/>
                  </a:lnTo>
                  <a:lnTo>
                    <a:pt x="763" y="23"/>
                  </a:lnTo>
                  <a:lnTo>
                    <a:pt x="19" y="451"/>
                  </a:lnTo>
                  <a:lnTo>
                    <a:pt x="0" y="440"/>
                  </a:lnTo>
                  <a:lnTo>
                    <a:pt x="763" y="0"/>
                  </a:lnTo>
                  <a:lnTo>
                    <a:pt x="1240" y="275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18" name="Freeform 93">
              <a:extLst>
                <a:ext uri="{FF2B5EF4-FFF2-40B4-BE49-F238E27FC236}">
                  <a16:creationId xmlns:a16="http://schemas.microsoft.com/office/drawing/2014/main" id="{7604712B-48D9-D2D2-58A2-29CD41183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7287" y="8294635"/>
              <a:ext cx="1906588" cy="1098550"/>
            </a:xfrm>
            <a:custGeom>
              <a:avLst/>
              <a:gdLst>
                <a:gd name="T0" fmla="*/ 1201 w 1201"/>
                <a:gd name="T1" fmla="*/ 263 h 692"/>
                <a:gd name="T2" fmla="*/ 457 w 1201"/>
                <a:gd name="T3" fmla="*/ 692 h 692"/>
                <a:gd name="T4" fmla="*/ 0 w 1201"/>
                <a:gd name="T5" fmla="*/ 428 h 692"/>
                <a:gd name="T6" fmla="*/ 744 w 1201"/>
                <a:gd name="T7" fmla="*/ 0 h 692"/>
                <a:gd name="T8" fmla="*/ 1201 w 1201"/>
                <a:gd name="T9" fmla="*/ 263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1" h="692">
                  <a:moveTo>
                    <a:pt x="1201" y="263"/>
                  </a:moveTo>
                  <a:lnTo>
                    <a:pt x="457" y="692"/>
                  </a:lnTo>
                  <a:lnTo>
                    <a:pt x="0" y="428"/>
                  </a:lnTo>
                  <a:lnTo>
                    <a:pt x="744" y="0"/>
                  </a:lnTo>
                  <a:lnTo>
                    <a:pt x="1201" y="263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19" name="Freeform 94">
              <a:extLst>
                <a:ext uri="{FF2B5EF4-FFF2-40B4-BE49-F238E27FC236}">
                  <a16:creationId xmlns:a16="http://schemas.microsoft.com/office/drawing/2014/main" id="{921A3472-81A8-EF3E-951A-395E3530D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3437" y="8131123"/>
              <a:ext cx="5797550" cy="2025650"/>
            </a:xfrm>
            <a:custGeom>
              <a:avLst/>
              <a:gdLst>
                <a:gd name="T0" fmla="*/ 2101 w 2101"/>
                <a:gd name="T1" fmla="*/ 0 h 733"/>
                <a:gd name="T2" fmla="*/ 2101 w 2101"/>
                <a:gd name="T3" fmla="*/ 30 h 733"/>
                <a:gd name="T4" fmla="*/ 2065 w 2101"/>
                <a:gd name="T5" fmla="*/ 92 h 733"/>
                <a:gd name="T6" fmla="*/ 1021 w 2101"/>
                <a:gd name="T7" fmla="*/ 695 h 733"/>
                <a:gd name="T8" fmla="*/ 810 w 2101"/>
                <a:gd name="T9" fmla="*/ 695 h 733"/>
                <a:gd name="T10" fmla="*/ 0 w 2101"/>
                <a:gd name="T11" fmla="*/ 228 h 733"/>
                <a:gd name="T12" fmla="*/ 0 w 2101"/>
                <a:gd name="T13" fmla="*/ 198 h 733"/>
                <a:gd name="T14" fmla="*/ 26 w 2101"/>
                <a:gd name="T15" fmla="*/ 213 h 733"/>
                <a:gd name="T16" fmla="*/ 810 w 2101"/>
                <a:gd name="T17" fmla="*/ 665 h 733"/>
                <a:gd name="T18" fmla="*/ 1021 w 2101"/>
                <a:gd name="T19" fmla="*/ 665 h 733"/>
                <a:gd name="T20" fmla="*/ 2065 w 2101"/>
                <a:gd name="T21" fmla="*/ 62 h 733"/>
                <a:gd name="T22" fmla="*/ 2099 w 2101"/>
                <a:gd name="T23" fmla="*/ 15 h 733"/>
                <a:gd name="T24" fmla="*/ 2101 w 2101"/>
                <a:gd name="T2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01" h="733">
                  <a:moveTo>
                    <a:pt x="2101" y="0"/>
                  </a:moveTo>
                  <a:cubicBezTo>
                    <a:pt x="2101" y="30"/>
                    <a:pt x="2101" y="30"/>
                    <a:pt x="2101" y="30"/>
                  </a:cubicBezTo>
                  <a:cubicBezTo>
                    <a:pt x="2101" y="54"/>
                    <a:pt x="2089" y="78"/>
                    <a:pt x="2065" y="92"/>
                  </a:cubicBezTo>
                  <a:cubicBezTo>
                    <a:pt x="1021" y="695"/>
                    <a:pt x="1021" y="695"/>
                    <a:pt x="1021" y="695"/>
                  </a:cubicBezTo>
                  <a:cubicBezTo>
                    <a:pt x="955" y="733"/>
                    <a:pt x="875" y="733"/>
                    <a:pt x="810" y="69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810" y="665"/>
                    <a:pt x="810" y="665"/>
                    <a:pt x="810" y="665"/>
                  </a:cubicBezTo>
                  <a:cubicBezTo>
                    <a:pt x="875" y="703"/>
                    <a:pt x="955" y="703"/>
                    <a:pt x="1021" y="665"/>
                  </a:cubicBezTo>
                  <a:cubicBezTo>
                    <a:pt x="2065" y="62"/>
                    <a:pt x="2065" y="62"/>
                    <a:pt x="2065" y="62"/>
                  </a:cubicBezTo>
                  <a:cubicBezTo>
                    <a:pt x="2084" y="51"/>
                    <a:pt x="2096" y="34"/>
                    <a:pt x="2099" y="15"/>
                  </a:cubicBezTo>
                  <a:cubicBezTo>
                    <a:pt x="2100" y="10"/>
                    <a:pt x="2101" y="5"/>
                    <a:pt x="2101" y="0"/>
                  </a:cubicBezTo>
                  <a:close/>
                </a:path>
              </a:pathLst>
            </a:custGeom>
            <a:solidFill>
              <a:srgbClr val="C1C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pic>
        <p:nvPicPr>
          <p:cNvPr id="594" name="Graphic 593">
            <a:extLst>
              <a:ext uri="{FF2B5EF4-FFF2-40B4-BE49-F238E27FC236}">
                <a16:creationId xmlns:a16="http://schemas.microsoft.com/office/drawing/2014/main" id="{81023142-F9F2-C606-1123-614F19F2E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4380" y="4107932"/>
            <a:ext cx="2100652" cy="690106"/>
          </a:xfrm>
          <a:prstGeom prst="rect">
            <a:avLst/>
          </a:prstGeom>
        </p:spPr>
      </p:pic>
      <p:grpSp>
        <p:nvGrpSpPr>
          <p:cNvPr id="601" name="Group 600">
            <a:extLst>
              <a:ext uri="{FF2B5EF4-FFF2-40B4-BE49-F238E27FC236}">
                <a16:creationId xmlns:a16="http://schemas.microsoft.com/office/drawing/2014/main" id="{EBAB7E18-D811-8207-896B-2862E93DA995}"/>
              </a:ext>
            </a:extLst>
          </p:cNvPr>
          <p:cNvGrpSpPr/>
          <p:nvPr/>
        </p:nvGrpSpPr>
        <p:grpSpPr>
          <a:xfrm>
            <a:off x="227634" y="2415814"/>
            <a:ext cx="530823" cy="896998"/>
            <a:chOff x="342418" y="2980501"/>
            <a:chExt cx="530823" cy="896998"/>
          </a:xfrm>
        </p:grpSpPr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B843ABD2-93C2-E5C1-D052-7AF11CABCCF1}"/>
                </a:ext>
              </a:extLst>
            </p:cNvPr>
            <p:cNvCxnSpPr>
              <a:cxnSpLocks/>
            </p:cNvCxnSpPr>
            <p:nvPr/>
          </p:nvCxnSpPr>
          <p:spPr>
            <a:xfrm>
              <a:off x="342419" y="3279500"/>
              <a:ext cx="53082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CEA1A907-4F23-2AB4-1CF3-9727873D71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418" y="2980501"/>
              <a:ext cx="12052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8144358B-8DFE-6C1C-1F86-37D0012260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418" y="3130000"/>
              <a:ext cx="12052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6C2C336C-F623-70D3-F015-B9A36BB2ED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418" y="3429000"/>
              <a:ext cx="12052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F2772534-A7D9-D349-E5E8-3F032F5B54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418" y="3578499"/>
              <a:ext cx="12052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B3D00665-6E54-7DF5-2837-24D8E329B3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418" y="3727999"/>
              <a:ext cx="12052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F2D9D1EF-6FAC-E0E5-2CE2-172BA82A88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418" y="3877499"/>
              <a:ext cx="12052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9" name="TextBox 608">
            <a:extLst>
              <a:ext uri="{FF2B5EF4-FFF2-40B4-BE49-F238E27FC236}">
                <a16:creationId xmlns:a16="http://schemas.microsoft.com/office/drawing/2014/main" id="{F5DFCC2B-7209-8615-0761-D67034A400F5}"/>
              </a:ext>
            </a:extLst>
          </p:cNvPr>
          <p:cNvSpPr txBox="1"/>
          <p:nvPr/>
        </p:nvSpPr>
        <p:spPr>
          <a:xfrm>
            <a:off x="1382682" y="5842214"/>
            <a:ext cx="237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554">
              <a:defRPr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Computer</a:t>
            </a:r>
          </a:p>
        </p:txBody>
      </p:sp>
      <p:sp>
        <p:nvSpPr>
          <p:cNvPr id="610" name="TextBox 609">
            <a:extLst>
              <a:ext uri="{FF2B5EF4-FFF2-40B4-BE49-F238E27FC236}">
                <a16:creationId xmlns:a16="http://schemas.microsoft.com/office/drawing/2014/main" id="{6815E01B-0CC1-21F8-0F8C-24F4169FA46D}"/>
              </a:ext>
            </a:extLst>
          </p:cNvPr>
          <p:cNvSpPr txBox="1"/>
          <p:nvPr/>
        </p:nvSpPr>
        <p:spPr>
          <a:xfrm>
            <a:off x="8624997" y="5838686"/>
            <a:ext cx="237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554">
              <a:defRPr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Computer</a:t>
            </a:r>
          </a:p>
        </p:txBody>
      </p:sp>
      <p:sp>
        <p:nvSpPr>
          <p:cNvPr id="611" name="TextBox 610">
            <a:extLst>
              <a:ext uri="{FF2B5EF4-FFF2-40B4-BE49-F238E27FC236}">
                <a16:creationId xmlns:a16="http://schemas.microsoft.com/office/drawing/2014/main" id="{A23D11F7-D259-066B-0046-1B3860119B89}"/>
              </a:ext>
            </a:extLst>
          </p:cNvPr>
          <p:cNvSpPr txBox="1"/>
          <p:nvPr/>
        </p:nvSpPr>
        <p:spPr>
          <a:xfrm>
            <a:off x="4938663" y="4809760"/>
            <a:ext cx="237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554">
              <a:defRPr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Switch</a:t>
            </a:r>
          </a:p>
        </p:txBody>
      </p: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6AC31F3B-DBB2-6272-5686-AC4B502C8E2A}"/>
              </a:ext>
            </a:extLst>
          </p:cNvPr>
          <p:cNvGrpSpPr/>
          <p:nvPr/>
        </p:nvGrpSpPr>
        <p:grpSpPr>
          <a:xfrm>
            <a:off x="11609284" y="6255592"/>
            <a:ext cx="406400" cy="415925"/>
            <a:chOff x="2684463" y="4606925"/>
            <a:chExt cx="406400" cy="415925"/>
          </a:xfrm>
        </p:grpSpPr>
        <p:sp>
          <p:nvSpPr>
            <p:cNvPr id="613" name="Freeform 157">
              <a:extLst>
                <a:ext uri="{FF2B5EF4-FFF2-40B4-BE49-F238E27FC236}">
                  <a16:creationId xmlns:a16="http://schemas.microsoft.com/office/drawing/2014/main" id="{CBC90A3B-ABF8-E7C2-E0D8-BE383F7D1D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84463" y="4667250"/>
              <a:ext cx="358775" cy="304800"/>
            </a:xfrm>
            <a:custGeom>
              <a:avLst/>
              <a:gdLst>
                <a:gd name="T0" fmla="*/ 5 w 113"/>
                <a:gd name="T1" fmla="*/ 96 h 96"/>
                <a:gd name="T2" fmla="*/ 5 w 113"/>
                <a:gd name="T3" fmla="*/ 96 h 96"/>
                <a:gd name="T4" fmla="*/ 5 w 113"/>
                <a:gd name="T5" fmla="*/ 96 h 96"/>
                <a:gd name="T6" fmla="*/ 3 w 113"/>
                <a:gd name="T7" fmla="*/ 96 h 96"/>
                <a:gd name="T8" fmla="*/ 0 w 113"/>
                <a:gd name="T9" fmla="*/ 92 h 96"/>
                <a:gd name="T10" fmla="*/ 1 w 113"/>
                <a:gd name="T11" fmla="*/ 91 h 96"/>
                <a:gd name="T12" fmla="*/ 1 w 113"/>
                <a:gd name="T13" fmla="*/ 90 h 96"/>
                <a:gd name="T14" fmla="*/ 3 w 113"/>
                <a:gd name="T15" fmla="*/ 92 h 96"/>
                <a:gd name="T16" fmla="*/ 4 w 113"/>
                <a:gd name="T17" fmla="*/ 93 h 96"/>
                <a:gd name="T18" fmla="*/ 7 w 113"/>
                <a:gd name="T19" fmla="*/ 92 h 96"/>
                <a:gd name="T20" fmla="*/ 7 w 113"/>
                <a:gd name="T21" fmla="*/ 92 h 96"/>
                <a:gd name="T22" fmla="*/ 8 w 113"/>
                <a:gd name="T23" fmla="*/ 92 h 96"/>
                <a:gd name="T24" fmla="*/ 8 w 113"/>
                <a:gd name="T25" fmla="*/ 92 h 96"/>
                <a:gd name="T26" fmla="*/ 8 w 113"/>
                <a:gd name="T27" fmla="*/ 92 h 96"/>
                <a:gd name="T28" fmla="*/ 9 w 113"/>
                <a:gd name="T29" fmla="*/ 90 h 96"/>
                <a:gd name="T30" fmla="*/ 11 w 113"/>
                <a:gd name="T31" fmla="*/ 92 h 96"/>
                <a:gd name="T32" fmla="*/ 11 w 113"/>
                <a:gd name="T33" fmla="*/ 92 h 96"/>
                <a:gd name="T34" fmla="*/ 10 w 113"/>
                <a:gd name="T35" fmla="*/ 93 h 96"/>
                <a:gd name="T36" fmla="*/ 10 w 113"/>
                <a:gd name="T37" fmla="*/ 93 h 96"/>
                <a:gd name="T38" fmla="*/ 5 w 113"/>
                <a:gd name="T39" fmla="*/ 96 h 96"/>
                <a:gd name="T40" fmla="*/ 2 w 113"/>
                <a:gd name="T41" fmla="*/ 89 h 96"/>
                <a:gd name="T42" fmla="*/ 0 w 113"/>
                <a:gd name="T43" fmla="*/ 87 h 96"/>
                <a:gd name="T44" fmla="*/ 0 w 113"/>
                <a:gd name="T45" fmla="*/ 41 h 96"/>
                <a:gd name="T46" fmla="*/ 2 w 113"/>
                <a:gd name="T47" fmla="*/ 39 h 96"/>
                <a:gd name="T48" fmla="*/ 3 w 113"/>
                <a:gd name="T49" fmla="*/ 41 h 96"/>
                <a:gd name="T50" fmla="*/ 3 w 113"/>
                <a:gd name="T51" fmla="*/ 87 h 96"/>
                <a:gd name="T52" fmla="*/ 2 w 113"/>
                <a:gd name="T53" fmla="*/ 89 h 96"/>
                <a:gd name="T54" fmla="*/ 2 w 113"/>
                <a:gd name="T55" fmla="*/ 38 h 96"/>
                <a:gd name="T56" fmla="*/ 0 w 113"/>
                <a:gd name="T57" fmla="*/ 36 h 96"/>
                <a:gd name="T58" fmla="*/ 2 w 113"/>
                <a:gd name="T59" fmla="*/ 35 h 96"/>
                <a:gd name="T60" fmla="*/ 3 w 113"/>
                <a:gd name="T61" fmla="*/ 36 h 96"/>
                <a:gd name="T62" fmla="*/ 2 w 113"/>
                <a:gd name="T63" fmla="*/ 38 h 96"/>
                <a:gd name="T64" fmla="*/ 2 w 113"/>
                <a:gd name="T65" fmla="*/ 33 h 96"/>
                <a:gd name="T66" fmla="*/ 0 w 113"/>
                <a:gd name="T67" fmla="*/ 32 h 96"/>
                <a:gd name="T68" fmla="*/ 0 w 113"/>
                <a:gd name="T69" fmla="*/ 1 h 96"/>
                <a:gd name="T70" fmla="*/ 1 w 113"/>
                <a:gd name="T71" fmla="*/ 0 h 96"/>
                <a:gd name="T72" fmla="*/ 2 w 113"/>
                <a:gd name="T73" fmla="*/ 0 h 96"/>
                <a:gd name="T74" fmla="*/ 30 w 113"/>
                <a:gd name="T75" fmla="*/ 0 h 96"/>
                <a:gd name="T76" fmla="*/ 31 w 113"/>
                <a:gd name="T77" fmla="*/ 0 h 96"/>
                <a:gd name="T78" fmla="*/ 42 w 113"/>
                <a:gd name="T79" fmla="*/ 16 h 96"/>
                <a:gd name="T80" fmla="*/ 71 w 113"/>
                <a:gd name="T81" fmla="*/ 16 h 96"/>
                <a:gd name="T82" fmla="*/ 72 w 113"/>
                <a:gd name="T83" fmla="*/ 16 h 96"/>
                <a:gd name="T84" fmla="*/ 73 w 113"/>
                <a:gd name="T85" fmla="*/ 17 h 96"/>
                <a:gd name="T86" fmla="*/ 71 w 113"/>
                <a:gd name="T87" fmla="*/ 19 h 96"/>
                <a:gd name="T88" fmla="*/ 41 w 113"/>
                <a:gd name="T89" fmla="*/ 19 h 96"/>
                <a:gd name="T90" fmla="*/ 39 w 113"/>
                <a:gd name="T91" fmla="*/ 18 h 96"/>
                <a:gd name="T92" fmla="*/ 29 w 113"/>
                <a:gd name="T93" fmla="*/ 3 h 96"/>
                <a:gd name="T94" fmla="*/ 3 w 113"/>
                <a:gd name="T95" fmla="*/ 3 h 96"/>
                <a:gd name="T96" fmla="*/ 3 w 113"/>
                <a:gd name="T97" fmla="*/ 32 h 96"/>
                <a:gd name="T98" fmla="*/ 2 w 113"/>
                <a:gd name="T99" fmla="*/ 33 h 96"/>
                <a:gd name="T100" fmla="*/ 111 w 113"/>
                <a:gd name="T101" fmla="*/ 30 h 96"/>
                <a:gd name="T102" fmla="*/ 110 w 113"/>
                <a:gd name="T103" fmla="*/ 29 h 96"/>
                <a:gd name="T104" fmla="*/ 110 w 113"/>
                <a:gd name="T105" fmla="*/ 19 h 96"/>
                <a:gd name="T106" fmla="*/ 76 w 113"/>
                <a:gd name="T107" fmla="*/ 19 h 96"/>
                <a:gd name="T108" fmla="*/ 75 w 113"/>
                <a:gd name="T109" fmla="*/ 17 h 96"/>
                <a:gd name="T110" fmla="*/ 76 w 113"/>
                <a:gd name="T111" fmla="*/ 16 h 96"/>
                <a:gd name="T112" fmla="*/ 111 w 113"/>
                <a:gd name="T113" fmla="*/ 16 h 96"/>
                <a:gd name="T114" fmla="*/ 112 w 113"/>
                <a:gd name="T115" fmla="*/ 16 h 96"/>
                <a:gd name="T116" fmla="*/ 113 w 113"/>
                <a:gd name="T117" fmla="*/ 17 h 96"/>
                <a:gd name="T118" fmla="*/ 113 w 113"/>
                <a:gd name="T119" fmla="*/ 29 h 96"/>
                <a:gd name="T120" fmla="*/ 113 w 113"/>
                <a:gd name="T121" fmla="*/ 29 h 96"/>
                <a:gd name="T122" fmla="*/ 111 w 113"/>
                <a:gd name="T123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" h="96">
                  <a:moveTo>
                    <a:pt x="5" y="96"/>
                  </a:moveTo>
                  <a:cubicBezTo>
                    <a:pt x="5" y="96"/>
                    <a:pt x="5" y="96"/>
                    <a:pt x="5" y="96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5" y="96"/>
                    <a:pt x="4" y="96"/>
                    <a:pt x="3" y="96"/>
                  </a:cubicBezTo>
                  <a:cubicBezTo>
                    <a:pt x="2" y="95"/>
                    <a:pt x="1" y="94"/>
                    <a:pt x="0" y="92"/>
                  </a:cubicBezTo>
                  <a:cubicBezTo>
                    <a:pt x="0" y="92"/>
                    <a:pt x="0" y="91"/>
                    <a:pt x="1" y="91"/>
                  </a:cubicBezTo>
                  <a:cubicBezTo>
                    <a:pt x="1" y="91"/>
                    <a:pt x="1" y="91"/>
                    <a:pt x="1" y="90"/>
                  </a:cubicBezTo>
                  <a:cubicBezTo>
                    <a:pt x="2" y="90"/>
                    <a:pt x="3" y="91"/>
                    <a:pt x="3" y="92"/>
                  </a:cubicBezTo>
                  <a:cubicBezTo>
                    <a:pt x="4" y="92"/>
                    <a:pt x="4" y="93"/>
                    <a:pt x="4" y="93"/>
                  </a:cubicBezTo>
                  <a:cubicBezTo>
                    <a:pt x="6" y="93"/>
                    <a:pt x="7" y="93"/>
                    <a:pt x="7" y="92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7" y="92"/>
                    <a:pt x="7" y="92"/>
                    <a:pt x="8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1"/>
                    <a:pt x="9" y="90"/>
                    <a:pt x="9" y="90"/>
                  </a:cubicBezTo>
                  <a:cubicBezTo>
                    <a:pt x="10" y="91"/>
                    <a:pt x="11" y="91"/>
                    <a:pt x="11" y="92"/>
                  </a:cubicBezTo>
                  <a:cubicBezTo>
                    <a:pt x="11" y="92"/>
                    <a:pt x="11" y="92"/>
                    <a:pt x="11" y="92"/>
                  </a:cubicBezTo>
                  <a:cubicBezTo>
                    <a:pt x="11" y="92"/>
                    <a:pt x="10" y="93"/>
                    <a:pt x="10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10" y="95"/>
                    <a:pt x="8" y="96"/>
                    <a:pt x="5" y="96"/>
                  </a:cubicBezTo>
                  <a:close/>
                  <a:moveTo>
                    <a:pt x="2" y="89"/>
                  </a:moveTo>
                  <a:cubicBezTo>
                    <a:pt x="1" y="89"/>
                    <a:pt x="0" y="88"/>
                    <a:pt x="0" y="8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0"/>
                    <a:pt x="1" y="39"/>
                    <a:pt x="2" y="39"/>
                  </a:cubicBezTo>
                  <a:cubicBezTo>
                    <a:pt x="3" y="39"/>
                    <a:pt x="3" y="40"/>
                    <a:pt x="3" y="41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8"/>
                    <a:pt x="3" y="89"/>
                    <a:pt x="2" y="89"/>
                  </a:cubicBezTo>
                  <a:close/>
                  <a:moveTo>
                    <a:pt x="2" y="38"/>
                  </a:moveTo>
                  <a:cubicBezTo>
                    <a:pt x="1" y="38"/>
                    <a:pt x="0" y="37"/>
                    <a:pt x="0" y="36"/>
                  </a:cubicBezTo>
                  <a:cubicBezTo>
                    <a:pt x="0" y="35"/>
                    <a:pt x="1" y="35"/>
                    <a:pt x="2" y="35"/>
                  </a:cubicBezTo>
                  <a:cubicBezTo>
                    <a:pt x="3" y="35"/>
                    <a:pt x="3" y="35"/>
                    <a:pt x="3" y="36"/>
                  </a:cubicBezTo>
                  <a:cubicBezTo>
                    <a:pt x="3" y="37"/>
                    <a:pt x="3" y="38"/>
                    <a:pt x="2" y="38"/>
                  </a:cubicBezTo>
                  <a:close/>
                  <a:moveTo>
                    <a:pt x="2" y="33"/>
                  </a:moveTo>
                  <a:cubicBezTo>
                    <a:pt x="1" y="33"/>
                    <a:pt x="0" y="32"/>
                    <a:pt x="0" y="3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1" y="0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2" y="16"/>
                    <a:pt x="73" y="16"/>
                    <a:pt x="73" y="17"/>
                  </a:cubicBezTo>
                  <a:cubicBezTo>
                    <a:pt x="73" y="18"/>
                    <a:pt x="72" y="19"/>
                    <a:pt x="71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19"/>
                    <a:pt x="40" y="19"/>
                    <a:pt x="39" y="18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3"/>
                    <a:pt x="2" y="33"/>
                  </a:cubicBezTo>
                  <a:close/>
                  <a:moveTo>
                    <a:pt x="111" y="30"/>
                  </a:moveTo>
                  <a:cubicBezTo>
                    <a:pt x="110" y="30"/>
                    <a:pt x="110" y="29"/>
                    <a:pt x="110" y="29"/>
                  </a:cubicBezTo>
                  <a:cubicBezTo>
                    <a:pt x="110" y="19"/>
                    <a:pt x="110" y="19"/>
                    <a:pt x="110" y="19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75" y="19"/>
                    <a:pt x="75" y="18"/>
                    <a:pt x="75" y="17"/>
                  </a:cubicBezTo>
                  <a:cubicBezTo>
                    <a:pt x="75" y="16"/>
                    <a:pt x="75" y="16"/>
                    <a:pt x="76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3" y="16"/>
                    <a:pt x="113" y="17"/>
                    <a:pt x="113" y="17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29"/>
                    <a:pt x="112" y="30"/>
                    <a:pt x="111" y="30"/>
                  </a:cubicBezTo>
                  <a:close/>
                </a:path>
              </a:pathLst>
            </a:custGeom>
            <a:solidFill>
              <a:srgbClr val="DAE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" name="Freeform 158">
              <a:extLst>
                <a:ext uri="{FF2B5EF4-FFF2-40B4-BE49-F238E27FC236}">
                  <a16:creationId xmlns:a16="http://schemas.microsoft.com/office/drawing/2014/main" id="{4F4CD04E-7EA7-A6CC-0D39-855B58B2A4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6688" y="4752975"/>
              <a:ext cx="384175" cy="219075"/>
            </a:xfrm>
            <a:custGeom>
              <a:avLst/>
              <a:gdLst>
                <a:gd name="T0" fmla="*/ 89 w 121"/>
                <a:gd name="T1" fmla="*/ 69 h 69"/>
                <a:gd name="T2" fmla="*/ 89 w 121"/>
                <a:gd name="T3" fmla="*/ 66 h 69"/>
                <a:gd name="T4" fmla="*/ 104 w 121"/>
                <a:gd name="T5" fmla="*/ 65 h 69"/>
                <a:gd name="T6" fmla="*/ 112 w 121"/>
                <a:gd name="T7" fmla="*/ 37 h 69"/>
                <a:gd name="T8" fmla="*/ 115 w 121"/>
                <a:gd name="T9" fmla="*/ 38 h 69"/>
                <a:gd name="T10" fmla="*/ 102 w 121"/>
                <a:gd name="T11" fmla="*/ 69 h 69"/>
                <a:gd name="T12" fmla="*/ 84 w 121"/>
                <a:gd name="T13" fmla="*/ 69 h 69"/>
                <a:gd name="T14" fmla="*/ 81 w 121"/>
                <a:gd name="T15" fmla="*/ 68 h 69"/>
                <a:gd name="T16" fmla="*/ 84 w 121"/>
                <a:gd name="T17" fmla="*/ 66 h 69"/>
                <a:gd name="T18" fmla="*/ 84 w 121"/>
                <a:gd name="T19" fmla="*/ 69 h 69"/>
                <a:gd name="T20" fmla="*/ 1 w 121"/>
                <a:gd name="T21" fmla="*/ 67 h 69"/>
                <a:gd name="T22" fmla="*/ 0 w 121"/>
                <a:gd name="T23" fmla="*/ 65 h 69"/>
                <a:gd name="T24" fmla="*/ 0 w 121"/>
                <a:gd name="T25" fmla="*/ 65 h 69"/>
                <a:gd name="T26" fmla="*/ 1 w 121"/>
                <a:gd name="T27" fmla="*/ 64 h 69"/>
                <a:gd name="T28" fmla="*/ 6 w 121"/>
                <a:gd name="T29" fmla="*/ 48 h 69"/>
                <a:gd name="T30" fmla="*/ 7 w 121"/>
                <a:gd name="T31" fmla="*/ 43 h 69"/>
                <a:gd name="T32" fmla="*/ 17 w 121"/>
                <a:gd name="T33" fmla="*/ 11 h 69"/>
                <a:gd name="T34" fmla="*/ 20 w 121"/>
                <a:gd name="T35" fmla="*/ 7 h 69"/>
                <a:gd name="T36" fmla="*/ 20 w 121"/>
                <a:gd name="T37" fmla="*/ 6 h 69"/>
                <a:gd name="T38" fmla="*/ 20 w 121"/>
                <a:gd name="T39" fmla="*/ 6 h 69"/>
                <a:gd name="T40" fmla="*/ 20 w 121"/>
                <a:gd name="T41" fmla="*/ 6 h 69"/>
                <a:gd name="T42" fmla="*/ 21 w 121"/>
                <a:gd name="T43" fmla="*/ 6 h 69"/>
                <a:gd name="T44" fmla="*/ 21 w 121"/>
                <a:gd name="T45" fmla="*/ 6 h 69"/>
                <a:gd name="T46" fmla="*/ 21 w 121"/>
                <a:gd name="T47" fmla="*/ 6 h 69"/>
                <a:gd name="T48" fmla="*/ 21 w 121"/>
                <a:gd name="T49" fmla="*/ 6 h 69"/>
                <a:gd name="T50" fmla="*/ 21 w 121"/>
                <a:gd name="T51" fmla="*/ 5 h 69"/>
                <a:gd name="T52" fmla="*/ 21 w 121"/>
                <a:gd name="T53" fmla="*/ 5 h 69"/>
                <a:gd name="T54" fmla="*/ 21 w 121"/>
                <a:gd name="T55" fmla="*/ 5 h 69"/>
                <a:gd name="T56" fmla="*/ 22 w 121"/>
                <a:gd name="T57" fmla="*/ 5 h 69"/>
                <a:gd name="T58" fmla="*/ 27 w 121"/>
                <a:gd name="T59" fmla="*/ 1 h 69"/>
                <a:gd name="T60" fmla="*/ 33 w 121"/>
                <a:gd name="T61" fmla="*/ 0 h 69"/>
                <a:gd name="T62" fmla="*/ 121 w 121"/>
                <a:gd name="T63" fmla="*/ 17 h 69"/>
                <a:gd name="T64" fmla="*/ 118 w 121"/>
                <a:gd name="T65" fmla="*/ 29 h 69"/>
                <a:gd name="T66" fmla="*/ 115 w 121"/>
                <a:gd name="T67" fmla="*/ 29 h 69"/>
                <a:gd name="T68" fmla="*/ 117 w 121"/>
                <a:gd name="T69" fmla="*/ 21 h 69"/>
                <a:gd name="T70" fmla="*/ 104 w 121"/>
                <a:gd name="T71" fmla="*/ 3 h 69"/>
                <a:gd name="T72" fmla="*/ 22 w 121"/>
                <a:gd name="T73" fmla="*/ 9 h 69"/>
                <a:gd name="T74" fmla="*/ 22 w 121"/>
                <a:gd name="T75" fmla="*/ 9 h 69"/>
                <a:gd name="T76" fmla="*/ 22 w 121"/>
                <a:gd name="T77" fmla="*/ 9 h 69"/>
                <a:gd name="T78" fmla="*/ 22 w 121"/>
                <a:gd name="T79" fmla="*/ 9 h 69"/>
                <a:gd name="T80" fmla="*/ 22 w 121"/>
                <a:gd name="T81" fmla="*/ 10 h 69"/>
                <a:gd name="T82" fmla="*/ 21 w 121"/>
                <a:gd name="T83" fmla="*/ 10 h 69"/>
                <a:gd name="T84" fmla="*/ 21 w 121"/>
                <a:gd name="T85" fmla="*/ 10 h 69"/>
                <a:gd name="T86" fmla="*/ 21 w 121"/>
                <a:gd name="T87" fmla="*/ 11 h 69"/>
                <a:gd name="T88" fmla="*/ 21 w 121"/>
                <a:gd name="T89" fmla="*/ 11 h 69"/>
                <a:gd name="T90" fmla="*/ 21 w 121"/>
                <a:gd name="T91" fmla="*/ 11 h 69"/>
                <a:gd name="T92" fmla="*/ 21 w 121"/>
                <a:gd name="T93" fmla="*/ 11 h 69"/>
                <a:gd name="T94" fmla="*/ 21 w 121"/>
                <a:gd name="T95" fmla="*/ 12 h 69"/>
                <a:gd name="T96" fmla="*/ 21 w 121"/>
                <a:gd name="T97" fmla="*/ 12 h 69"/>
                <a:gd name="T98" fmla="*/ 21 w 121"/>
                <a:gd name="T99" fmla="*/ 12 h 69"/>
                <a:gd name="T100" fmla="*/ 20 w 121"/>
                <a:gd name="T101" fmla="*/ 12 h 69"/>
                <a:gd name="T102" fmla="*/ 20 w 121"/>
                <a:gd name="T103" fmla="*/ 12 h 69"/>
                <a:gd name="T104" fmla="*/ 20 w 121"/>
                <a:gd name="T105" fmla="*/ 12 h 69"/>
                <a:gd name="T106" fmla="*/ 20 w 121"/>
                <a:gd name="T107" fmla="*/ 13 h 69"/>
                <a:gd name="T108" fmla="*/ 20 w 121"/>
                <a:gd name="T109" fmla="*/ 13 h 69"/>
                <a:gd name="T110" fmla="*/ 4 w 121"/>
                <a:gd name="T111" fmla="*/ 65 h 69"/>
                <a:gd name="T112" fmla="*/ 3 w 121"/>
                <a:gd name="T113" fmla="*/ 66 h 69"/>
                <a:gd name="T114" fmla="*/ 3 w 121"/>
                <a:gd name="T115" fmla="*/ 67 h 69"/>
                <a:gd name="T116" fmla="*/ 115 w 121"/>
                <a:gd name="T117" fmla="*/ 35 h 69"/>
                <a:gd name="T118" fmla="*/ 114 w 121"/>
                <a:gd name="T119" fmla="*/ 33 h 69"/>
                <a:gd name="T120" fmla="*/ 117 w 121"/>
                <a:gd name="T121" fmla="*/ 32 h 69"/>
                <a:gd name="T122" fmla="*/ 115 w 121"/>
                <a:gd name="T123" fmla="*/ 3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1" h="69">
                  <a:moveTo>
                    <a:pt x="89" y="69"/>
                  </a:moveTo>
                  <a:cubicBezTo>
                    <a:pt x="89" y="69"/>
                    <a:pt x="89" y="69"/>
                    <a:pt x="89" y="69"/>
                  </a:cubicBezTo>
                  <a:cubicBezTo>
                    <a:pt x="88" y="69"/>
                    <a:pt x="87" y="69"/>
                    <a:pt x="87" y="68"/>
                  </a:cubicBezTo>
                  <a:cubicBezTo>
                    <a:pt x="87" y="67"/>
                    <a:pt x="88" y="66"/>
                    <a:pt x="89" y="66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2" y="66"/>
                    <a:pt x="103" y="66"/>
                    <a:pt x="104" y="65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13" y="36"/>
                    <a:pt x="113" y="36"/>
                    <a:pt x="114" y="36"/>
                  </a:cubicBezTo>
                  <a:cubicBezTo>
                    <a:pt x="115" y="36"/>
                    <a:pt x="116" y="37"/>
                    <a:pt x="115" y="38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6" y="68"/>
                    <a:pt x="104" y="69"/>
                    <a:pt x="102" y="69"/>
                  </a:cubicBezTo>
                  <a:lnTo>
                    <a:pt x="89" y="69"/>
                  </a:lnTo>
                  <a:close/>
                  <a:moveTo>
                    <a:pt x="84" y="69"/>
                  </a:moveTo>
                  <a:cubicBezTo>
                    <a:pt x="82" y="69"/>
                    <a:pt x="82" y="69"/>
                    <a:pt x="82" y="69"/>
                  </a:cubicBezTo>
                  <a:cubicBezTo>
                    <a:pt x="81" y="69"/>
                    <a:pt x="81" y="69"/>
                    <a:pt x="81" y="68"/>
                  </a:cubicBezTo>
                  <a:cubicBezTo>
                    <a:pt x="81" y="67"/>
                    <a:pt x="81" y="66"/>
                    <a:pt x="82" y="66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5" y="66"/>
                    <a:pt x="86" y="67"/>
                    <a:pt x="86" y="68"/>
                  </a:cubicBezTo>
                  <a:cubicBezTo>
                    <a:pt x="86" y="69"/>
                    <a:pt x="85" y="69"/>
                    <a:pt x="84" y="69"/>
                  </a:cubicBezTo>
                  <a:close/>
                  <a:moveTo>
                    <a:pt x="2" y="67"/>
                  </a:moveTo>
                  <a:cubicBezTo>
                    <a:pt x="2" y="67"/>
                    <a:pt x="1" y="67"/>
                    <a:pt x="1" y="67"/>
                  </a:cubicBezTo>
                  <a:cubicBezTo>
                    <a:pt x="1" y="67"/>
                    <a:pt x="1" y="66"/>
                    <a:pt x="0" y="66"/>
                  </a:cubicBezTo>
                  <a:cubicBezTo>
                    <a:pt x="0" y="66"/>
                    <a:pt x="0" y="66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1" y="65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0"/>
                    <a:pt x="19" y="8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3" y="3"/>
                    <a:pt x="25" y="2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9" y="0"/>
                    <a:pt x="31" y="0"/>
                    <a:pt x="33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4" y="0"/>
                    <a:pt x="121" y="8"/>
                    <a:pt x="121" y="17"/>
                  </a:cubicBezTo>
                  <a:cubicBezTo>
                    <a:pt x="121" y="19"/>
                    <a:pt x="121" y="20"/>
                    <a:pt x="120" y="22"/>
                  </a:cubicBezTo>
                  <a:cubicBezTo>
                    <a:pt x="118" y="29"/>
                    <a:pt x="118" y="29"/>
                    <a:pt x="118" y="29"/>
                  </a:cubicBezTo>
                  <a:cubicBezTo>
                    <a:pt x="118" y="30"/>
                    <a:pt x="117" y="30"/>
                    <a:pt x="116" y="30"/>
                  </a:cubicBezTo>
                  <a:cubicBezTo>
                    <a:pt x="116" y="30"/>
                    <a:pt x="115" y="30"/>
                    <a:pt x="115" y="29"/>
                  </a:cubicBezTo>
                  <a:cubicBezTo>
                    <a:pt x="115" y="29"/>
                    <a:pt x="115" y="29"/>
                    <a:pt x="115" y="28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8" y="20"/>
                    <a:pt x="118" y="18"/>
                    <a:pt x="118" y="17"/>
                  </a:cubicBezTo>
                  <a:cubicBezTo>
                    <a:pt x="118" y="9"/>
                    <a:pt x="112" y="3"/>
                    <a:pt x="104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9" y="3"/>
                    <a:pt x="25" y="5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4" y="65"/>
                    <a:pt x="3" y="66"/>
                    <a:pt x="3" y="66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3" y="66"/>
                    <a:pt x="3" y="67"/>
                    <a:pt x="3" y="67"/>
                  </a:cubicBezTo>
                  <a:cubicBezTo>
                    <a:pt x="2" y="67"/>
                    <a:pt x="2" y="67"/>
                    <a:pt x="2" y="67"/>
                  </a:cubicBezTo>
                  <a:close/>
                  <a:moveTo>
                    <a:pt x="115" y="35"/>
                  </a:moveTo>
                  <a:cubicBezTo>
                    <a:pt x="115" y="35"/>
                    <a:pt x="115" y="35"/>
                    <a:pt x="115" y="35"/>
                  </a:cubicBezTo>
                  <a:cubicBezTo>
                    <a:pt x="114" y="34"/>
                    <a:pt x="113" y="33"/>
                    <a:pt x="114" y="33"/>
                  </a:cubicBezTo>
                  <a:cubicBezTo>
                    <a:pt x="114" y="32"/>
                    <a:pt x="115" y="31"/>
                    <a:pt x="116" y="32"/>
                  </a:cubicBezTo>
                  <a:cubicBezTo>
                    <a:pt x="116" y="32"/>
                    <a:pt x="116" y="32"/>
                    <a:pt x="117" y="32"/>
                  </a:cubicBezTo>
                  <a:cubicBezTo>
                    <a:pt x="117" y="33"/>
                    <a:pt x="117" y="33"/>
                    <a:pt x="117" y="34"/>
                  </a:cubicBezTo>
                  <a:cubicBezTo>
                    <a:pt x="116" y="34"/>
                    <a:pt x="116" y="35"/>
                    <a:pt x="115" y="35"/>
                  </a:cubicBezTo>
                  <a:close/>
                </a:path>
              </a:pathLst>
            </a:custGeom>
            <a:solidFill>
              <a:srgbClr val="DAE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5" name="Freeform 159">
              <a:extLst>
                <a:ext uri="{FF2B5EF4-FFF2-40B4-BE49-F238E27FC236}">
                  <a16:creationId xmlns:a16="http://schemas.microsoft.com/office/drawing/2014/main" id="{D3111F28-22D5-AB01-9D1C-0EC16FDAA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163" y="4962525"/>
              <a:ext cx="111125" cy="9525"/>
            </a:xfrm>
            <a:custGeom>
              <a:avLst/>
              <a:gdLst>
                <a:gd name="T0" fmla="*/ 1 w 35"/>
                <a:gd name="T1" fmla="*/ 3 h 3"/>
                <a:gd name="T2" fmla="*/ 0 w 35"/>
                <a:gd name="T3" fmla="*/ 2 h 3"/>
                <a:gd name="T4" fmla="*/ 1 w 35"/>
                <a:gd name="T5" fmla="*/ 0 h 3"/>
                <a:gd name="T6" fmla="*/ 34 w 35"/>
                <a:gd name="T7" fmla="*/ 0 h 3"/>
                <a:gd name="T8" fmla="*/ 34 w 35"/>
                <a:gd name="T9" fmla="*/ 0 h 3"/>
                <a:gd name="T10" fmla="*/ 35 w 35"/>
                <a:gd name="T11" fmla="*/ 2 h 3"/>
                <a:gd name="T12" fmla="*/ 34 w 35"/>
                <a:gd name="T13" fmla="*/ 3 h 3"/>
                <a:gd name="T14" fmla="*/ 2 w 35"/>
                <a:gd name="T15" fmla="*/ 3 h 3"/>
                <a:gd name="T16" fmla="*/ 1 w 35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5" y="1"/>
                    <a:pt x="35" y="2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DAE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6" name="Freeform 160">
              <a:extLst>
                <a:ext uri="{FF2B5EF4-FFF2-40B4-BE49-F238E27FC236}">
                  <a16:creationId xmlns:a16="http://schemas.microsoft.com/office/drawing/2014/main" id="{CE9007C5-C855-D2B6-042B-6D6F23EB3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2263" y="4632325"/>
              <a:ext cx="28575" cy="9525"/>
            </a:xfrm>
            <a:custGeom>
              <a:avLst/>
              <a:gdLst>
                <a:gd name="T0" fmla="*/ 7 w 9"/>
                <a:gd name="T1" fmla="*/ 3 h 3"/>
                <a:gd name="T2" fmla="*/ 2 w 9"/>
                <a:gd name="T3" fmla="*/ 3 h 3"/>
                <a:gd name="T4" fmla="*/ 0 w 9"/>
                <a:gd name="T5" fmla="*/ 1 h 3"/>
                <a:gd name="T6" fmla="*/ 2 w 9"/>
                <a:gd name="T7" fmla="*/ 0 h 3"/>
                <a:gd name="T8" fmla="*/ 7 w 9"/>
                <a:gd name="T9" fmla="*/ 0 h 3"/>
                <a:gd name="T10" fmla="*/ 9 w 9"/>
                <a:gd name="T11" fmla="*/ 1 h 3"/>
                <a:gd name="T12" fmla="*/ 7 w 9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3">
                  <a:moveTo>
                    <a:pt x="7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1"/>
                    <a:pt x="9" y="1"/>
                  </a:cubicBezTo>
                  <a:cubicBezTo>
                    <a:pt x="9" y="2"/>
                    <a:pt x="8" y="3"/>
                    <a:pt x="7" y="3"/>
                  </a:cubicBezTo>
                  <a:close/>
                </a:path>
              </a:pathLst>
            </a:custGeom>
            <a:solidFill>
              <a:srgbClr val="DAE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7" name="Freeform 161">
              <a:extLst>
                <a:ext uri="{FF2B5EF4-FFF2-40B4-BE49-F238E27FC236}">
                  <a16:creationId xmlns:a16="http://schemas.microsoft.com/office/drawing/2014/main" id="{1345FD24-7570-2700-8965-72E071955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788" y="4622800"/>
              <a:ext cx="9525" cy="28575"/>
            </a:xfrm>
            <a:custGeom>
              <a:avLst/>
              <a:gdLst>
                <a:gd name="T0" fmla="*/ 2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2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2 w 3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2" y="9"/>
                    <a:pt x="2" y="9"/>
                  </a:cubicBezTo>
                  <a:close/>
                </a:path>
              </a:pathLst>
            </a:custGeom>
            <a:solidFill>
              <a:srgbClr val="DAE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8" name="Freeform 162">
              <a:extLst>
                <a:ext uri="{FF2B5EF4-FFF2-40B4-BE49-F238E27FC236}">
                  <a16:creationId xmlns:a16="http://schemas.microsoft.com/office/drawing/2014/main" id="{B2198B30-5FA3-431F-5DF1-93BE370084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8938" y="4648200"/>
              <a:ext cx="34925" cy="31750"/>
            </a:xfrm>
            <a:custGeom>
              <a:avLst/>
              <a:gdLst>
                <a:gd name="T0" fmla="*/ 6 w 11"/>
                <a:gd name="T1" fmla="*/ 10 h 10"/>
                <a:gd name="T2" fmla="*/ 0 w 11"/>
                <a:gd name="T3" fmla="*/ 5 h 10"/>
                <a:gd name="T4" fmla="*/ 6 w 11"/>
                <a:gd name="T5" fmla="*/ 0 h 10"/>
                <a:gd name="T6" fmla="*/ 11 w 11"/>
                <a:gd name="T7" fmla="*/ 5 h 10"/>
                <a:gd name="T8" fmla="*/ 6 w 11"/>
                <a:gd name="T9" fmla="*/ 10 h 10"/>
                <a:gd name="T10" fmla="*/ 6 w 11"/>
                <a:gd name="T11" fmla="*/ 3 h 10"/>
                <a:gd name="T12" fmla="*/ 4 w 11"/>
                <a:gd name="T13" fmla="*/ 5 h 10"/>
                <a:gd name="T14" fmla="*/ 6 w 11"/>
                <a:gd name="T15" fmla="*/ 7 h 10"/>
                <a:gd name="T16" fmla="*/ 8 w 11"/>
                <a:gd name="T17" fmla="*/ 5 h 10"/>
                <a:gd name="T18" fmla="*/ 6 w 11"/>
                <a:gd name="T1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0">
                  <a:moveTo>
                    <a:pt x="6" y="10"/>
                  </a:moveTo>
                  <a:cubicBezTo>
                    <a:pt x="3" y="10"/>
                    <a:pt x="0" y="8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8"/>
                    <a:pt x="9" y="10"/>
                    <a:pt x="6" y="10"/>
                  </a:cubicBezTo>
                  <a:close/>
                  <a:moveTo>
                    <a:pt x="6" y="3"/>
                  </a:moveTo>
                  <a:cubicBezTo>
                    <a:pt x="5" y="3"/>
                    <a:pt x="4" y="4"/>
                    <a:pt x="4" y="5"/>
                  </a:cubicBezTo>
                  <a:cubicBezTo>
                    <a:pt x="4" y="6"/>
                    <a:pt x="5" y="7"/>
                    <a:pt x="6" y="7"/>
                  </a:cubicBezTo>
                  <a:cubicBezTo>
                    <a:pt x="7" y="7"/>
                    <a:pt x="8" y="6"/>
                    <a:pt x="8" y="5"/>
                  </a:cubicBezTo>
                  <a:cubicBezTo>
                    <a:pt x="8" y="4"/>
                    <a:pt x="7" y="3"/>
                    <a:pt x="6" y="3"/>
                  </a:cubicBezTo>
                  <a:close/>
                </a:path>
              </a:pathLst>
            </a:custGeom>
            <a:solidFill>
              <a:srgbClr val="DAE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9" name="Freeform 163">
              <a:extLst>
                <a:ext uri="{FF2B5EF4-FFF2-40B4-BE49-F238E27FC236}">
                  <a16:creationId xmlns:a16="http://schemas.microsoft.com/office/drawing/2014/main" id="{6442DF1A-E951-3B47-EA16-2FE30EC866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8788" y="4606925"/>
              <a:ext cx="50800" cy="47625"/>
            </a:xfrm>
            <a:custGeom>
              <a:avLst/>
              <a:gdLst>
                <a:gd name="T0" fmla="*/ 8 w 16"/>
                <a:gd name="T1" fmla="*/ 15 h 15"/>
                <a:gd name="T2" fmla="*/ 4 w 16"/>
                <a:gd name="T3" fmla="*/ 14 h 15"/>
                <a:gd name="T4" fmla="*/ 0 w 16"/>
                <a:gd name="T5" fmla="*/ 9 h 15"/>
                <a:gd name="T6" fmla="*/ 2 w 16"/>
                <a:gd name="T7" fmla="*/ 3 h 15"/>
                <a:gd name="T8" fmla="*/ 7 w 16"/>
                <a:gd name="T9" fmla="*/ 0 h 15"/>
                <a:gd name="T10" fmla="*/ 12 w 16"/>
                <a:gd name="T11" fmla="*/ 2 h 15"/>
                <a:gd name="T12" fmla="*/ 15 w 16"/>
                <a:gd name="T13" fmla="*/ 6 h 15"/>
                <a:gd name="T14" fmla="*/ 14 w 16"/>
                <a:gd name="T15" fmla="*/ 12 h 15"/>
                <a:gd name="T16" fmla="*/ 9 w 16"/>
                <a:gd name="T17" fmla="*/ 15 h 15"/>
                <a:gd name="T18" fmla="*/ 8 w 16"/>
                <a:gd name="T19" fmla="*/ 15 h 15"/>
                <a:gd name="T20" fmla="*/ 8 w 16"/>
                <a:gd name="T21" fmla="*/ 3 h 15"/>
                <a:gd name="T22" fmla="*/ 7 w 16"/>
                <a:gd name="T23" fmla="*/ 3 h 15"/>
                <a:gd name="T24" fmla="*/ 4 w 16"/>
                <a:gd name="T25" fmla="*/ 5 h 15"/>
                <a:gd name="T26" fmla="*/ 4 w 16"/>
                <a:gd name="T27" fmla="*/ 9 h 15"/>
                <a:gd name="T28" fmla="*/ 5 w 16"/>
                <a:gd name="T29" fmla="*/ 11 h 15"/>
                <a:gd name="T30" fmla="*/ 9 w 16"/>
                <a:gd name="T31" fmla="*/ 12 h 15"/>
                <a:gd name="T32" fmla="*/ 11 w 16"/>
                <a:gd name="T33" fmla="*/ 10 h 15"/>
                <a:gd name="T34" fmla="*/ 12 w 16"/>
                <a:gd name="T35" fmla="*/ 7 h 15"/>
                <a:gd name="T36" fmla="*/ 10 w 16"/>
                <a:gd name="T37" fmla="*/ 4 h 15"/>
                <a:gd name="T38" fmla="*/ 8 w 16"/>
                <a:gd name="T3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15">
                  <a:moveTo>
                    <a:pt x="8" y="15"/>
                  </a:moveTo>
                  <a:cubicBezTo>
                    <a:pt x="6" y="15"/>
                    <a:pt x="5" y="15"/>
                    <a:pt x="4" y="14"/>
                  </a:cubicBezTo>
                  <a:cubicBezTo>
                    <a:pt x="2" y="13"/>
                    <a:pt x="1" y="11"/>
                    <a:pt x="0" y="9"/>
                  </a:cubicBezTo>
                  <a:cubicBezTo>
                    <a:pt x="0" y="7"/>
                    <a:pt x="1" y="5"/>
                    <a:pt x="2" y="3"/>
                  </a:cubicBezTo>
                  <a:cubicBezTo>
                    <a:pt x="3" y="2"/>
                    <a:pt x="5" y="1"/>
                    <a:pt x="7" y="0"/>
                  </a:cubicBezTo>
                  <a:cubicBezTo>
                    <a:pt x="9" y="0"/>
                    <a:pt x="11" y="0"/>
                    <a:pt x="12" y="2"/>
                  </a:cubicBezTo>
                  <a:cubicBezTo>
                    <a:pt x="14" y="3"/>
                    <a:pt x="15" y="4"/>
                    <a:pt x="15" y="6"/>
                  </a:cubicBezTo>
                  <a:cubicBezTo>
                    <a:pt x="16" y="8"/>
                    <a:pt x="15" y="10"/>
                    <a:pt x="14" y="12"/>
                  </a:cubicBezTo>
                  <a:cubicBezTo>
                    <a:pt x="13" y="14"/>
                    <a:pt x="11" y="15"/>
                    <a:pt x="9" y="15"/>
                  </a:cubicBezTo>
                  <a:cubicBezTo>
                    <a:pt x="9" y="15"/>
                    <a:pt x="8" y="15"/>
                    <a:pt x="8" y="15"/>
                  </a:cubicBezTo>
                  <a:close/>
                  <a:moveTo>
                    <a:pt x="8" y="3"/>
                  </a:moveTo>
                  <a:cubicBezTo>
                    <a:pt x="8" y="3"/>
                    <a:pt x="7" y="3"/>
                    <a:pt x="7" y="3"/>
                  </a:cubicBezTo>
                  <a:cubicBezTo>
                    <a:pt x="6" y="4"/>
                    <a:pt x="5" y="4"/>
                    <a:pt x="4" y="5"/>
                  </a:cubicBezTo>
                  <a:cubicBezTo>
                    <a:pt x="4" y="6"/>
                    <a:pt x="3" y="7"/>
                    <a:pt x="4" y="9"/>
                  </a:cubicBezTo>
                  <a:cubicBezTo>
                    <a:pt x="4" y="10"/>
                    <a:pt x="4" y="11"/>
                    <a:pt x="5" y="11"/>
                  </a:cubicBezTo>
                  <a:cubicBezTo>
                    <a:pt x="6" y="12"/>
                    <a:pt x="7" y="12"/>
                    <a:pt x="9" y="12"/>
                  </a:cubicBezTo>
                  <a:cubicBezTo>
                    <a:pt x="10" y="12"/>
                    <a:pt x="11" y="11"/>
                    <a:pt x="11" y="10"/>
                  </a:cubicBezTo>
                  <a:cubicBezTo>
                    <a:pt x="12" y="9"/>
                    <a:pt x="12" y="8"/>
                    <a:pt x="12" y="7"/>
                  </a:cubicBezTo>
                  <a:cubicBezTo>
                    <a:pt x="12" y="6"/>
                    <a:pt x="11" y="5"/>
                    <a:pt x="10" y="4"/>
                  </a:cubicBezTo>
                  <a:cubicBezTo>
                    <a:pt x="10" y="4"/>
                    <a:pt x="9" y="3"/>
                    <a:pt x="8" y="3"/>
                  </a:cubicBezTo>
                  <a:close/>
                </a:path>
              </a:pathLst>
            </a:custGeom>
            <a:solidFill>
              <a:srgbClr val="DAE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0" name="Freeform 164">
              <a:extLst>
                <a:ext uri="{FF2B5EF4-FFF2-40B4-BE49-F238E27FC236}">
                  <a16:creationId xmlns:a16="http://schemas.microsoft.com/office/drawing/2014/main" id="{5D5AF1C8-A9B6-2758-15C1-C5FE05BF0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463" y="4670425"/>
              <a:ext cx="22225" cy="22225"/>
            </a:xfrm>
            <a:custGeom>
              <a:avLst/>
              <a:gdLst>
                <a:gd name="T0" fmla="*/ 5 w 7"/>
                <a:gd name="T1" fmla="*/ 7 h 7"/>
                <a:gd name="T2" fmla="*/ 4 w 7"/>
                <a:gd name="T3" fmla="*/ 6 h 7"/>
                <a:gd name="T4" fmla="*/ 0 w 7"/>
                <a:gd name="T5" fmla="*/ 2 h 7"/>
                <a:gd name="T6" fmla="*/ 0 w 7"/>
                <a:gd name="T7" fmla="*/ 0 h 7"/>
                <a:gd name="T8" fmla="*/ 2 w 7"/>
                <a:gd name="T9" fmla="*/ 0 h 7"/>
                <a:gd name="T10" fmla="*/ 6 w 7"/>
                <a:gd name="T11" fmla="*/ 4 h 7"/>
                <a:gd name="T12" fmla="*/ 6 w 7"/>
                <a:gd name="T13" fmla="*/ 6 h 7"/>
                <a:gd name="T14" fmla="*/ 5 w 7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5" y="7"/>
                  </a:moveTo>
                  <a:cubicBezTo>
                    <a:pt x="5" y="7"/>
                    <a:pt x="4" y="6"/>
                    <a:pt x="4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5"/>
                    <a:pt x="7" y="6"/>
                    <a:pt x="6" y="6"/>
                  </a:cubicBezTo>
                  <a:cubicBezTo>
                    <a:pt x="6" y="6"/>
                    <a:pt x="6" y="7"/>
                    <a:pt x="5" y="7"/>
                  </a:cubicBezTo>
                  <a:close/>
                </a:path>
              </a:pathLst>
            </a:custGeom>
            <a:solidFill>
              <a:srgbClr val="DAE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1" name="Freeform 165">
              <a:extLst>
                <a:ext uri="{FF2B5EF4-FFF2-40B4-BE49-F238E27FC236}">
                  <a16:creationId xmlns:a16="http://schemas.microsoft.com/office/drawing/2014/main" id="{29B43E28-FC0B-6598-16F8-37E56B9E9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463" y="4670425"/>
              <a:ext cx="22225" cy="22225"/>
            </a:xfrm>
            <a:custGeom>
              <a:avLst/>
              <a:gdLst>
                <a:gd name="T0" fmla="*/ 1 w 7"/>
                <a:gd name="T1" fmla="*/ 7 h 7"/>
                <a:gd name="T2" fmla="*/ 0 w 7"/>
                <a:gd name="T3" fmla="*/ 6 h 7"/>
                <a:gd name="T4" fmla="*/ 0 w 7"/>
                <a:gd name="T5" fmla="*/ 4 h 7"/>
                <a:gd name="T6" fmla="*/ 4 w 7"/>
                <a:gd name="T7" fmla="*/ 0 h 7"/>
                <a:gd name="T8" fmla="*/ 6 w 7"/>
                <a:gd name="T9" fmla="*/ 0 h 7"/>
                <a:gd name="T10" fmla="*/ 6 w 7"/>
                <a:gd name="T11" fmla="*/ 2 h 7"/>
                <a:gd name="T12" fmla="*/ 2 w 7"/>
                <a:gd name="T13" fmla="*/ 6 h 7"/>
                <a:gd name="T14" fmla="*/ 1 w 7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1" y="7"/>
                  </a:moveTo>
                  <a:cubicBezTo>
                    <a:pt x="1" y="7"/>
                    <a:pt x="1" y="6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7" y="1"/>
                    <a:pt x="7" y="2"/>
                    <a:pt x="6" y="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lose/>
                </a:path>
              </a:pathLst>
            </a:custGeom>
            <a:solidFill>
              <a:srgbClr val="DAE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2" name="Freeform 166">
              <a:extLst>
                <a:ext uri="{FF2B5EF4-FFF2-40B4-BE49-F238E27FC236}">
                  <a16:creationId xmlns:a16="http://schemas.microsoft.com/office/drawing/2014/main" id="{148D3513-54E6-D86E-70D5-30917D7E42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0988" y="4911725"/>
              <a:ext cx="133350" cy="111125"/>
            </a:xfrm>
            <a:custGeom>
              <a:avLst/>
              <a:gdLst>
                <a:gd name="T0" fmla="*/ 21 w 42"/>
                <a:gd name="T1" fmla="*/ 35 h 35"/>
                <a:gd name="T2" fmla="*/ 0 w 42"/>
                <a:gd name="T3" fmla="*/ 14 h 35"/>
                <a:gd name="T4" fmla="*/ 0 w 42"/>
                <a:gd name="T5" fmla="*/ 6 h 35"/>
                <a:gd name="T6" fmla="*/ 6 w 42"/>
                <a:gd name="T7" fmla="*/ 0 h 35"/>
                <a:gd name="T8" fmla="*/ 36 w 42"/>
                <a:gd name="T9" fmla="*/ 0 h 35"/>
                <a:gd name="T10" fmla="*/ 42 w 42"/>
                <a:gd name="T11" fmla="*/ 6 h 35"/>
                <a:gd name="T12" fmla="*/ 42 w 42"/>
                <a:gd name="T13" fmla="*/ 14 h 35"/>
                <a:gd name="T14" fmla="*/ 21 w 42"/>
                <a:gd name="T15" fmla="*/ 35 h 35"/>
                <a:gd name="T16" fmla="*/ 6 w 42"/>
                <a:gd name="T17" fmla="*/ 3 h 35"/>
                <a:gd name="T18" fmla="*/ 3 w 42"/>
                <a:gd name="T19" fmla="*/ 6 h 35"/>
                <a:gd name="T20" fmla="*/ 3 w 42"/>
                <a:gd name="T21" fmla="*/ 14 h 35"/>
                <a:gd name="T22" fmla="*/ 21 w 42"/>
                <a:gd name="T23" fmla="*/ 32 h 35"/>
                <a:gd name="T24" fmla="*/ 39 w 42"/>
                <a:gd name="T25" fmla="*/ 14 h 35"/>
                <a:gd name="T26" fmla="*/ 39 w 42"/>
                <a:gd name="T27" fmla="*/ 6 h 35"/>
                <a:gd name="T28" fmla="*/ 36 w 42"/>
                <a:gd name="T29" fmla="*/ 3 h 35"/>
                <a:gd name="T30" fmla="*/ 6 w 42"/>
                <a:gd name="T3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5">
                  <a:moveTo>
                    <a:pt x="21" y="35"/>
                  </a:moveTo>
                  <a:cubicBezTo>
                    <a:pt x="10" y="35"/>
                    <a:pt x="0" y="25"/>
                    <a:pt x="0" y="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0" y="0"/>
                    <a:pt x="42" y="2"/>
                    <a:pt x="42" y="6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25"/>
                    <a:pt x="33" y="35"/>
                    <a:pt x="21" y="35"/>
                  </a:cubicBezTo>
                  <a:close/>
                  <a:moveTo>
                    <a:pt x="6" y="3"/>
                  </a:moveTo>
                  <a:cubicBezTo>
                    <a:pt x="5" y="3"/>
                    <a:pt x="3" y="4"/>
                    <a:pt x="3" y="6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23"/>
                    <a:pt x="11" y="32"/>
                    <a:pt x="21" y="32"/>
                  </a:cubicBezTo>
                  <a:cubicBezTo>
                    <a:pt x="31" y="32"/>
                    <a:pt x="39" y="23"/>
                    <a:pt x="39" y="1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4"/>
                    <a:pt x="38" y="3"/>
                    <a:pt x="36" y="3"/>
                  </a:cubicBezTo>
                  <a:lnTo>
                    <a:pt x="6" y="3"/>
                  </a:lnTo>
                  <a:close/>
                </a:path>
              </a:pathLst>
            </a:custGeom>
            <a:solidFill>
              <a:srgbClr val="DAE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3" name="Freeform 167">
              <a:extLst>
                <a:ext uri="{FF2B5EF4-FFF2-40B4-BE49-F238E27FC236}">
                  <a16:creationId xmlns:a16="http://schemas.microsoft.com/office/drawing/2014/main" id="{DFBBA0DE-6E98-1F78-1226-C7ABD24F6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488" y="4946650"/>
              <a:ext cx="41275" cy="41275"/>
            </a:xfrm>
            <a:custGeom>
              <a:avLst/>
              <a:gdLst>
                <a:gd name="T0" fmla="*/ 1 w 13"/>
                <a:gd name="T1" fmla="*/ 13 h 13"/>
                <a:gd name="T2" fmla="*/ 0 w 13"/>
                <a:gd name="T3" fmla="*/ 12 h 13"/>
                <a:gd name="T4" fmla="*/ 1 w 13"/>
                <a:gd name="T5" fmla="*/ 10 h 13"/>
                <a:gd name="T6" fmla="*/ 10 w 13"/>
                <a:gd name="T7" fmla="*/ 2 h 13"/>
                <a:gd name="T8" fmla="*/ 11 w 13"/>
                <a:gd name="T9" fmla="*/ 0 h 13"/>
                <a:gd name="T10" fmla="*/ 13 w 13"/>
                <a:gd name="T11" fmla="*/ 2 h 13"/>
                <a:gd name="T12" fmla="*/ 1 w 13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1" y="13"/>
                  </a:moveTo>
                  <a:cubicBezTo>
                    <a:pt x="0" y="13"/>
                    <a:pt x="0" y="13"/>
                    <a:pt x="0" y="12"/>
                  </a:cubicBezTo>
                  <a:cubicBezTo>
                    <a:pt x="0" y="11"/>
                    <a:pt x="0" y="10"/>
                    <a:pt x="1" y="10"/>
                  </a:cubicBezTo>
                  <a:cubicBezTo>
                    <a:pt x="6" y="10"/>
                    <a:pt x="10" y="6"/>
                    <a:pt x="10" y="2"/>
                  </a:cubicBezTo>
                  <a:cubicBezTo>
                    <a:pt x="10" y="1"/>
                    <a:pt x="11" y="0"/>
                    <a:pt x="11" y="0"/>
                  </a:cubicBezTo>
                  <a:cubicBezTo>
                    <a:pt x="12" y="0"/>
                    <a:pt x="13" y="1"/>
                    <a:pt x="13" y="2"/>
                  </a:cubicBezTo>
                  <a:cubicBezTo>
                    <a:pt x="13" y="8"/>
                    <a:pt x="8" y="13"/>
                    <a:pt x="1" y="13"/>
                  </a:cubicBezTo>
                  <a:close/>
                </a:path>
              </a:pathLst>
            </a:custGeom>
            <a:solidFill>
              <a:srgbClr val="DAE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4" name="Freeform 168">
              <a:extLst>
                <a:ext uri="{FF2B5EF4-FFF2-40B4-BE49-F238E27FC236}">
                  <a16:creationId xmlns:a16="http://schemas.microsoft.com/office/drawing/2014/main" id="{341F2B55-5BF0-FBCD-F196-F52DF7799B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3688" y="4838700"/>
              <a:ext cx="111125" cy="82550"/>
            </a:xfrm>
            <a:custGeom>
              <a:avLst/>
              <a:gdLst>
                <a:gd name="T0" fmla="*/ 33 w 35"/>
                <a:gd name="T1" fmla="*/ 26 h 26"/>
                <a:gd name="T2" fmla="*/ 1 w 35"/>
                <a:gd name="T3" fmla="*/ 26 h 26"/>
                <a:gd name="T4" fmla="*/ 0 w 35"/>
                <a:gd name="T5" fmla="*/ 24 h 26"/>
                <a:gd name="T6" fmla="*/ 0 w 35"/>
                <a:gd name="T7" fmla="*/ 18 h 26"/>
                <a:gd name="T8" fmla="*/ 17 w 35"/>
                <a:gd name="T9" fmla="*/ 0 h 26"/>
                <a:gd name="T10" fmla="*/ 35 w 35"/>
                <a:gd name="T11" fmla="*/ 18 h 26"/>
                <a:gd name="T12" fmla="*/ 35 w 35"/>
                <a:gd name="T13" fmla="*/ 24 h 26"/>
                <a:gd name="T14" fmla="*/ 33 w 35"/>
                <a:gd name="T15" fmla="*/ 26 h 26"/>
                <a:gd name="T16" fmla="*/ 3 w 35"/>
                <a:gd name="T17" fmla="*/ 23 h 26"/>
                <a:gd name="T18" fmla="*/ 31 w 35"/>
                <a:gd name="T19" fmla="*/ 23 h 26"/>
                <a:gd name="T20" fmla="*/ 31 w 35"/>
                <a:gd name="T21" fmla="*/ 18 h 26"/>
                <a:gd name="T22" fmla="*/ 17 w 35"/>
                <a:gd name="T23" fmla="*/ 4 h 26"/>
                <a:gd name="T24" fmla="*/ 3 w 35"/>
                <a:gd name="T25" fmla="*/ 18 h 26"/>
                <a:gd name="T26" fmla="*/ 3 w 35"/>
                <a:gd name="T27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26">
                  <a:moveTo>
                    <a:pt x="33" y="26"/>
                  </a:move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5"/>
                    <a:pt x="0" y="2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5"/>
                    <a:pt x="34" y="26"/>
                    <a:pt x="33" y="26"/>
                  </a:cubicBezTo>
                  <a:close/>
                  <a:moveTo>
                    <a:pt x="3" y="23"/>
                  </a:moveTo>
                  <a:cubicBezTo>
                    <a:pt x="31" y="23"/>
                    <a:pt x="31" y="23"/>
                    <a:pt x="31" y="23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0"/>
                    <a:pt x="25" y="4"/>
                    <a:pt x="17" y="4"/>
                  </a:cubicBezTo>
                  <a:cubicBezTo>
                    <a:pt x="9" y="4"/>
                    <a:pt x="3" y="10"/>
                    <a:pt x="3" y="18"/>
                  </a:cubicBezTo>
                  <a:lnTo>
                    <a:pt x="3" y="23"/>
                  </a:lnTo>
                  <a:close/>
                </a:path>
              </a:pathLst>
            </a:custGeom>
            <a:solidFill>
              <a:srgbClr val="DAE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1364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1" presetClass="entr" presetSubtype="0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0" presetClass="path" presetSubtype="0" repeatCount="indefinite" accel="50000" decel="50000" autoRev="1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Motion origin="layout" path="M -0.00339 -4.81481E-6 L 0.56667 0.0051 " pathEditMode="relative" rAng="0" ptsTypes="AA">
                                          <p:cBhvr>
                                            <p:cTn id="10" dur="2000" fill="hold"/>
                                            <p:tgtEl>
                                              <p:spTgt spid="5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8503" y="25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0" presetClass="path" presetSubtype="0" repeatCount="indefinite" accel="50000" decel="50000" autoRev="1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Motion origin="layout" path="M -0.00339 -4.81481E-6 L 0.56667 0.0051 " pathEditMode="relative" rAng="0" ptsTypes="AA">
                                          <p:cBhvr>
                                            <p:cTn id="12" dur="20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8503" y="25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8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5" dur="2000" fill="hold"/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6" dur="2000" fill="hold"/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6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6" accel="14000" decel="86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6" accel="14000" decel="86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6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5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5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6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6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6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6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6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6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500" fill="hold"/>
                                            <p:tgtEl>
                                              <p:spTgt spid="6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500" fill="hold"/>
                                            <p:tgtEl>
                                              <p:spTgt spid="6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6" grpId="0" animBg="1"/>
          <p:bldP spid="266" grpId="1" animBg="1"/>
          <p:bldP spid="248" grpId="0"/>
          <p:bldP spid="592" grpId="0" animBg="1"/>
          <p:bldP spid="592" grpId="1" animBg="1"/>
          <p:bldP spid="609" grpId="0"/>
          <p:bldP spid="610" grpId="0"/>
          <p:bldP spid="61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1" presetClass="entr" presetSubtype="0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0" presetClass="path" presetSubtype="0" repeatCount="indefinite" accel="50000" decel="50000" autoRev="1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Motion origin="layout" path="M -0.00339 -4.81481E-6 L 0.56667 0.0051 " pathEditMode="relative" rAng="0" ptsTypes="AA">
                                          <p:cBhvr>
                                            <p:cTn id="10" dur="2000" fill="hold"/>
                                            <p:tgtEl>
                                              <p:spTgt spid="5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8503" y="25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0" presetClass="path" presetSubtype="0" repeatCount="indefinite" accel="50000" decel="50000" autoRev="1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Motion origin="layout" path="M -0.00339 -4.81481E-6 L 0.56667 0.0051 " pathEditMode="relative" rAng="0" ptsTypes="AA">
                                          <p:cBhvr>
                                            <p:cTn id="12" dur="20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8503" y="25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6" accel="14000" decel="86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6" accel="14000" decel="86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6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5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5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6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6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6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6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6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6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500" fill="hold"/>
                                            <p:tgtEl>
                                              <p:spTgt spid="6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500" fill="hold"/>
                                            <p:tgtEl>
                                              <p:spTgt spid="6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6" grpId="0" animBg="1"/>
          <p:bldP spid="266" grpId="1" animBg="1"/>
          <p:bldP spid="248" grpId="0"/>
          <p:bldP spid="592" grpId="0" animBg="1"/>
          <p:bldP spid="592" grpId="1" animBg="1"/>
          <p:bldP spid="609" grpId="0"/>
          <p:bldP spid="610" grpId="0"/>
          <p:bldP spid="611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3" name="Straight Connector 752">
            <a:extLst>
              <a:ext uri="{FF2B5EF4-FFF2-40B4-BE49-F238E27FC236}">
                <a16:creationId xmlns:a16="http://schemas.microsoft.com/office/drawing/2014/main" id="{B1D34D92-E87D-6559-427B-3C9B4DFC3E51}"/>
              </a:ext>
            </a:extLst>
          </p:cNvPr>
          <p:cNvCxnSpPr>
            <a:cxnSpLocks/>
          </p:cNvCxnSpPr>
          <p:nvPr/>
        </p:nvCxnSpPr>
        <p:spPr>
          <a:xfrm flipH="1">
            <a:off x="6655781" y="1918801"/>
            <a:ext cx="2269343" cy="23951"/>
          </a:xfrm>
          <a:prstGeom prst="line">
            <a:avLst/>
          </a:prstGeom>
          <a:ln w="38100">
            <a:solidFill>
              <a:srgbClr val="96C3F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3E02D5-26CA-4403-A9E5-0805501B3A88}"/>
              </a:ext>
            </a:extLst>
          </p:cNvPr>
          <p:cNvCxnSpPr>
            <a:cxnSpLocks/>
          </p:cNvCxnSpPr>
          <p:nvPr/>
        </p:nvCxnSpPr>
        <p:spPr>
          <a:xfrm>
            <a:off x="2697025" y="3894093"/>
            <a:ext cx="6824632" cy="27843"/>
          </a:xfrm>
          <a:prstGeom prst="line">
            <a:avLst/>
          </a:prstGeom>
          <a:ln w="38100">
            <a:solidFill>
              <a:srgbClr val="96C3F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6" name="Oval 265">
            <a:extLst>
              <a:ext uri="{FF2B5EF4-FFF2-40B4-BE49-F238E27FC236}">
                <a16:creationId xmlns:a16="http://schemas.microsoft.com/office/drawing/2014/main" id="{3FE84C94-220B-4833-B55D-943D710842FA}"/>
              </a:ext>
            </a:extLst>
          </p:cNvPr>
          <p:cNvSpPr/>
          <p:nvPr/>
        </p:nvSpPr>
        <p:spPr>
          <a:xfrm>
            <a:off x="2628361" y="3822911"/>
            <a:ext cx="119446" cy="1194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 useBgFill="1">
        <p:nvSpPr>
          <p:cNvPr id="262" name="Rectangle 261">
            <a:extLst>
              <a:ext uri="{FF2B5EF4-FFF2-40B4-BE49-F238E27FC236}">
                <a16:creationId xmlns:a16="http://schemas.microsoft.com/office/drawing/2014/main" id="{AE56B8EF-99BA-499F-8BD8-9B4892803E64}"/>
              </a:ext>
            </a:extLst>
          </p:cNvPr>
          <p:cNvSpPr/>
          <p:nvPr/>
        </p:nvSpPr>
        <p:spPr>
          <a:xfrm>
            <a:off x="0" y="6323328"/>
            <a:ext cx="12192000" cy="507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92" name="Oval 591">
            <a:extLst>
              <a:ext uri="{FF2B5EF4-FFF2-40B4-BE49-F238E27FC236}">
                <a16:creationId xmlns:a16="http://schemas.microsoft.com/office/drawing/2014/main" id="{897D9346-75B6-87A0-9431-5E12BF118FBB}"/>
              </a:ext>
            </a:extLst>
          </p:cNvPr>
          <p:cNvSpPr/>
          <p:nvPr/>
        </p:nvSpPr>
        <p:spPr>
          <a:xfrm>
            <a:off x="2648699" y="3831730"/>
            <a:ext cx="119446" cy="1194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D66280F6-A80B-C15B-4235-EC72520F8657}"/>
              </a:ext>
            </a:extLst>
          </p:cNvPr>
          <p:cNvGrpSpPr/>
          <p:nvPr/>
        </p:nvGrpSpPr>
        <p:grpSpPr>
          <a:xfrm>
            <a:off x="1973642" y="3161405"/>
            <a:ext cx="1395284" cy="1553736"/>
            <a:chOff x="12901049" y="3843285"/>
            <a:chExt cx="5849938" cy="6389688"/>
          </a:xfrm>
        </p:grpSpPr>
        <p:sp>
          <p:nvSpPr>
            <p:cNvPr id="321" name="Freeform 8">
              <a:extLst>
                <a:ext uri="{FF2B5EF4-FFF2-40B4-BE49-F238E27FC236}">
                  <a16:creationId xmlns:a16="http://schemas.microsoft.com/office/drawing/2014/main" id="{CACA080C-CF1C-5073-B6D5-42B9FDDDE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3437" y="6834135"/>
              <a:ext cx="5797550" cy="3398838"/>
            </a:xfrm>
            <a:custGeom>
              <a:avLst/>
              <a:gdLst>
                <a:gd name="T0" fmla="*/ 2101 w 2101"/>
                <a:gd name="T1" fmla="*/ 528 h 1231"/>
                <a:gd name="T2" fmla="*/ 2101 w 2101"/>
                <a:gd name="T3" fmla="*/ 528 h 1231"/>
                <a:gd name="T4" fmla="*/ 2099 w 2101"/>
                <a:gd name="T5" fmla="*/ 543 h 1231"/>
                <a:gd name="T6" fmla="*/ 2065 w 2101"/>
                <a:gd name="T7" fmla="*/ 590 h 1231"/>
                <a:gd name="T8" fmla="*/ 1021 w 2101"/>
                <a:gd name="T9" fmla="*/ 1193 h 1231"/>
                <a:gd name="T10" fmla="*/ 810 w 2101"/>
                <a:gd name="T11" fmla="*/ 1193 h 1231"/>
                <a:gd name="T12" fmla="*/ 26 w 2101"/>
                <a:gd name="T13" fmla="*/ 741 h 1231"/>
                <a:gd name="T14" fmla="*/ 0 w 2101"/>
                <a:gd name="T15" fmla="*/ 726 h 1231"/>
                <a:gd name="T16" fmla="*/ 1257 w 2101"/>
                <a:gd name="T17" fmla="*/ 0 h 1231"/>
                <a:gd name="T18" fmla="*/ 2065 w 2101"/>
                <a:gd name="T19" fmla="*/ 466 h 1231"/>
                <a:gd name="T20" fmla="*/ 2101 w 2101"/>
                <a:gd name="T21" fmla="*/ 528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01" h="1231">
                  <a:moveTo>
                    <a:pt x="2101" y="528"/>
                  </a:moveTo>
                  <a:cubicBezTo>
                    <a:pt x="2101" y="528"/>
                    <a:pt x="2101" y="528"/>
                    <a:pt x="2101" y="528"/>
                  </a:cubicBezTo>
                  <a:cubicBezTo>
                    <a:pt x="2101" y="533"/>
                    <a:pt x="2100" y="538"/>
                    <a:pt x="2099" y="543"/>
                  </a:cubicBezTo>
                  <a:cubicBezTo>
                    <a:pt x="2096" y="562"/>
                    <a:pt x="2084" y="579"/>
                    <a:pt x="2065" y="590"/>
                  </a:cubicBezTo>
                  <a:cubicBezTo>
                    <a:pt x="1021" y="1193"/>
                    <a:pt x="1021" y="1193"/>
                    <a:pt x="1021" y="1193"/>
                  </a:cubicBezTo>
                  <a:cubicBezTo>
                    <a:pt x="955" y="1231"/>
                    <a:pt x="875" y="1231"/>
                    <a:pt x="810" y="1193"/>
                  </a:cubicBezTo>
                  <a:cubicBezTo>
                    <a:pt x="26" y="741"/>
                    <a:pt x="26" y="741"/>
                    <a:pt x="26" y="741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1257" y="0"/>
                    <a:pt x="1257" y="0"/>
                    <a:pt x="1257" y="0"/>
                  </a:cubicBezTo>
                  <a:cubicBezTo>
                    <a:pt x="2065" y="466"/>
                    <a:pt x="2065" y="466"/>
                    <a:pt x="2065" y="466"/>
                  </a:cubicBezTo>
                  <a:cubicBezTo>
                    <a:pt x="2089" y="480"/>
                    <a:pt x="2101" y="504"/>
                    <a:pt x="2101" y="528"/>
                  </a:cubicBezTo>
                  <a:close/>
                </a:path>
              </a:pathLst>
            </a:custGeom>
            <a:solidFill>
              <a:srgbClr val="516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22" name="Freeform 9">
              <a:extLst>
                <a:ext uri="{FF2B5EF4-FFF2-40B4-BE49-F238E27FC236}">
                  <a16:creationId xmlns:a16="http://schemas.microsoft.com/office/drawing/2014/main" id="{026A1331-30A4-A8E7-195C-4D7491505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1049" y="3843285"/>
              <a:ext cx="3468688" cy="4891088"/>
            </a:xfrm>
            <a:custGeom>
              <a:avLst/>
              <a:gdLst>
                <a:gd name="T0" fmla="*/ 1179 w 1257"/>
                <a:gd name="T1" fmla="*/ 20 h 1771"/>
                <a:gd name="T2" fmla="*/ 73 w 1257"/>
                <a:gd name="T3" fmla="*/ 658 h 1771"/>
                <a:gd name="T4" fmla="*/ 0 w 1257"/>
                <a:gd name="T5" fmla="*/ 784 h 1771"/>
                <a:gd name="T6" fmla="*/ 0 w 1257"/>
                <a:gd name="T7" fmla="*/ 1771 h 1771"/>
                <a:gd name="T8" fmla="*/ 1257 w 1257"/>
                <a:gd name="T9" fmla="*/ 1046 h 1771"/>
                <a:gd name="T10" fmla="*/ 1257 w 1257"/>
                <a:gd name="T11" fmla="*/ 65 h 1771"/>
                <a:gd name="T12" fmla="*/ 1179 w 1257"/>
                <a:gd name="T13" fmla="*/ 20 h 1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7" h="1771">
                  <a:moveTo>
                    <a:pt x="1179" y="20"/>
                  </a:moveTo>
                  <a:cubicBezTo>
                    <a:pt x="73" y="658"/>
                    <a:pt x="73" y="658"/>
                    <a:pt x="73" y="658"/>
                  </a:cubicBezTo>
                  <a:cubicBezTo>
                    <a:pt x="28" y="684"/>
                    <a:pt x="0" y="732"/>
                    <a:pt x="0" y="784"/>
                  </a:cubicBezTo>
                  <a:cubicBezTo>
                    <a:pt x="0" y="1771"/>
                    <a:pt x="0" y="1771"/>
                    <a:pt x="0" y="1771"/>
                  </a:cubicBezTo>
                  <a:cubicBezTo>
                    <a:pt x="1257" y="1046"/>
                    <a:pt x="1257" y="1046"/>
                    <a:pt x="1257" y="1046"/>
                  </a:cubicBezTo>
                  <a:cubicBezTo>
                    <a:pt x="1257" y="65"/>
                    <a:pt x="1257" y="65"/>
                    <a:pt x="1257" y="65"/>
                  </a:cubicBezTo>
                  <a:cubicBezTo>
                    <a:pt x="1257" y="25"/>
                    <a:pt x="1214" y="0"/>
                    <a:pt x="1179" y="20"/>
                  </a:cubicBezTo>
                  <a:close/>
                </a:path>
              </a:pathLst>
            </a:custGeom>
            <a:solidFill>
              <a:srgbClr val="C1C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23" name="Freeform 10">
              <a:extLst>
                <a:ext uri="{FF2B5EF4-FFF2-40B4-BE49-F238E27FC236}">
                  <a16:creationId xmlns:a16="http://schemas.microsoft.com/office/drawing/2014/main" id="{1BF45A95-C67C-B1A2-D06E-1082407AD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3437" y="6673798"/>
              <a:ext cx="5797550" cy="3398838"/>
            </a:xfrm>
            <a:custGeom>
              <a:avLst/>
              <a:gdLst>
                <a:gd name="T0" fmla="*/ 2101 w 2101"/>
                <a:gd name="T1" fmla="*/ 528 h 1231"/>
                <a:gd name="T2" fmla="*/ 2101 w 2101"/>
                <a:gd name="T3" fmla="*/ 528 h 1231"/>
                <a:gd name="T4" fmla="*/ 2099 w 2101"/>
                <a:gd name="T5" fmla="*/ 543 h 1231"/>
                <a:gd name="T6" fmla="*/ 2065 w 2101"/>
                <a:gd name="T7" fmla="*/ 590 h 1231"/>
                <a:gd name="T8" fmla="*/ 1021 w 2101"/>
                <a:gd name="T9" fmla="*/ 1193 h 1231"/>
                <a:gd name="T10" fmla="*/ 810 w 2101"/>
                <a:gd name="T11" fmla="*/ 1193 h 1231"/>
                <a:gd name="T12" fmla="*/ 26 w 2101"/>
                <a:gd name="T13" fmla="*/ 741 h 1231"/>
                <a:gd name="T14" fmla="*/ 0 w 2101"/>
                <a:gd name="T15" fmla="*/ 726 h 1231"/>
                <a:gd name="T16" fmla="*/ 1257 w 2101"/>
                <a:gd name="T17" fmla="*/ 0 h 1231"/>
                <a:gd name="T18" fmla="*/ 2065 w 2101"/>
                <a:gd name="T19" fmla="*/ 466 h 1231"/>
                <a:gd name="T20" fmla="*/ 2101 w 2101"/>
                <a:gd name="T21" fmla="*/ 528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01" h="1231">
                  <a:moveTo>
                    <a:pt x="2101" y="528"/>
                  </a:moveTo>
                  <a:cubicBezTo>
                    <a:pt x="2101" y="528"/>
                    <a:pt x="2101" y="528"/>
                    <a:pt x="2101" y="528"/>
                  </a:cubicBezTo>
                  <a:cubicBezTo>
                    <a:pt x="2101" y="533"/>
                    <a:pt x="2100" y="538"/>
                    <a:pt x="2099" y="543"/>
                  </a:cubicBezTo>
                  <a:cubicBezTo>
                    <a:pt x="2096" y="562"/>
                    <a:pt x="2084" y="579"/>
                    <a:pt x="2065" y="590"/>
                  </a:cubicBezTo>
                  <a:cubicBezTo>
                    <a:pt x="1021" y="1193"/>
                    <a:pt x="1021" y="1193"/>
                    <a:pt x="1021" y="1193"/>
                  </a:cubicBezTo>
                  <a:cubicBezTo>
                    <a:pt x="955" y="1231"/>
                    <a:pt x="875" y="1231"/>
                    <a:pt x="810" y="1193"/>
                  </a:cubicBezTo>
                  <a:cubicBezTo>
                    <a:pt x="26" y="741"/>
                    <a:pt x="26" y="741"/>
                    <a:pt x="26" y="741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1257" y="0"/>
                    <a:pt x="1257" y="0"/>
                    <a:pt x="1257" y="0"/>
                  </a:cubicBezTo>
                  <a:cubicBezTo>
                    <a:pt x="2065" y="466"/>
                    <a:pt x="2065" y="466"/>
                    <a:pt x="2065" y="466"/>
                  </a:cubicBezTo>
                  <a:cubicBezTo>
                    <a:pt x="2089" y="480"/>
                    <a:pt x="2101" y="504"/>
                    <a:pt x="2101" y="528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24" name="Freeform 11">
              <a:extLst>
                <a:ext uri="{FF2B5EF4-FFF2-40B4-BE49-F238E27FC236}">
                  <a16:creationId xmlns:a16="http://schemas.microsoft.com/office/drawing/2014/main" id="{33B60625-7484-62D5-8684-0216D18E7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64599" y="6883348"/>
              <a:ext cx="4346575" cy="2554288"/>
            </a:xfrm>
            <a:custGeom>
              <a:avLst/>
              <a:gdLst>
                <a:gd name="T0" fmla="*/ 1555 w 1575"/>
                <a:gd name="T1" fmla="*/ 303 h 925"/>
                <a:gd name="T2" fmla="*/ 492 w 1575"/>
                <a:gd name="T3" fmla="*/ 917 h 925"/>
                <a:gd name="T4" fmla="*/ 444 w 1575"/>
                <a:gd name="T5" fmla="*/ 917 h 925"/>
                <a:gd name="T6" fmla="*/ 17 w 1575"/>
                <a:gd name="T7" fmla="*/ 670 h 925"/>
                <a:gd name="T8" fmla="*/ 17 w 1575"/>
                <a:gd name="T9" fmla="*/ 625 h 925"/>
                <a:gd name="T10" fmla="*/ 1085 w 1575"/>
                <a:gd name="T11" fmla="*/ 9 h 925"/>
                <a:gd name="T12" fmla="*/ 1133 w 1575"/>
                <a:gd name="T13" fmla="*/ 9 h 925"/>
                <a:gd name="T14" fmla="*/ 1555 w 1575"/>
                <a:gd name="T15" fmla="*/ 253 h 925"/>
                <a:gd name="T16" fmla="*/ 1555 w 1575"/>
                <a:gd name="T17" fmla="*/ 303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5" h="925">
                  <a:moveTo>
                    <a:pt x="1555" y="303"/>
                  </a:moveTo>
                  <a:cubicBezTo>
                    <a:pt x="492" y="917"/>
                    <a:pt x="492" y="917"/>
                    <a:pt x="492" y="917"/>
                  </a:cubicBezTo>
                  <a:cubicBezTo>
                    <a:pt x="477" y="925"/>
                    <a:pt x="459" y="925"/>
                    <a:pt x="444" y="917"/>
                  </a:cubicBezTo>
                  <a:cubicBezTo>
                    <a:pt x="17" y="670"/>
                    <a:pt x="17" y="670"/>
                    <a:pt x="17" y="670"/>
                  </a:cubicBezTo>
                  <a:cubicBezTo>
                    <a:pt x="0" y="660"/>
                    <a:pt x="0" y="635"/>
                    <a:pt x="17" y="625"/>
                  </a:cubicBezTo>
                  <a:cubicBezTo>
                    <a:pt x="1085" y="9"/>
                    <a:pt x="1085" y="9"/>
                    <a:pt x="1085" y="9"/>
                  </a:cubicBezTo>
                  <a:cubicBezTo>
                    <a:pt x="1100" y="0"/>
                    <a:pt x="1118" y="0"/>
                    <a:pt x="1133" y="9"/>
                  </a:cubicBezTo>
                  <a:cubicBezTo>
                    <a:pt x="1555" y="253"/>
                    <a:pt x="1555" y="253"/>
                    <a:pt x="1555" y="253"/>
                  </a:cubicBezTo>
                  <a:cubicBezTo>
                    <a:pt x="1575" y="264"/>
                    <a:pt x="1575" y="292"/>
                    <a:pt x="1555" y="303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25" name="Freeform 12">
              <a:extLst>
                <a:ext uri="{FF2B5EF4-FFF2-40B4-BE49-F238E27FC236}">
                  <a16:creationId xmlns:a16="http://schemas.microsoft.com/office/drawing/2014/main" id="{4C42594C-350E-7A03-20F6-EBAC56A5E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3437" y="3881385"/>
              <a:ext cx="3468688" cy="4797425"/>
            </a:xfrm>
            <a:custGeom>
              <a:avLst/>
              <a:gdLst>
                <a:gd name="T0" fmla="*/ 1179 w 1257"/>
                <a:gd name="T1" fmla="*/ 20 h 1737"/>
                <a:gd name="T2" fmla="*/ 72 w 1257"/>
                <a:gd name="T3" fmla="*/ 658 h 1737"/>
                <a:gd name="T4" fmla="*/ 0 w 1257"/>
                <a:gd name="T5" fmla="*/ 784 h 1737"/>
                <a:gd name="T6" fmla="*/ 0 w 1257"/>
                <a:gd name="T7" fmla="*/ 1737 h 1737"/>
                <a:gd name="T8" fmla="*/ 1257 w 1257"/>
                <a:gd name="T9" fmla="*/ 1011 h 1737"/>
                <a:gd name="T10" fmla="*/ 1257 w 1257"/>
                <a:gd name="T11" fmla="*/ 65 h 1737"/>
                <a:gd name="T12" fmla="*/ 1179 w 1257"/>
                <a:gd name="T13" fmla="*/ 20 h 1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7" h="1737">
                  <a:moveTo>
                    <a:pt x="1179" y="20"/>
                  </a:moveTo>
                  <a:cubicBezTo>
                    <a:pt x="72" y="658"/>
                    <a:pt x="72" y="658"/>
                    <a:pt x="72" y="658"/>
                  </a:cubicBezTo>
                  <a:cubicBezTo>
                    <a:pt x="27" y="684"/>
                    <a:pt x="0" y="732"/>
                    <a:pt x="0" y="784"/>
                  </a:cubicBezTo>
                  <a:cubicBezTo>
                    <a:pt x="0" y="1737"/>
                    <a:pt x="0" y="1737"/>
                    <a:pt x="0" y="1737"/>
                  </a:cubicBezTo>
                  <a:cubicBezTo>
                    <a:pt x="1257" y="1011"/>
                    <a:pt x="1257" y="1011"/>
                    <a:pt x="1257" y="1011"/>
                  </a:cubicBezTo>
                  <a:cubicBezTo>
                    <a:pt x="1257" y="65"/>
                    <a:pt x="1257" y="65"/>
                    <a:pt x="1257" y="65"/>
                  </a:cubicBezTo>
                  <a:cubicBezTo>
                    <a:pt x="1257" y="25"/>
                    <a:pt x="1213" y="0"/>
                    <a:pt x="1179" y="20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26" name="Freeform 13">
              <a:extLst>
                <a:ext uri="{FF2B5EF4-FFF2-40B4-BE49-F238E27FC236}">
                  <a16:creationId xmlns:a16="http://schemas.microsoft.com/office/drawing/2014/main" id="{944EAA8C-F0E4-6641-5672-C4A5CFB92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59812" y="4129035"/>
              <a:ext cx="3087688" cy="4198938"/>
            </a:xfrm>
            <a:custGeom>
              <a:avLst/>
              <a:gdLst>
                <a:gd name="T0" fmla="*/ 1945 w 1945"/>
                <a:gd name="T1" fmla="*/ 0 h 2645"/>
                <a:gd name="T2" fmla="*/ 0 w 1945"/>
                <a:gd name="T3" fmla="*/ 1116 h 2645"/>
                <a:gd name="T4" fmla="*/ 0 w 1945"/>
                <a:gd name="T5" fmla="*/ 2645 h 2645"/>
                <a:gd name="T6" fmla="*/ 1945 w 1945"/>
                <a:gd name="T7" fmla="*/ 1528 h 2645"/>
                <a:gd name="T8" fmla="*/ 1945 w 1945"/>
                <a:gd name="T9" fmla="*/ 0 h 2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2645">
                  <a:moveTo>
                    <a:pt x="1945" y="0"/>
                  </a:moveTo>
                  <a:lnTo>
                    <a:pt x="0" y="1116"/>
                  </a:lnTo>
                  <a:lnTo>
                    <a:pt x="0" y="2645"/>
                  </a:lnTo>
                  <a:lnTo>
                    <a:pt x="1945" y="1528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152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27" name="Freeform 14">
              <a:extLst>
                <a:ext uri="{FF2B5EF4-FFF2-40B4-BE49-F238E27FC236}">
                  <a16:creationId xmlns:a16="http://schemas.microsoft.com/office/drawing/2014/main" id="{6534483A-EAFA-D882-263A-4826AF0EE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6587" y="8131123"/>
              <a:ext cx="1173163" cy="677863"/>
            </a:xfrm>
            <a:custGeom>
              <a:avLst/>
              <a:gdLst>
                <a:gd name="T0" fmla="*/ 420 w 425"/>
                <a:gd name="T1" fmla="*/ 35 h 245"/>
                <a:gd name="T2" fmla="*/ 420 w 425"/>
                <a:gd name="T3" fmla="*/ 45 h 245"/>
                <a:gd name="T4" fmla="*/ 79 w 425"/>
                <a:gd name="T5" fmla="*/ 242 h 245"/>
                <a:gd name="T6" fmla="*/ 61 w 425"/>
                <a:gd name="T7" fmla="*/ 242 h 245"/>
                <a:gd name="T8" fmla="*/ 6 w 425"/>
                <a:gd name="T9" fmla="*/ 210 h 245"/>
                <a:gd name="T10" fmla="*/ 6 w 425"/>
                <a:gd name="T11" fmla="*/ 199 h 245"/>
                <a:gd name="T12" fmla="*/ 346 w 425"/>
                <a:gd name="T13" fmla="*/ 3 h 245"/>
                <a:gd name="T14" fmla="*/ 364 w 425"/>
                <a:gd name="T15" fmla="*/ 3 h 245"/>
                <a:gd name="T16" fmla="*/ 420 w 425"/>
                <a:gd name="T17" fmla="*/ 3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5" h="245">
                  <a:moveTo>
                    <a:pt x="420" y="35"/>
                  </a:moveTo>
                  <a:cubicBezTo>
                    <a:pt x="425" y="38"/>
                    <a:pt x="425" y="43"/>
                    <a:pt x="420" y="45"/>
                  </a:cubicBezTo>
                  <a:cubicBezTo>
                    <a:pt x="79" y="242"/>
                    <a:pt x="79" y="242"/>
                    <a:pt x="79" y="242"/>
                  </a:cubicBezTo>
                  <a:cubicBezTo>
                    <a:pt x="74" y="245"/>
                    <a:pt x="66" y="245"/>
                    <a:pt x="61" y="242"/>
                  </a:cubicBezTo>
                  <a:cubicBezTo>
                    <a:pt x="6" y="210"/>
                    <a:pt x="6" y="210"/>
                    <a:pt x="6" y="210"/>
                  </a:cubicBezTo>
                  <a:cubicBezTo>
                    <a:pt x="0" y="207"/>
                    <a:pt x="0" y="202"/>
                    <a:pt x="6" y="199"/>
                  </a:cubicBezTo>
                  <a:cubicBezTo>
                    <a:pt x="346" y="3"/>
                    <a:pt x="346" y="3"/>
                    <a:pt x="346" y="3"/>
                  </a:cubicBezTo>
                  <a:cubicBezTo>
                    <a:pt x="351" y="0"/>
                    <a:pt x="359" y="0"/>
                    <a:pt x="364" y="3"/>
                  </a:cubicBezTo>
                  <a:lnTo>
                    <a:pt x="420" y="3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28" name="Freeform 15">
              <a:extLst>
                <a:ext uri="{FF2B5EF4-FFF2-40B4-BE49-F238E27FC236}">
                  <a16:creationId xmlns:a16="http://schemas.microsoft.com/office/drawing/2014/main" id="{87C73160-B1C2-C9D0-E651-14596388C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23737" y="7289748"/>
              <a:ext cx="488950" cy="280988"/>
            </a:xfrm>
            <a:custGeom>
              <a:avLst/>
              <a:gdLst>
                <a:gd name="T0" fmla="*/ 52 w 177"/>
                <a:gd name="T1" fmla="*/ 100 h 102"/>
                <a:gd name="T2" fmla="*/ 68 w 177"/>
                <a:gd name="T3" fmla="*/ 100 h 102"/>
                <a:gd name="T4" fmla="*/ 173 w 177"/>
                <a:gd name="T5" fmla="*/ 39 h 102"/>
                <a:gd name="T6" fmla="*/ 173 w 177"/>
                <a:gd name="T7" fmla="*/ 30 h 102"/>
                <a:gd name="T8" fmla="*/ 125 w 177"/>
                <a:gd name="T9" fmla="*/ 2 h 102"/>
                <a:gd name="T10" fmla="*/ 109 w 177"/>
                <a:gd name="T11" fmla="*/ 2 h 102"/>
                <a:gd name="T12" fmla="*/ 4 w 177"/>
                <a:gd name="T13" fmla="*/ 63 h 102"/>
                <a:gd name="T14" fmla="*/ 4 w 177"/>
                <a:gd name="T15" fmla="*/ 72 h 102"/>
                <a:gd name="T16" fmla="*/ 52 w 1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02">
                  <a:moveTo>
                    <a:pt x="52" y="100"/>
                  </a:moveTo>
                  <a:cubicBezTo>
                    <a:pt x="57" y="102"/>
                    <a:pt x="64" y="102"/>
                    <a:pt x="68" y="100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77" y="37"/>
                    <a:pt x="177" y="33"/>
                    <a:pt x="173" y="30"/>
                  </a:cubicBezTo>
                  <a:cubicBezTo>
                    <a:pt x="125" y="2"/>
                    <a:pt x="125" y="2"/>
                    <a:pt x="125" y="2"/>
                  </a:cubicBezTo>
                  <a:cubicBezTo>
                    <a:pt x="120" y="0"/>
                    <a:pt x="114" y="0"/>
                    <a:pt x="109" y="2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0" y="66"/>
                    <a:pt x="0" y="70"/>
                    <a:pt x="4" y="72"/>
                  </a:cubicBezTo>
                  <a:lnTo>
                    <a:pt x="52" y="10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29" name="Freeform 16">
              <a:extLst>
                <a:ext uri="{FF2B5EF4-FFF2-40B4-BE49-F238E27FC236}">
                  <a16:creationId xmlns:a16="http://schemas.microsoft.com/office/drawing/2014/main" id="{E66C5197-6B88-CD3C-2E6B-A035A98D7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42587" y="8713735"/>
              <a:ext cx="415925" cy="241300"/>
            </a:xfrm>
            <a:custGeom>
              <a:avLst/>
              <a:gdLst>
                <a:gd name="T0" fmla="*/ 6 w 151"/>
                <a:gd name="T1" fmla="*/ 52 h 87"/>
                <a:gd name="T2" fmla="*/ 6 w 151"/>
                <a:gd name="T3" fmla="*/ 41 h 87"/>
                <a:gd name="T4" fmla="*/ 71 w 151"/>
                <a:gd name="T5" fmla="*/ 3 h 87"/>
                <a:gd name="T6" fmla="*/ 90 w 151"/>
                <a:gd name="T7" fmla="*/ 3 h 87"/>
                <a:gd name="T8" fmla="*/ 145 w 151"/>
                <a:gd name="T9" fmla="*/ 35 h 87"/>
                <a:gd name="T10" fmla="*/ 145 w 151"/>
                <a:gd name="T11" fmla="*/ 46 h 87"/>
                <a:gd name="T12" fmla="*/ 79 w 151"/>
                <a:gd name="T13" fmla="*/ 84 h 87"/>
                <a:gd name="T14" fmla="*/ 61 w 151"/>
                <a:gd name="T15" fmla="*/ 84 h 87"/>
                <a:gd name="T16" fmla="*/ 6 w 151"/>
                <a:gd name="T17" fmla="*/ 5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87">
                  <a:moveTo>
                    <a:pt x="6" y="52"/>
                  </a:moveTo>
                  <a:cubicBezTo>
                    <a:pt x="0" y="49"/>
                    <a:pt x="0" y="44"/>
                    <a:pt x="6" y="41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7" y="0"/>
                    <a:pt x="85" y="0"/>
                    <a:pt x="90" y="3"/>
                  </a:cubicBezTo>
                  <a:cubicBezTo>
                    <a:pt x="145" y="35"/>
                    <a:pt x="145" y="35"/>
                    <a:pt x="145" y="35"/>
                  </a:cubicBezTo>
                  <a:cubicBezTo>
                    <a:pt x="151" y="38"/>
                    <a:pt x="151" y="43"/>
                    <a:pt x="145" y="46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74" y="87"/>
                    <a:pt x="66" y="87"/>
                    <a:pt x="61" y="84"/>
                  </a:cubicBezTo>
                  <a:lnTo>
                    <a:pt x="6" y="52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30" name="Freeform 17">
              <a:extLst>
                <a:ext uri="{FF2B5EF4-FFF2-40B4-BE49-F238E27FC236}">
                  <a16:creationId xmlns:a16="http://schemas.microsoft.com/office/drawing/2014/main" id="{5F781B8D-0745-41EE-AC12-F27782056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0974" y="8861373"/>
              <a:ext cx="363538" cy="209550"/>
            </a:xfrm>
            <a:custGeom>
              <a:avLst/>
              <a:gdLst>
                <a:gd name="T0" fmla="*/ 5 w 132"/>
                <a:gd name="T1" fmla="*/ 41 h 76"/>
                <a:gd name="T2" fmla="*/ 5 w 132"/>
                <a:gd name="T3" fmla="*/ 31 h 76"/>
                <a:gd name="T4" fmla="*/ 53 w 132"/>
                <a:gd name="T5" fmla="*/ 3 h 76"/>
                <a:gd name="T6" fmla="*/ 71 w 132"/>
                <a:gd name="T7" fmla="*/ 3 h 76"/>
                <a:gd name="T8" fmla="*/ 127 w 132"/>
                <a:gd name="T9" fmla="*/ 35 h 76"/>
                <a:gd name="T10" fmla="*/ 127 w 132"/>
                <a:gd name="T11" fmla="*/ 46 h 76"/>
                <a:gd name="T12" fmla="*/ 79 w 132"/>
                <a:gd name="T13" fmla="*/ 73 h 76"/>
                <a:gd name="T14" fmla="*/ 61 w 132"/>
                <a:gd name="T15" fmla="*/ 73 h 76"/>
                <a:gd name="T16" fmla="*/ 5 w 132"/>
                <a:gd name="T17" fmla="*/ 4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76">
                  <a:moveTo>
                    <a:pt x="5" y="41"/>
                  </a:moveTo>
                  <a:cubicBezTo>
                    <a:pt x="0" y="38"/>
                    <a:pt x="0" y="34"/>
                    <a:pt x="5" y="31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8" y="0"/>
                    <a:pt x="66" y="0"/>
                    <a:pt x="71" y="3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32" y="38"/>
                    <a:pt x="132" y="43"/>
                    <a:pt x="127" y="46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4" y="76"/>
                    <a:pt x="66" y="76"/>
                    <a:pt x="61" y="73"/>
                  </a:cubicBezTo>
                  <a:lnTo>
                    <a:pt x="5" y="4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31" name="Freeform 18">
              <a:extLst>
                <a:ext uri="{FF2B5EF4-FFF2-40B4-BE49-F238E27FC236}">
                  <a16:creationId xmlns:a16="http://schemas.microsoft.com/office/drawing/2014/main" id="{FEE22E73-FD23-9FFC-879E-32822974C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06237" y="7985073"/>
              <a:ext cx="414338" cy="239713"/>
            </a:xfrm>
            <a:custGeom>
              <a:avLst/>
              <a:gdLst>
                <a:gd name="T0" fmla="*/ 5 w 150"/>
                <a:gd name="T1" fmla="*/ 52 h 87"/>
                <a:gd name="T2" fmla="*/ 5 w 150"/>
                <a:gd name="T3" fmla="*/ 41 h 87"/>
                <a:gd name="T4" fmla="*/ 71 w 150"/>
                <a:gd name="T5" fmla="*/ 3 h 87"/>
                <a:gd name="T6" fmla="*/ 89 w 150"/>
                <a:gd name="T7" fmla="*/ 3 h 87"/>
                <a:gd name="T8" fmla="*/ 145 w 150"/>
                <a:gd name="T9" fmla="*/ 35 h 87"/>
                <a:gd name="T10" fmla="*/ 145 w 150"/>
                <a:gd name="T11" fmla="*/ 46 h 87"/>
                <a:gd name="T12" fmla="*/ 79 w 150"/>
                <a:gd name="T13" fmla="*/ 84 h 87"/>
                <a:gd name="T14" fmla="*/ 60 w 150"/>
                <a:gd name="T15" fmla="*/ 84 h 87"/>
                <a:gd name="T16" fmla="*/ 5 w 150"/>
                <a:gd name="T17" fmla="*/ 5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87">
                  <a:moveTo>
                    <a:pt x="5" y="52"/>
                  </a:moveTo>
                  <a:cubicBezTo>
                    <a:pt x="0" y="49"/>
                    <a:pt x="0" y="44"/>
                    <a:pt x="5" y="41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6" y="0"/>
                    <a:pt x="84" y="0"/>
                    <a:pt x="89" y="3"/>
                  </a:cubicBezTo>
                  <a:cubicBezTo>
                    <a:pt x="145" y="35"/>
                    <a:pt x="145" y="35"/>
                    <a:pt x="145" y="35"/>
                  </a:cubicBezTo>
                  <a:cubicBezTo>
                    <a:pt x="150" y="38"/>
                    <a:pt x="150" y="43"/>
                    <a:pt x="145" y="46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74" y="87"/>
                    <a:pt x="65" y="87"/>
                    <a:pt x="60" y="84"/>
                  </a:cubicBezTo>
                  <a:lnTo>
                    <a:pt x="5" y="52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32" name="Freeform 19">
              <a:extLst>
                <a:ext uri="{FF2B5EF4-FFF2-40B4-BE49-F238E27FC236}">
                  <a16:creationId xmlns:a16="http://schemas.microsoft.com/office/drawing/2014/main" id="{BACAD770-A6E3-0F45-2707-5C70E6A50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0237" y="7869185"/>
              <a:ext cx="363538" cy="209550"/>
            </a:xfrm>
            <a:custGeom>
              <a:avLst/>
              <a:gdLst>
                <a:gd name="T0" fmla="*/ 5 w 132"/>
                <a:gd name="T1" fmla="*/ 41 h 76"/>
                <a:gd name="T2" fmla="*/ 5 w 132"/>
                <a:gd name="T3" fmla="*/ 30 h 76"/>
                <a:gd name="T4" fmla="*/ 53 w 132"/>
                <a:gd name="T5" fmla="*/ 3 h 76"/>
                <a:gd name="T6" fmla="*/ 71 w 132"/>
                <a:gd name="T7" fmla="*/ 3 h 76"/>
                <a:gd name="T8" fmla="*/ 127 w 132"/>
                <a:gd name="T9" fmla="*/ 35 h 76"/>
                <a:gd name="T10" fmla="*/ 127 w 132"/>
                <a:gd name="T11" fmla="*/ 45 h 76"/>
                <a:gd name="T12" fmla="*/ 79 w 132"/>
                <a:gd name="T13" fmla="*/ 73 h 76"/>
                <a:gd name="T14" fmla="*/ 61 w 132"/>
                <a:gd name="T15" fmla="*/ 73 h 76"/>
                <a:gd name="T16" fmla="*/ 5 w 132"/>
                <a:gd name="T17" fmla="*/ 4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76">
                  <a:moveTo>
                    <a:pt x="5" y="41"/>
                  </a:moveTo>
                  <a:cubicBezTo>
                    <a:pt x="0" y="38"/>
                    <a:pt x="0" y="33"/>
                    <a:pt x="5" y="30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8" y="0"/>
                    <a:pt x="66" y="0"/>
                    <a:pt x="71" y="3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32" y="38"/>
                    <a:pt x="132" y="42"/>
                    <a:pt x="127" y="45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4" y="76"/>
                    <a:pt x="66" y="76"/>
                    <a:pt x="61" y="73"/>
                  </a:cubicBezTo>
                  <a:lnTo>
                    <a:pt x="5" y="4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33" name="Freeform 20">
              <a:extLst>
                <a:ext uri="{FF2B5EF4-FFF2-40B4-BE49-F238E27FC236}">
                  <a16:creationId xmlns:a16="http://schemas.microsoft.com/office/drawing/2014/main" id="{6CEA7DA3-C01A-E156-DFCA-A38926D5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39362" y="8978848"/>
              <a:ext cx="365125" cy="207963"/>
            </a:xfrm>
            <a:custGeom>
              <a:avLst/>
              <a:gdLst>
                <a:gd name="T0" fmla="*/ 5 w 132"/>
                <a:gd name="T1" fmla="*/ 40 h 75"/>
                <a:gd name="T2" fmla="*/ 5 w 132"/>
                <a:gd name="T3" fmla="*/ 30 h 75"/>
                <a:gd name="T4" fmla="*/ 53 w 132"/>
                <a:gd name="T5" fmla="*/ 2 h 75"/>
                <a:gd name="T6" fmla="*/ 71 w 132"/>
                <a:gd name="T7" fmla="*/ 2 h 75"/>
                <a:gd name="T8" fmla="*/ 127 w 132"/>
                <a:gd name="T9" fmla="*/ 34 h 75"/>
                <a:gd name="T10" fmla="*/ 127 w 132"/>
                <a:gd name="T11" fmla="*/ 45 h 75"/>
                <a:gd name="T12" fmla="*/ 79 w 132"/>
                <a:gd name="T13" fmla="*/ 73 h 75"/>
                <a:gd name="T14" fmla="*/ 61 w 132"/>
                <a:gd name="T15" fmla="*/ 73 h 75"/>
                <a:gd name="T16" fmla="*/ 5 w 132"/>
                <a:gd name="T17" fmla="*/ 4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75">
                  <a:moveTo>
                    <a:pt x="5" y="40"/>
                  </a:moveTo>
                  <a:cubicBezTo>
                    <a:pt x="0" y="38"/>
                    <a:pt x="0" y="33"/>
                    <a:pt x="5" y="30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8" y="0"/>
                    <a:pt x="66" y="0"/>
                    <a:pt x="71" y="2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32" y="37"/>
                    <a:pt x="132" y="42"/>
                    <a:pt x="127" y="45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4" y="75"/>
                    <a:pt x="66" y="75"/>
                    <a:pt x="61" y="73"/>
                  </a:cubicBezTo>
                  <a:lnTo>
                    <a:pt x="5" y="4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34" name="Freeform 21">
              <a:extLst>
                <a:ext uri="{FF2B5EF4-FFF2-40B4-BE49-F238E27FC236}">
                  <a16:creationId xmlns:a16="http://schemas.microsoft.com/office/drawing/2014/main" id="{FBF64A6C-B478-68C8-E58E-8EE826C37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4574" y="9094735"/>
              <a:ext cx="365125" cy="211138"/>
            </a:xfrm>
            <a:custGeom>
              <a:avLst/>
              <a:gdLst>
                <a:gd name="T0" fmla="*/ 5 w 132"/>
                <a:gd name="T1" fmla="*/ 41 h 76"/>
                <a:gd name="T2" fmla="*/ 5 w 132"/>
                <a:gd name="T3" fmla="*/ 31 h 76"/>
                <a:gd name="T4" fmla="*/ 53 w 132"/>
                <a:gd name="T5" fmla="*/ 3 h 76"/>
                <a:gd name="T6" fmla="*/ 71 w 132"/>
                <a:gd name="T7" fmla="*/ 3 h 76"/>
                <a:gd name="T8" fmla="*/ 127 w 132"/>
                <a:gd name="T9" fmla="*/ 35 h 76"/>
                <a:gd name="T10" fmla="*/ 127 w 132"/>
                <a:gd name="T11" fmla="*/ 46 h 76"/>
                <a:gd name="T12" fmla="*/ 79 w 132"/>
                <a:gd name="T13" fmla="*/ 73 h 76"/>
                <a:gd name="T14" fmla="*/ 61 w 132"/>
                <a:gd name="T15" fmla="*/ 73 h 76"/>
                <a:gd name="T16" fmla="*/ 5 w 132"/>
                <a:gd name="T17" fmla="*/ 4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76">
                  <a:moveTo>
                    <a:pt x="5" y="41"/>
                  </a:moveTo>
                  <a:cubicBezTo>
                    <a:pt x="0" y="38"/>
                    <a:pt x="0" y="33"/>
                    <a:pt x="5" y="31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8" y="0"/>
                    <a:pt x="66" y="0"/>
                    <a:pt x="71" y="3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32" y="38"/>
                    <a:pt x="132" y="43"/>
                    <a:pt x="127" y="46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4" y="76"/>
                    <a:pt x="66" y="76"/>
                    <a:pt x="61" y="73"/>
                  </a:cubicBezTo>
                  <a:lnTo>
                    <a:pt x="5" y="4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35" name="Freeform 22">
              <a:extLst>
                <a:ext uri="{FF2B5EF4-FFF2-40B4-BE49-F238E27FC236}">
                  <a16:creationId xmlns:a16="http://schemas.microsoft.com/office/drawing/2014/main" id="{EF79FC4D-5543-328A-6AEC-CDF550F6E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9312" y="8835973"/>
              <a:ext cx="590550" cy="339725"/>
            </a:xfrm>
            <a:custGeom>
              <a:avLst/>
              <a:gdLst>
                <a:gd name="T0" fmla="*/ 53 w 214"/>
                <a:gd name="T1" fmla="*/ 121 h 123"/>
                <a:gd name="T2" fmla="*/ 68 w 214"/>
                <a:gd name="T3" fmla="*/ 121 h 123"/>
                <a:gd name="T4" fmla="*/ 210 w 214"/>
                <a:gd name="T5" fmla="*/ 39 h 123"/>
                <a:gd name="T6" fmla="*/ 210 w 214"/>
                <a:gd name="T7" fmla="*/ 30 h 123"/>
                <a:gd name="T8" fmla="*/ 162 w 214"/>
                <a:gd name="T9" fmla="*/ 2 h 123"/>
                <a:gd name="T10" fmla="*/ 146 w 214"/>
                <a:gd name="T11" fmla="*/ 2 h 123"/>
                <a:gd name="T12" fmla="*/ 5 w 214"/>
                <a:gd name="T13" fmla="*/ 84 h 123"/>
                <a:gd name="T14" fmla="*/ 5 w 214"/>
                <a:gd name="T15" fmla="*/ 93 h 123"/>
                <a:gd name="T16" fmla="*/ 53 w 214"/>
                <a:gd name="T1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123">
                  <a:moveTo>
                    <a:pt x="53" y="121"/>
                  </a:moveTo>
                  <a:cubicBezTo>
                    <a:pt x="57" y="123"/>
                    <a:pt x="64" y="123"/>
                    <a:pt x="68" y="121"/>
                  </a:cubicBezTo>
                  <a:cubicBezTo>
                    <a:pt x="210" y="39"/>
                    <a:pt x="210" y="39"/>
                    <a:pt x="210" y="39"/>
                  </a:cubicBezTo>
                  <a:cubicBezTo>
                    <a:pt x="214" y="37"/>
                    <a:pt x="214" y="33"/>
                    <a:pt x="210" y="30"/>
                  </a:cubicBezTo>
                  <a:cubicBezTo>
                    <a:pt x="162" y="2"/>
                    <a:pt x="162" y="2"/>
                    <a:pt x="162" y="2"/>
                  </a:cubicBezTo>
                  <a:cubicBezTo>
                    <a:pt x="157" y="0"/>
                    <a:pt x="151" y="0"/>
                    <a:pt x="146" y="2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0" y="86"/>
                    <a:pt x="0" y="90"/>
                    <a:pt x="5" y="93"/>
                  </a:cubicBezTo>
                  <a:lnTo>
                    <a:pt x="53" y="12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36" name="Freeform 23">
              <a:extLst>
                <a:ext uri="{FF2B5EF4-FFF2-40B4-BE49-F238E27FC236}">
                  <a16:creationId xmlns:a16="http://schemas.microsoft.com/office/drawing/2014/main" id="{F7CE5254-7CD8-AEC2-D60C-3E7CECC2F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7399" y="7405635"/>
              <a:ext cx="587375" cy="339725"/>
            </a:xfrm>
            <a:custGeom>
              <a:avLst/>
              <a:gdLst>
                <a:gd name="T0" fmla="*/ 52 w 213"/>
                <a:gd name="T1" fmla="*/ 121 h 123"/>
                <a:gd name="T2" fmla="*/ 67 w 213"/>
                <a:gd name="T3" fmla="*/ 121 h 123"/>
                <a:gd name="T4" fmla="*/ 209 w 213"/>
                <a:gd name="T5" fmla="*/ 39 h 123"/>
                <a:gd name="T6" fmla="*/ 209 w 213"/>
                <a:gd name="T7" fmla="*/ 30 h 123"/>
                <a:gd name="T8" fmla="*/ 161 w 213"/>
                <a:gd name="T9" fmla="*/ 2 h 123"/>
                <a:gd name="T10" fmla="*/ 145 w 213"/>
                <a:gd name="T11" fmla="*/ 2 h 123"/>
                <a:gd name="T12" fmla="*/ 4 w 213"/>
                <a:gd name="T13" fmla="*/ 84 h 123"/>
                <a:gd name="T14" fmla="*/ 4 w 213"/>
                <a:gd name="T15" fmla="*/ 93 h 123"/>
                <a:gd name="T16" fmla="*/ 52 w 213"/>
                <a:gd name="T1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23">
                  <a:moveTo>
                    <a:pt x="52" y="121"/>
                  </a:moveTo>
                  <a:cubicBezTo>
                    <a:pt x="56" y="123"/>
                    <a:pt x="63" y="123"/>
                    <a:pt x="67" y="121"/>
                  </a:cubicBezTo>
                  <a:cubicBezTo>
                    <a:pt x="209" y="39"/>
                    <a:pt x="209" y="39"/>
                    <a:pt x="209" y="39"/>
                  </a:cubicBezTo>
                  <a:cubicBezTo>
                    <a:pt x="213" y="37"/>
                    <a:pt x="213" y="33"/>
                    <a:pt x="209" y="30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156" y="0"/>
                    <a:pt x="150" y="0"/>
                    <a:pt x="145" y="2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0" y="87"/>
                    <a:pt x="0" y="90"/>
                    <a:pt x="4" y="93"/>
                  </a:cubicBezTo>
                  <a:lnTo>
                    <a:pt x="52" y="12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37" name="Freeform 24">
              <a:extLst>
                <a:ext uri="{FF2B5EF4-FFF2-40B4-BE49-F238E27FC236}">
                  <a16:creationId xmlns:a16="http://schemas.microsoft.com/office/drawing/2014/main" id="{7B7D2194-B95F-7CB7-204B-4407140C5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98099" y="8720085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38" name="Freeform 25">
              <a:extLst>
                <a:ext uri="{FF2B5EF4-FFF2-40B4-BE49-F238E27FC236}">
                  <a16:creationId xmlns:a16="http://schemas.microsoft.com/office/drawing/2014/main" id="{59D174DF-29A7-1678-D66A-BA74B64F1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8124" y="8604198"/>
              <a:ext cx="334963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5 w 121"/>
                <a:gd name="T13" fmla="*/ 30 h 69"/>
                <a:gd name="T14" fmla="*/ 5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3"/>
                    <a:pt x="0" y="36"/>
                    <a:pt x="5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39" name="Freeform 26">
              <a:extLst>
                <a:ext uri="{FF2B5EF4-FFF2-40B4-BE49-F238E27FC236}">
                  <a16:creationId xmlns:a16="http://schemas.microsoft.com/office/drawing/2014/main" id="{76C7BD65-7271-2BF1-49FB-50ADE14AB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2912" y="8485135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3 h 70"/>
                <a:gd name="T10" fmla="*/ 53 w 121"/>
                <a:gd name="T11" fmla="*/ 3 h 70"/>
                <a:gd name="T12" fmla="*/ 4 w 121"/>
                <a:gd name="T13" fmla="*/ 31 h 70"/>
                <a:gd name="T14" fmla="*/ 4 w 121"/>
                <a:gd name="T15" fmla="*/ 40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6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40" name="Freeform 27">
              <a:extLst>
                <a:ext uri="{FF2B5EF4-FFF2-40B4-BE49-F238E27FC236}">
                  <a16:creationId xmlns:a16="http://schemas.microsoft.com/office/drawing/2014/main" id="{5E2B80C6-B8BB-0174-4D5F-B0F844879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04524" y="8369248"/>
              <a:ext cx="333375" cy="193675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41" name="Freeform 28">
              <a:extLst>
                <a:ext uri="{FF2B5EF4-FFF2-40B4-BE49-F238E27FC236}">
                  <a16:creationId xmlns:a16="http://schemas.microsoft.com/office/drawing/2014/main" id="{72ED5ED8-9354-6DA9-0FBF-642E5942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9312" y="8250185"/>
              <a:ext cx="330200" cy="193675"/>
            </a:xfrm>
            <a:custGeom>
              <a:avLst/>
              <a:gdLst>
                <a:gd name="T0" fmla="*/ 52 w 120"/>
                <a:gd name="T1" fmla="*/ 68 h 70"/>
                <a:gd name="T2" fmla="*/ 67 w 120"/>
                <a:gd name="T3" fmla="*/ 68 h 70"/>
                <a:gd name="T4" fmla="*/ 116 w 120"/>
                <a:gd name="T5" fmla="*/ 40 h 70"/>
                <a:gd name="T6" fmla="*/ 116 w 120"/>
                <a:gd name="T7" fmla="*/ 31 h 70"/>
                <a:gd name="T8" fmla="*/ 68 w 120"/>
                <a:gd name="T9" fmla="*/ 3 h 70"/>
                <a:gd name="T10" fmla="*/ 52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7" y="68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2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42" name="Freeform 29">
              <a:extLst>
                <a:ext uri="{FF2B5EF4-FFF2-40B4-BE49-F238E27FC236}">
                  <a16:creationId xmlns:a16="http://schemas.microsoft.com/office/drawing/2014/main" id="{1001694D-7120-61C8-FC54-746E76B09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7749" y="8134298"/>
              <a:ext cx="333375" cy="193675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40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4" y="0"/>
                    <a:pt x="58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43" name="Freeform 30">
              <a:extLst>
                <a:ext uri="{FF2B5EF4-FFF2-40B4-BE49-F238E27FC236}">
                  <a16:creationId xmlns:a16="http://schemas.microsoft.com/office/drawing/2014/main" id="{FE234763-F9A4-7E48-8F97-E6102FA1F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0949" y="8018410"/>
              <a:ext cx="334963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44" name="Freeform 31">
              <a:extLst>
                <a:ext uri="{FF2B5EF4-FFF2-40B4-BE49-F238E27FC236}">
                  <a16:creationId xmlns:a16="http://schemas.microsoft.com/office/drawing/2014/main" id="{7C38908B-9703-AD24-08CA-447BEA24D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8962" y="7667573"/>
              <a:ext cx="333375" cy="193675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45" name="Freeform 32">
              <a:extLst>
                <a:ext uri="{FF2B5EF4-FFF2-40B4-BE49-F238E27FC236}">
                  <a16:creationId xmlns:a16="http://schemas.microsoft.com/office/drawing/2014/main" id="{18A05C54-2F4B-6472-FC24-75089E7EC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7349" y="7783460"/>
              <a:ext cx="330200" cy="193675"/>
            </a:xfrm>
            <a:custGeom>
              <a:avLst/>
              <a:gdLst>
                <a:gd name="T0" fmla="*/ 52 w 120"/>
                <a:gd name="T1" fmla="*/ 67 h 70"/>
                <a:gd name="T2" fmla="*/ 68 w 120"/>
                <a:gd name="T3" fmla="*/ 67 h 70"/>
                <a:gd name="T4" fmla="*/ 116 w 120"/>
                <a:gd name="T5" fmla="*/ 39 h 70"/>
                <a:gd name="T6" fmla="*/ 116 w 120"/>
                <a:gd name="T7" fmla="*/ 30 h 70"/>
                <a:gd name="T8" fmla="*/ 68 w 120"/>
                <a:gd name="T9" fmla="*/ 3 h 70"/>
                <a:gd name="T10" fmla="*/ 53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7"/>
                  </a:moveTo>
                  <a:cubicBezTo>
                    <a:pt x="56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46" name="Freeform 33">
              <a:extLst>
                <a:ext uri="{FF2B5EF4-FFF2-40B4-BE49-F238E27FC236}">
                  <a16:creationId xmlns:a16="http://schemas.microsoft.com/office/drawing/2014/main" id="{8037215D-6706-DEBE-08E3-6115381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12562" y="7902523"/>
              <a:ext cx="334963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47" name="Freeform 34">
              <a:extLst>
                <a:ext uri="{FF2B5EF4-FFF2-40B4-BE49-F238E27FC236}">
                  <a16:creationId xmlns:a16="http://schemas.microsoft.com/office/drawing/2014/main" id="{88354BD4-4E6D-7C98-2142-0648BC8A4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6474" y="8664523"/>
              <a:ext cx="331788" cy="193675"/>
            </a:xfrm>
            <a:custGeom>
              <a:avLst/>
              <a:gdLst>
                <a:gd name="T0" fmla="*/ 52 w 120"/>
                <a:gd name="T1" fmla="*/ 68 h 70"/>
                <a:gd name="T2" fmla="*/ 67 w 120"/>
                <a:gd name="T3" fmla="*/ 68 h 70"/>
                <a:gd name="T4" fmla="*/ 116 w 120"/>
                <a:gd name="T5" fmla="*/ 40 h 70"/>
                <a:gd name="T6" fmla="*/ 116 w 120"/>
                <a:gd name="T7" fmla="*/ 31 h 70"/>
                <a:gd name="T8" fmla="*/ 68 w 120"/>
                <a:gd name="T9" fmla="*/ 3 h 70"/>
                <a:gd name="T10" fmla="*/ 52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7" y="68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2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48" name="Freeform 35">
              <a:extLst>
                <a:ext uri="{FF2B5EF4-FFF2-40B4-BE49-F238E27FC236}">
                  <a16:creationId xmlns:a16="http://schemas.microsoft.com/office/drawing/2014/main" id="{B136742C-3F28-1D76-FC26-D5E0F742B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8087" y="8548635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49" name="Freeform 36">
              <a:extLst>
                <a:ext uri="{FF2B5EF4-FFF2-40B4-BE49-F238E27FC236}">
                  <a16:creationId xmlns:a16="http://schemas.microsoft.com/office/drawing/2014/main" id="{86B63535-2167-E58F-5DBE-C6374C1C4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99699" y="8432748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5 w 121"/>
                <a:gd name="T13" fmla="*/ 30 h 69"/>
                <a:gd name="T14" fmla="*/ 5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8" y="0"/>
                    <a:pt x="53" y="2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3"/>
                    <a:pt x="0" y="37"/>
                    <a:pt x="5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50" name="Freeform 37">
              <a:extLst>
                <a:ext uri="{FF2B5EF4-FFF2-40B4-BE49-F238E27FC236}">
                  <a16:creationId xmlns:a16="http://schemas.microsoft.com/office/drawing/2014/main" id="{1F819DDB-B137-F60D-4A0E-9B8A16886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04487" y="8313685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1 h 70"/>
                <a:gd name="T8" fmla="*/ 68 w 121"/>
                <a:gd name="T9" fmla="*/ 3 h 70"/>
                <a:gd name="T10" fmla="*/ 53 w 121"/>
                <a:gd name="T11" fmla="*/ 3 h 70"/>
                <a:gd name="T12" fmla="*/ 4 w 121"/>
                <a:gd name="T13" fmla="*/ 31 h 70"/>
                <a:gd name="T14" fmla="*/ 4 w 121"/>
                <a:gd name="T15" fmla="*/ 40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51" name="Freeform 38">
              <a:extLst>
                <a:ext uri="{FF2B5EF4-FFF2-40B4-BE49-F238E27FC236}">
                  <a16:creationId xmlns:a16="http://schemas.microsoft.com/office/drawing/2014/main" id="{C2C30967-D238-E1FC-16D4-F69AA36EF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4512" y="8197798"/>
              <a:ext cx="334963" cy="193675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52" name="Freeform 39">
              <a:extLst>
                <a:ext uri="{FF2B5EF4-FFF2-40B4-BE49-F238E27FC236}">
                  <a16:creationId xmlns:a16="http://schemas.microsoft.com/office/drawing/2014/main" id="{5DAFC4C6-A541-8DB4-08D1-B57A68B85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06124" y="8081910"/>
              <a:ext cx="334963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8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53" name="Freeform 40">
              <a:extLst>
                <a:ext uri="{FF2B5EF4-FFF2-40B4-BE49-F238E27FC236}">
                  <a16:creationId xmlns:a16="http://schemas.microsoft.com/office/drawing/2014/main" id="{BC4207AD-83E6-7C72-498B-E631C0E4C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07737" y="7962848"/>
              <a:ext cx="334963" cy="193675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40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5" y="0"/>
                    <a:pt x="58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54" name="Freeform 41">
              <a:extLst>
                <a:ext uri="{FF2B5EF4-FFF2-40B4-BE49-F238E27FC236}">
                  <a16:creationId xmlns:a16="http://schemas.microsoft.com/office/drawing/2014/main" id="{490F629D-8017-2D2C-D72A-B4D0764CF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2524" y="7846960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1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55" name="Freeform 42">
              <a:extLst>
                <a:ext uri="{FF2B5EF4-FFF2-40B4-BE49-F238E27FC236}">
                  <a16:creationId xmlns:a16="http://schemas.microsoft.com/office/drawing/2014/main" id="{83E37F57-5B0F-7DAB-CC6E-29780A5A9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4137" y="7731073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5 w 121"/>
                <a:gd name="T13" fmla="*/ 30 h 69"/>
                <a:gd name="T14" fmla="*/ 5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3"/>
                    <a:pt x="0" y="37"/>
                    <a:pt x="5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56" name="Freeform 43">
              <a:extLst>
                <a:ext uri="{FF2B5EF4-FFF2-40B4-BE49-F238E27FC236}">
                  <a16:creationId xmlns:a16="http://schemas.microsoft.com/office/drawing/2014/main" id="{2DFE20A2-2D7F-33CA-3619-3B600BA43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7337" y="7612010"/>
              <a:ext cx="331788" cy="193675"/>
            </a:xfrm>
            <a:custGeom>
              <a:avLst/>
              <a:gdLst>
                <a:gd name="T0" fmla="*/ 52 w 120"/>
                <a:gd name="T1" fmla="*/ 68 h 70"/>
                <a:gd name="T2" fmla="*/ 68 w 120"/>
                <a:gd name="T3" fmla="*/ 68 h 70"/>
                <a:gd name="T4" fmla="*/ 116 w 120"/>
                <a:gd name="T5" fmla="*/ 39 h 70"/>
                <a:gd name="T6" fmla="*/ 116 w 120"/>
                <a:gd name="T7" fmla="*/ 31 h 70"/>
                <a:gd name="T8" fmla="*/ 68 w 120"/>
                <a:gd name="T9" fmla="*/ 3 h 70"/>
                <a:gd name="T10" fmla="*/ 53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8" y="68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57" name="Freeform 44">
              <a:extLst>
                <a:ext uri="{FF2B5EF4-FFF2-40B4-BE49-F238E27FC236}">
                  <a16:creationId xmlns:a16="http://schemas.microsoft.com/office/drawing/2014/main" id="{D2F43750-EC98-606E-AA22-6D0F62B0F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8949" y="7496123"/>
              <a:ext cx="334963" cy="193675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58" name="Freeform 45">
              <a:extLst>
                <a:ext uri="{FF2B5EF4-FFF2-40B4-BE49-F238E27FC236}">
                  <a16:creationId xmlns:a16="http://schemas.microsoft.com/office/drawing/2014/main" id="{28E91C8A-CD34-E5B1-50B7-DE00E3C3C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0412" y="8581973"/>
              <a:ext cx="334963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8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59" name="Freeform 46">
              <a:extLst>
                <a:ext uri="{FF2B5EF4-FFF2-40B4-BE49-F238E27FC236}">
                  <a16:creationId xmlns:a16="http://schemas.microsoft.com/office/drawing/2014/main" id="{8EFC8354-D5B8-1E73-3847-7E3474221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52024" y="8462910"/>
              <a:ext cx="334963" cy="193675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39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4" y="0"/>
                    <a:pt x="58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60" name="Freeform 47">
              <a:extLst>
                <a:ext uri="{FF2B5EF4-FFF2-40B4-BE49-F238E27FC236}">
                  <a16:creationId xmlns:a16="http://schemas.microsoft.com/office/drawing/2014/main" id="{B7BDDB45-31F8-9877-1783-404455830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6812" y="8347023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61" name="Freeform 48">
              <a:extLst>
                <a:ext uri="{FF2B5EF4-FFF2-40B4-BE49-F238E27FC236}">
                  <a16:creationId xmlns:a16="http://schemas.microsoft.com/office/drawing/2014/main" id="{916873A5-F4FB-C802-06BA-97AB88C1D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58424" y="8231135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62" name="Freeform 49">
              <a:extLst>
                <a:ext uri="{FF2B5EF4-FFF2-40B4-BE49-F238E27FC236}">
                  <a16:creationId xmlns:a16="http://schemas.microsoft.com/office/drawing/2014/main" id="{E17F15B7-CB34-8B07-A915-785885A2E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1624" y="8112073"/>
              <a:ext cx="331788" cy="193675"/>
            </a:xfrm>
            <a:custGeom>
              <a:avLst/>
              <a:gdLst>
                <a:gd name="T0" fmla="*/ 52 w 120"/>
                <a:gd name="T1" fmla="*/ 67 h 70"/>
                <a:gd name="T2" fmla="*/ 68 w 120"/>
                <a:gd name="T3" fmla="*/ 67 h 70"/>
                <a:gd name="T4" fmla="*/ 116 w 120"/>
                <a:gd name="T5" fmla="*/ 39 h 70"/>
                <a:gd name="T6" fmla="*/ 116 w 120"/>
                <a:gd name="T7" fmla="*/ 30 h 70"/>
                <a:gd name="T8" fmla="*/ 68 w 120"/>
                <a:gd name="T9" fmla="*/ 3 h 70"/>
                <a:gd name="T10" fmla="*/ 53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7"/>
                  </a:moveTo>
                  <a:cubicBezTo>
                    <a:pt x="56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63" name="Freeform 50">
              <a:extLst>
                <a:ext uri="{FF2B5EF4-FFF2-40B4-BE49-F238E27FC236}">
                  <a16:creationId xmlns:a16="http://schemas.microsoft.com/office/drawing/2014/main" id="{C0126402-178D-DE55-40B6-70DF457AB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3237" y="7996185"/>
              <a:ext cx="331788" cy="193675"/>
            </a:xfrm>
            <a:custGeom>
              <a:avLst/>
              <a:gdLst>
                <a:gd name="T0" fmla="*/ 52 w 120"/>
                <a:gd name="T1" fmla="*/ 67 h 70"/>
                <a:gd name="T2" fmla="*/ 67 w 120"/>
                <a:gd name="T3" fmla="*/ 67 h 70"/>
                <a:gd name="T4" fmla="*/ 116 w 120"/>
                <a:gd name="T5" fmla="*/ 39 h 70"/>
                <a:gd name="T6" fmla="*/ 116 w 120"/>
                <a:gd name="T7" fmla="*/ 30 h 70"/>
                <a:gd name="T8" fmla="*/ 68 w 120"/>
                <a:gd name="T9" fmla="*/ 3 h 70"/>
                <a:gd name="T10" fmla="*/ 52 w 120"/>
                <a:gd name="T11" fmla="*/ 3 h 70"/>
                <a:gd name="T12" fmla="*/ 4 w 120"/>
                <a:gd name="T13" fmla="*/ 31 h 70"/>
                <a:gd name="T14" fmla="*/ 4 w 120"/>
                <a:gd name="T15" fmla="*/ 39 h 70"/>
                <a:gd name="T16" fmla="*/ 52 w 120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7"/>
                  </a:moveTo>
                  <a:cubicBezTo>
                    <a:pt x="56" y="70"/>
                    <a:pt x="63" y="70"/>
                    <a:pt x="67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2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64" name="Freeform 51">
              <a:extLst>
                <a:ext uri="{FF2B5EF4-FFF2-40B4-BE49-F238E27FC236}">
                  <a16:creationId xmlns:a16="http://schemas.microsoft.com/office/drawing/2014/main" id="{3572683D-8CF3-F5F3-ED55-6FA212C81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4849" y="7880298"/>
              <a:ext cx="334963" cy="190500"/>
            </a:xfrm>
            <a:custGeom>
              <a:avLst/>
              <a:gdLst>
                <a:gd name="T0" fmla="*/ 52 w 121"/>
                <a:gd name="T1" fmla="*/ 67 h 69"/>
                <a:gd name="T2" fmla="*/ 68 w 121"/>
                <a:gd name="T3" fmla="*/ 67 h 69"/>
                <a:gd name="T4" fmla="*/ 116 w 121"/>
                <a:gd name="T5" fmla="*/ 39 h 69"/>
                <a:gd name="T6" fmla="*/ 116 w 121"/>
                <a:gd name="T7" fmla="*/ 30 h 69"/>
                <a:gd name="T8" fmla="*/ 68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2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2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6"/>
                    <a:pt x="121" y="32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65" name="Freeform 52">
              <a:extLst>
                <a:ext uri="{FF2B5EF4-FFF2-40B4-BE49-F238E27FC236}">
                  <a16:creationId xmlns:a16="http://schemas.microsoft.com/office/drawing/2014/main" id="{5F9A38C2-6F88-54E3-5BBC-600535A5B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66462" y="7761235"/>
              <a:ext cx="333375" cy="193675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40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66" name="Freeform 53">
              <a:extLst>
                <a:ext uri="{FF2B5EF4-FFF2-40B4-BE49-F238E27FC236}">
                  <a16:creationId xmlns:a16="http://schemas.microsoft.com/office/drawing/2014/main" id="{A052F025-9E2F-3C83-076D-BCEE311B5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1249" y="7645348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67" name="Freeform 54">
              <a:extLst>
                <a:ext uri="{FF2B5EF4-FFF2-40B4-BE49-F238E27FC236}">
                  <a16:creationId xmlns:a16="http://schemas.microsoft.com/office/drawing/2014/main" id="{F674F8FD-3A18-0ECC-9D70-B38706792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2862" y="7529460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8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68" name="Freeform 55">
              <a:extLst>
                <a:ext uri="{FF2B5EF4-FFF2-40B4-BE49-F238E27FC236}">
                  <a16:creationId xmlns:a16="http://schemas.microsoft.com/office/drawing/2014/main" id="{33C84160-983B-2499-3C6E-26E7F622E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76062" y="7410398"/>
              <a:ext cx="331788" cy="193675"/>
            </a:xfrm>
            <a:custGeom>
              <a:avLst/>
              <a:gdLst>
                <a:gd name="T0" fmla="*/ 52 w 120"/>
                <a:gd name="T1" fmla="*/ 67 h 70"/>
                <a:gd name="T2" fmla="*/ 67 w 120"/>
                <a:gd name="T3" fmla="*/ 67 h 70"/>
                <a:gd name="T4" fmla="*/ 116 w 120"/>
                <a:gd name="T5" fmla="*/ 39 h 70"/>
                <a:gd name="T6" fmla="*/ 116 w 120"/>
                <a:gd name="T7" fmla="*/ 30 h 70"/>
                <a:gd name="T8" fmla="*/ 68 w 120"/>
                <a:gd name="T9" fmla="*/ 3 h 70"/>
                <a:gd name="T10" fmla="*/ 52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7"/>
                  </a:moveTo>
                  <a:cubicBezTo>
                    <a:pt x="56" y="70"/>
                    <a:pt x="63" y="70"/>
                    <a:pt x="67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2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69" name="Freeform 56">
              <a:extLst>
                <a:ext uri="{FF2B5EF4-FFF2-40B4-BE49-F238E27FC236}">
                  <a16:creationId xmlns:a16="http://schemas.microsoft.com/office/drawing/2014/main" id="{794BEEBB-D3FE-1E14-C674-FDFEDDD72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7674" y="7294510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70" name="Freeform 57">
              <a:extLst>
                <a:ext uri="{FF2B5EF4-FFF2-40B4-BE49-F238E27FC236}">
                  <a16:creationId xmlns:a16="http://schemas.microsoft.com/office/drawing/2014/main" id="{E65115A3-A6F9-E3CA-BFB8-0A7395E00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9287" y="7175448"/>
              <a:ext cx="333375" cy="193675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40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4" y="0"/>
                    <a:pt x="58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71" name="Freeform 58">
              <a:extLst>
                <a:ext uri="{FF2B5EF4-FFF2-40B4-BE49-F238E27FC236}">
                  <a16:creationId xmlns:a16="http://schemas.microsoft.com/office/drawing/2014/main" id="{18ACF82E-A735-D3FD-7C92-717123965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47199" y="8697860"/>
              <a:ext cx="433388" cy="250825"/>
            </a:xfrm>
            <a:custGeom>
              <a:avLst/>
              <a:gdLst>
                <a:gd name="T0" fmla="*/ 52 w 157"/>
                <a:gd name="T1" fmla="*/ 88 h 91"/>
                <a:gd name="T2" fmla="*/ 68 w 157"/>
                <a:gd name="T3" fmla="*/ 88 h 91"/>
                <a:gd name="T4" fmla="*/ 153 w 157"/>
                <a:gd name="T5" fmla="*/ 39 h 91"/>
                <a:gd name="T6" fmla="*/ 153 w 157"/>
                <a:gd name="T7" fmla="*/ 30 h 91"/>
                <a:gd name="T8" fmla="*/ 105 w 157"/>
                <a:gd name="T9" fmla="*/ 2 h 91"/>
                <a:gd name="T10" fmla="*/ 89 w 157"/>
                <a:gd name="T11" fmla="*/ 2 h 91"/>
                <a:gd name="T12" fmla="*/ 4 w 157"/>
                <a:gd name="T13" fmla="*/ 52 h 91"/>
                <a:gd name="T14" fmla="*/ 4 w 157"/>
                <a:gd name="T15" fmla="*/ 60 h 91"/>
                <a:gd name="T16" fmla="*/ 52 w 157"/>
                <a:gd name="T17" fmla="*/ 8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91">
                  <a:moveTo>
                    <a:pt x="52" y="88"/>
                  </a:moveTo>
                  <a:cubicBezTo>
                    <a:pt x="57" y="91"/>
                    <a:pt x="63" y="91"/>
                    <a:pt x="68" y="88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157" y="37"/>
                    <a:pt x="157" y="33"/>
                    <a:pt x="153" y="30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0" y="0"/>
                    <a:pt x="94" y="0"/>
                    <a:pt x="89" y="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0" y="54"/>
                    <a:pt x="0" y="58"/>
                    <a:pt x="4" y="60"/>
                  </a:cubicBezTo>
                  <a:lnTo>
                    <a:pt x="52" y="8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72" name="Freeform 59">
              <a:extLst>
                <a:ext uri="{FF2B5EF4-FFF2-40B4-BE49-F238E27FC236}">
                  <a16:creationId xmlns:a16="http://schemas.microsoft.com/office/drawing/2014/main" id="{B61DF482-04E6-A5BB-7761-E1FECD980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79224" y="7237360"/>
              <a:ext cx="331788" cy="192088"/>
            </a:xfrm>
            <a:custGeom>
              <a:avLst/>
              <a:gdLst>
                <a:gd name="T0" fmla="*/ 52 w 120"/>
                <a:gd name="T1" fmla="*/ 68 h 70"/>
                <a:gd name="T2" fmla="*/ 68 w 120"/>
                <a:gd name="T3" fmla="*/ 68 h 70"/>
                <a:gd name="T4" fmla="*/ 116 w 120"/>
                <a:gd name="T5" fmla="*/ 40 h 70"/>
                <a:gd name="T6" fmla="*/ 116 w 120"/>
                <a:gd name="T7" fmla="*/ 31 h 70"/>
                <a:gd name="T8" fmla="*/ 68 w 120"/>
                <a:gd name="T9" fmla="*/ 3 h 70"/>
                <a:gd name="T10" fmla="*/ 53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8" y="68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73" name="Freeform 60">
              <a:extLst>
                <a:ext uri="{FF2B5EF4-FFF2-40B4-BE49-F238E27FC236}">
                  <a16:creationId xmlns:a16="http://schemas.microsoft.com/office/drawing/2014/main" id="{EB1AD268-9F06-0B02-1BA2-CD77D0597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58362" y="8288285"/>
              <a:ext cx="331788" cy="193675"/>
            </a:xfrm>
            <a:custGeom>
              <a:avLst/>
              <a:gdLst>
                <a:gd name="T0" fmla="*/ 52 w 120"/>
                <a:gd name="T1" fmla="*/ 68 h 70"/>
                <a:gd name="T2" fmla="*/ 67 w 120"/>
                <a:gd name="T3" fmla="*/ 68 h 70"/>
                <a:gd name="T4" fmla="*/ 116 w 120"/>
                <a:gd name="T5" fmla="*/ 40 h 70"/>
                <a:gd name="T6" fmla="*/ 116 w 120"/>
                <a:gd name="T7" fmla="*/ 31 h 70"/>
                <a:gd name="T8" fmla="*/ 68 w 120"/>
                <a:gd name="T9" fmla="*/ 3 h 70"/>
                <a:gd name="T10" fmla="*/ 52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7" y="68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2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74" name="Freeform 61">
              <a:extLst>
                <a:ext uri="{FF2B5EF4-FFF2-40B4-BE49-F238E27FC236}">
                  <a16:creationId xmlns:a16="http://schemas.microsoft.com/office/drawing/2014/main" id="{3CBE5BB1-0364-0C6B-8443-7FC8F3269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8762" y="8642298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5 w 121"/>
                <a:gd name="T13" fmla="*/ 30 h 69"/>
                <a:gd name="T14" fmla="*/ 5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3"/>
                    <a:pt x="0" y="37"/>
                    <a:pt x="5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75" name="Freeform 62">
              <a:extLst>
                <a:ext uri="{FF2B5EF4-FFF2-40B4-BE49-F238E27FC236}">
                  <a16:creationId xmlns:a16="http://schemas.microsoft.com/office/drawing/2014/main" id="{2271D544-9269-99A8-3203-81C6D5E1F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3549" y="8523235"/>
              <a:ext cx="333375" cy="193675"/>
            </a:xfrm>
            <a:custGeom>
              <a:avLst/>
              <a:gdLst>
                <a:gd name="T0" fmla="*/ 52 w 121"/>
                <a:gd name="T1" fmla="*/ 68 h 70"/>
                <a:gd name="T2" fmla="*/ 68 w 121"/>
                <a:gd name="T3" fmla="*/ 68 h 70"/>
                <a:gd name="T4" fmla="*/ 116 w 121"/>
                <a:gd name="T5" fmla="*/ 39 h 70"/>
                <a:gd name="T6" fmla="*/ 116 w 121"/>
                <a:gd name="T7" fmla="*/ 31 h 70"/>
                <a:gd name="T8" fmla="*/ 68 w 121"/>
                <a:gd name="T9" fmla="*/ 3 h 70"/>
                <a:gd name="T10" fmla="*/ 53 w 121"/>
                <a:gd name="T11" fmla="*/ 3 h 70"/>
                <a:gd name="T12" fmla="*/ 4 w 121"/>
                <a:gd name="T13" fmla="*/ 31 h 70"/>
                <a:gd name="T14" fmla="*/ 4 w 121"/>
                <a:gd name="T15" fmla="*/ 40 h 70"/>
                <a:gd name="T16" fmla="*/ 52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8"/>
                  </a:moveTo>
                  <a:cubicBezTo>
                    <a:pt x="56" y="70"/>
                    <a:pt x="63" y="70"/>
                    <a:pt x="68" y="68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76" name="Freeform 63">
              <a:extLst>
                <a:ext uri="{FF2B5EF4-FFF2-40B4-BE49-F238E27FC236}">
                  <a16:creationId xmlns:a16="http://schemas.microsoft.com/office/drawing/2014/main" id="{2F783DE0-BB90-D25A-64AA-E8E55E6C5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5162" y="8407348"/>
              <a:ext cx="333375" cy="193675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77" name="Freeform 64">
              <a:extLst>
                <a:ext uri="{FF2B5EF4-FFF2-40B4-BE49-F238E27FC236}">
                  <a16:creationId xmlns:a16="http://schemas.microsoft.com/office/drawing/2014/main" id="{C44CFBA0-BAD9-D28F-C5EF-83981A503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59974" y="8172398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3 h 70"/>
                <a:gd name="T10" fmla="*/ 53 w 121"/>
                <a:gd name="T11" fmla="*/ 3 h 70"/>
                <a:gd name="T12" fmla="*/ 4 w 121"/>
                <a:gd name="T13" fmla="*/ 31 h 70"/>
                <a:gd name="T14" fmla="*/ 4 w 121"/>
                <a:gd name="T15" fmla="*/ 40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78" name="Freeform 65">
              <a:extLst>
                <a:ext uri="{FF2B5EF4-FFF2-40B4-BE49-F238E27FC236}">
                  <a16:creationId xmlns:a16="http://schemas.microsoft.com/office/drawing/2014/main" id="{7E9ECC37-4F80-7974-5D9C-32F3AD1C9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1587" y="8056510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1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79" name="Freeform 66">
              <a:extLst>
                <a:ext uri="{FF2B5EF4-FFF2-40B4-BE49-F238E27FC236}">
                  <a16:creationId xmlns:a16="http://schemas.microsoft.com/office/drawing/2014/main" id="{A685942E-1393-6CDE-67E8-C6988734D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3199" y="7940623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80" name="Freeform 67">
              <a:extLst>
                <a:ext uri="{FF2B5EF4-FFF2-40B4-BE49-F238E27FC236}">
                  <a16:creationId xmlns:a16="http://schemas.microsoft.com/office/drawing/2014/main" id="{1EB60B56-BD81-AABB-DC31-9D97FB5D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6399" y="7821560"/>
              <a:ext cx="331788" cy="193675"/>
            </a:xfrm>
            <a:custGeom>
              <a:avLst/>
              <a:gdLst>
                <a:gd name="T0" fmla="*/ 52 w 120"/>
                <a:gd name="T1" fmla="*/ 68 h 70"/>
                <a:gd name="T2" fmla="*/ 68 w 120"/>
                <a:gd name="T3" fmla="*/ 68 h 70"/>
                <a:gd name="T4" fmla="*/ 116 w 120"/>
                <a:gd name="T5" fmla="*/ 39 h 70"/>
                <a:gd name="T6" fmla="*/ 116 w 120"/>
                <a:gd name="T7" fmla="*/ 31 h 70"/>
                <a:gd name="T8" fmla="*/ 68 w 120"/>
                <a:gd name="T9" fmla="*/ 3 h 70"/>
                <a:gd name="T10" fmla="*/ 53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8" y="68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81" name="Freeform 68">
              <a:extLst>
                <a:ext uri="{FF2B5EF4-FFF2-40B4-BE49-F238E27FC236}">
                  <a16:creationId xmlns:a16="http://schemas.microsoft.com/office/drawing/2014/main" id="{7E1185A0-CDA1-B928-7C46-994B0B416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9624" y="7588198"/>
              <a:ext cx="334963" cy="192088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40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4" y="0"/>
                    <a:pt x="58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82" name="Freeform 69">
              <a:extLst>
                <a:ext uri="{FF2B5EF4-FFF2-40B4-BE49-F238E27FC236}">
                  <a16:creationId xmlns:a16="http://schemas.microsoft.com/office/drawing/2014/main" id="{C2C64CF5-D9EE-5CA6-8503-9C603F882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74412" y="7472310"/>
              <a:ext cx="333375" cy="192088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3 h 70"/>
                <a:gd name="T10" fmla="*/ 53 w 121"/>
                <a:gd name="T11" fmla="*/ 3 h 70"/>
                <a:gd name="T12" fmla="*/ 4 w 121"/>
                <a:gd name="T13" fmla="*/ 31 h 70"/>
                <a:gd name="T14" fmla="*/ 4 w 121"/>
                <a:gd name="T15" fmla="*/ 40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83" name="Freeform 70">
              <a:extLst>
                <a:ext uri="{FF2B5EF4-FFF2-40B4-BE49-F238E27FC236}">
                  <a16:creationId xmlns:a16="http://schemas.microsoft.com/office/drawing/2014/main" id="{EEBA7C80-BFD4-4973-6B0C-9E2387354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6074" y="7059560"/>
              <a:ext cx="441325" cy="257175"/>
            </a:xfrm>
            <a:custGeom>
              <a:avLst/>
              <a:gdLst>
                <a:gd name="T0" fmla="*/ 52 w 160"/>
                <a:gd name="T1" fmla="*/ 91 h 93"/>
                <a:gd name="T2" fmla="*/ 68 w 160"/>
                <a:gd name="T3" fmla="*/ 90 h 93"/>
                <a:gd name="T4" fmla="*/ 156 w 160"/>
                <a:gd name="T5" fmla="*/ 40 h 93"/>
                <a:gd name="T6" fmla="*/ 156 w 160"/>
                <a:gd name="T7" fmla="*/ 31 h 93"/>
                <a:gd name="T8" fmla="*/ 108 w 160"/>
                <a:gd name="T9" fmla="*/ 3 h 93"/>
                <a:gd name="T10" fmla="*/ 92 w 160"/>
                <a:gd name="T11" fmla="*/ 3 h 93"/>
                <a:gd name="T12" fmla="*/ 4 w 160"/>
                <a:gd name="T13" fmla="*/ 54 h 93"/>
                <a:gd name="T14" fmla="*/ 4 w 160"/>
                <a:gd name="T15" fmla="*/ 63 h 93"/>
                <a:gd name="T16" fmla="*/ 52 w 160"/>
                <a:gd name="T17" fmla="*/ 9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93">
                  <a:moveTo>
                    <a:pt x="52" y="91"/>
                  </a:moveTo>
                  <a:cubicBezTo>
                    <a:pt x="57" y="93"/>
                    <a:pt x="64" y="93"/>
                    <a:pt x="68" y="90"/>
                  </a:cubicBezTo>
                  <a:cubicBezTo>
                    <a:pt x="156" y="40"/>
                    <a:pt x="156" y="40"/>
                    <a:pt x="156" y="40"/>
                  </a:cubicBezTo>
                  <a:cubicBezTo>
                    <a:pt x="160" y="37"/>
                    <a:pt x="160" y="33"/>
                    <a:pt x="156" y="31"/>
                  </a:cubicBezTo>
                  <a:cubicBezTo>
                    <a:pt x="108" y="3"/>
                    <a:pt x="108" y="3"/>
                    <a:pt x="108" y="3"/>
                  </a:cubicBezTo>
                  <a:cubicBezTo>
                    <a:pt x="104" y="0"/>
                    <a:pt x="97" y="0"/>
                    <a:pt x="92" y="3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56"/>
                    <a:pt x="0" y="60"/>
                    <a:pt x="4" y="63"/>
                  </a:cubicBezTo>
                  <a:lnTo>
                    <a:pt x="52" y="9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84" name="Freeform 71">
              <a:extLst>
                <a:ext uri="{FF2B5EF4-FFF2-40B4-BE49-F238E27FC236}">
                  <a16:creationId xmlns:a16="http://schemas.microsoft.com/office/drawing/2014/main" id="{B6868F43-AB72-E100-A3D5-D288D9967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66362" y="7831085"/>
              <a:ext cx="287338" cy="165100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7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8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0"/>
                    <a:pt x="104" y="24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39"/>
                    <a:pt x="0" y="35"/>
                    <a:pt x="4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85" name="Freeform 72">
              <a:extLst>
                <a:ext uri="{FF2B5EF4-FFF2-40B4-BE49-F238E27FC236}">
                  <a16:creationId xmlns:a16="http://schemas.microsoft.com/office/drawing/2014/main" id="{8BD85638-0843-83AC-E444-A1E2BE525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9987" y="7948560"/>
              <a:ext cx="285750" cy="166688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7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8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1"/>
                    <a:pt x="104" y="25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0"/>
                    <a:pt x="0" y="36"/>
                    <a:pt x="4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86" name="Freeform 73">
              <a:extLst>
                <a:ext uri="{FF2B5EF4-FFF2-40B4-BE49-F238E27FC236}">
                  <a16:creationId xmlns:a16="http://schemas.microsoft.com/office/drawing/2014/main" id="{E86405C1-D7EA-7D7E-4D5F-42D6416F1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10649" y="8556573"/>
              <a:ext cx="287338" cy="166688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6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7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0"/>
                    <a:pt x="104" y="24"/>
                    <a:pt x="100" y="2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2" y="60"/>
                    <a:pt x="35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39"/>
                    <a:pt x="0" y="35"/>
                    <a:pt x="4" y="33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2" y="0"/>
                    <a:pt x="68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87" name="Freeform 74">
              <a:extLst>
                <a:ext uri="{FF2B5EF4-FFF2-40B4-BE49-F238E27FC236}">
                  <a16:creationId xmlns:a16="http://schemas.microsoft.com/office/drawing/2014/main" id="{C8BD152A-759F-BF8C-4AF9-FF0F53A38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8612" y="8435923"/>
              <a:ext cx="288925" cy="165100"/>
            </a:xfrm>
            <a:custGeom>
              <a:avLst/>
              <a:gdLst>
                <a:gd name="T0" fmla="*/ 100 w 105"/>
                <a:gd name="T1" fmla="*/ 18 h 60"/>
                <a:gd name="T2" fmla="*/ 100 w 105"/>
                <a:gd name="T3" fmla="*/ 27 h 60"/>
                <a:gd name="T4" fmla="*/ 47 w 105"/>
                <a:gd name="T5" fmla="*/ 58 h 60"/>
                <a:gd name="T6" fmla="*/ 32 w 105"/>
                <a:gd name="T7" fmla="*/ 58 h 60"/>
                <a:gd name="T8" fmla="*/ 4 w 105"/>
                <a:gd name="T9" fmla="*/ 42 h 60"/>
                <a:gd name="T10" fmla="*/ 4 w 105"/>
                <a:gd name="T11" fmla="*/ 33 h 60"/>
                <a:gd name="T12" fmla="*/ 58 w 105"/>
                <a:gd name="T13" fmla="*/ 3 h 60"/>
                <a:gd name="T14" fmla="*/ 73 w 105"/>
                <a:gd name="T15" fmla="*/ 3 h 60"/>
                <a:gd name="T16" fmla="*/ 100 w 105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0" y="18"/>
                  </a:moveTo>
                  <a:cubicBezTo>
                    <a:pt x="105" y="21"/>
                    <a:pt x="105" y="25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2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0"/>
                    <a:pt x="0" y="36"/>
                    <a:pt x="4" y="3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2" y="0"/>
                    <a:pt x="69" y="0"/>
                    <a:pt x="73" y="3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88" name="Freeform 75">
              <a:extLst>
                <a:ext uri="{FF2B5EF4-FFF2-40B4-BE49-F238E27FC236}">
                  <a16:creationId xmlns:a16="http://schemas.microsoft.com/office/drawing/2014/main" id="{FB98BB51-76A2-E1C4-A7E1-3A0760C5D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9749" y="8313685"/>
              <a:ext cx="287338" cy="166688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6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7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1"/>
                    <a:pt x="104" y="25"/>
                    <a:pt x="100" y="2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2" y="60"/>
                    <a:pt x="35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0"/>
                    <a:pt x="0" y="36"/>
                    <a:pt x="4" y="33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1" y="0"/>
                    <a:pt x="68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89" name="Freeform 76">
              <a:extLst>
                <a:ext uri="{FF2B5EF4-FFF2-40B4-BE49-F238E27FC236}">
                  <a16:creationId xmlns:a16="http://schemas.microsoft.com/office/drawing/2014/main" id="{A099E893-D2FF-D9B5-4479-D3689EE45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39299" y="8193035"/>
              <a:ext cx="290513" cy="165100"/>
            </a:xfrm>
            <a:custGeom>
              <a:avLst/>
              <a:gdLst>
                <a:gd name="T0" fmla="*/ 100 w 105"/>
                <a:gd name="T1" fmla="*/ 18 h 60"/>
                <a:gd name="T2" fmla="*/ 100 w 105"/>
                <a:gd name="T3" fmla="*/ 27 h 60"/>
                <a:gd name="T4" fmla="*/ 47 w 105"/>
                <a:gd name="T5" fmla="*/ 58 h 60"/>
                <a:gd name="T6" fmla="*/ 32 w 105"/>
                <a:gd name="T7" fmla="*/ 58 h 60"/>
                <a:gd name="T8" fmla="*/ 4 w 105"/>
                <a:gd name="T9" fmla="*/ 42 h 60"/>
                <a:gd name="T10" fmla="*/ 4 w 105"/>
                <a:gd name="T11" fmla="*/ 33 h 60"/>
                <a:gd name="T12" fmla="*/ 58 w 105"/>
                <a:gd name="T13" fmla="*/ 2 h 60"/>
                <a:gd name="T14" fmla="*/ 73 w 105"/>
                <a:gd name="T15" fmla="*/ 2 h 60"/>
                <a:gd name="T16" fmla="*/ 100 w 105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0" y="18"/>
                  </a:moveTo>
                  <a:cubicBezTo>
                    <a:pt x="105" y="20"/>
                    <a:pt x="105" y="24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2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39"/>
                    <a:pt x="0" y="35"/>
                    <a:pt x="4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90" name="Freeform 77">
              <a:extLst>
                <a:ext uri="{FF2B5EF4-FFF2-40B4-BE49-F238E27FC236}">
                  <a16:creationId xmlns:a16="http://schemas.microsoft.com/office/drawing/2014/main" id="{FF24CE2B-1952-A319-1547-519C9C84D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50437" y="8070798"/>
              <a:ext cx="285750" cy="168275"/>
            </a:xfrm>
            <a:custGeom>
              <a:avLst/>
              <a:gdLst>
                <a:gd name="T0" fmla="*/ 100 w 104"/>
                <a:gd name="T1" fmla="*/ 18 h 61"/>
                <a:gd name="T2" fmla="*/ 100 w 104"/>
                <a:gd name="T3" fmla="*/ 27 h 61"/>
                <a:gd name="T4" fmla="*/ 46 w 104"/>
                <a:gd name="T5" fmla="*/ 58 h 61"/>
                <a:gd name="T6" fmla="*/ 31 w 104"/>
                <a:gd name="T7" fmla="*/ 58 h 61"/>
                <a:gd name="T8" fmla="*/ 4 w 104"/>
                <a:gd name="T9" fmla="*/ 42 h 61"/>
                <a:gd name="T10" fmla="*/ 4 w 104"/>
                <a:gd name="T11" fmla="*/ 33 h 61"/>
                <a:gd name="T12" fmla="*/ 57 w 104"/>
                <a:gd name="T13" fmla="*/ 3 h 61"/>
                <a:gd name="T14" fmla="*/ 73 w 104"/>
                <a:gd name="T15" fmla="*/ 3 h 61"/>
                <a:gd name="T16" fmla="*/ 100 w 104"/>
                <a:gd name="T17" fmla="*/ 1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1">
                  <a:moveTo>
                    <a:pt x="100" y="18"/>
                  </a:moveTo>
                  <a:cubicBezTo>
                    <a:pt x="104" y="21"/>
                    <a:pt x="104" y="25"/>
                    <a:pt x="100" y="2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2" y="61"/>
                    <a:pt x="35" y="61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0"/>
                    <a:pt x="0" y="36"/>
                    <a:pt x="4" y="3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61" y="0"/>
                    <a:pt x="68" y="0"/>
                    <a:pt x="73" y="3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91" name="Freeform 78">
              <a:extLst>
                <a:ext uri="{FF2B5EF4-FFF2-40B4-BE49-F238E27FC236}">
                  <a16:creationId xmlns:a16="http://schemas.microsoft.com/office/drawing/2014/main" id="{F74F4B97-4800-F30A-9EE2-EC4188CA3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75912" y="7708848"/>
              <a:ext cx="290513" cy="166688"/>
            </a:xfrm>
            <a:custGeom>
              <a:avLst/>
              <a:gdLst>
                <a:gd name="T0" fmla="*/ 101 w 105"/>
                <a:gd name="T1" fmla="*/ 18 h 60"/>
                <a:gd name="T2" fmla="*/ 101 w 105"/>
                <a:gd name="T3" fmla="*/ 27 h 60"/>
                <a:gd name="T4" fmla="*/ 47 w 105"/>
                <a:gd name="T5" fmla="*/ 57 h 60"/>
                <a:gd name="T6" fmla="*/ 32 w 105"/>
                <a:gd name="T7" fmla="*/ 57 h 60"/>
                <a:gd name="T8" fmla="*/ 5 w 105"/>
                <a:gd name="T9" fmla="*/ 42 h 60"/>
                <a:gd name="T10" fmla="*/ 5 w 105"/>
                <a:gd name="T11" fmla="*/ 33 h 60"/>
                <a:gd name="T12" fmla="*/ 58 w 105"/>
                <a:gd name="T13" fmla="*/ 2 h 60"/>
                <a:gd name="T14" fmla="*/ 73 w 105"/>
                <a:gd name="T15" fmla="*/ 2 h 60"/>
                <a:gd name="T16" fmla="*/ 101 w 105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1" y="18"/>
                  </a:moveTo>
                  <a:cubicBezTo>
                    <a:pt x="105" y="20"/>
                    <a:pt x="105" y="24"/>
                    <a:pt x="101" y="2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3" y="60"/>
                    <a:pt x="36" y="60"/>
                    <a:pt x="32" y="57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0" y="39"/>
                    <a:pt x="0" y="35"/>
                    <a:pt x="5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1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92" name="Freeform 79">
              <a:extLst>
                <a:ext uri="{FF2B5EF4-FFF2-40B4-BE49-F238E27FC236}">
                  <a16:creationId xmlns:a16="http://schemas.microsoft.com/office/drawing/2014/main" id="{D90A21B9-80D3-FDDF-1056-1EB9CFCC4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5012" y="7465960"/>
              <a:ext cx="290513" cy="165100"/>
            </a:xfrm>
            <a:custGeom>
              <a:avLst/>
              <a:gdLst>
                <a:gd name="T0" fmla="*/ 101 w 105"/>
                <a:gd name="T1" fmla="*/ 18 h 60"/>
                <a:gd name="T2" fmla="*/ 101 w 105"/>
                <a:gd name="T3" fmla="*/ 27 h 60"/>
                <a:gd name="T4" fmla="*/ 47 w 105"/>
                <a:gd name="T5" fmla="*/ 58 h 60"/>
                <a:gd name="T6" fmla="*/ 32 w 105"/>
                <a:gd name="T7" fmla="*/ 58 h 60"/>
                <a:gd name="T8" fmla="*/ 5 w 105"/>
                <a:gd name="T9" fmla="*/ 42 h 60"/>
                <a:gd name="T10" fmla="*/ 5 w 105"/>
                <a:gd name="T11" fmla="*/ 33 h 60"/>
                <a:gd name="T12" fmla="*/ 58 w 105"/>
                <a:gd name="T13" fmla="*/ 2 h 60"/>
                <a:gd name="T14" fmla="*/ 73 w 105"/>
                <a:gd name="T15" fmla="*/ 2 h 60"/>
                <a:gd name="T16" fmla="*/ 101 w 105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1" y="18"/>
                  </a:moveTo>
                  <a:cubicBezTo>
                    <a:pt x="105" y="20"/>
                    <a:pt x="105" y="24"/>
                    <a:pt x="101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2" y="58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0" y="40"/>
                    <a:pt x="0" y="36"/>
                    <a:pt x="5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1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93" name="Freeform 80">
              <a:extLst>
                <a:ext uri="{FF2B5EF4-FFF2-40B4-BE49-F238E27FC236}">
                  <a16:creationId xmlns:a16="http://schemas.microsoft.com/office/drawing/2014/main" id="{77E44F0B-F8D6-E18C-3102-35BA04219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8637" y="7585023"/>
              <a:ext cx="287338" cy="168275"/>
            </a:xfrm>
            <a:custGeom>
              <a:avLst/>
              <a:gdLst>
                <a:gd name="T0" fmla="*/ 100 w 104"/>
                <a:gd name="T1" fmla="*/ 19 h 61"/>
                <a:gd name="T2" fmla="*/ 100 w 104"/>
                <a:gd name="T3" fmla="*/ 27 h 61"/>
                <a:gd name="T4" fmla="*/ 47 w 104"/>
                <a:gd name="T5" fmla="*/ 58 h 61"/>
                <a:gd name="T6" fmla="*/ 31 w 104"/>
                <a:gd name="T7" fmla="*/ 58 h 61"/>
                <a:gd name="T8" fmla="*/ 4 w 104"/>
                <a:gd name="T9" fmla="*/ 43 h 61"/>
                <a:gd name="T10" fmla="*/ 4 w 104"/>
                <a:gd name="T11" fmla="*/ 34 h 61"/>
                <a:gd name="T12" fmla="*/ 58 w 104"/>
                <a:gd name="T13" fmla="*/ 3 h 61"/>
                <a:gd name="T14" fmla="*/ 73 w 104"/>
                <a:gd name="T15" fmla="*/ 3 h 61"/>
                <a:gd name="T16" fmla="*/ 100 w 104"/>
                <a:gd name="T17" fmla="*/ 1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1">
                  <a:moveTo>
                    <a:pt x="100" y="19"/>
                  </a:moveTo>
                  <a:cubicBezTo>
                    <a:pt x="104" y="21"/>
                    <a:pt x="104" y="25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1"/>
                    <a:pt x="36" y="61"/>
                    <a:pt x="31" y="58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0" y="40"/>
                    <a:pt x="0" y="36"/>
                    <a:pt x="4" y="3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2" y="0"/>
                    <a:pt x="69" y="0"/>
                    <a:pt x="73" y="3"/>
                  </a:cubicBezTo>
                  <a:lnTo>
                    <a:pt x="100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94" name="Freeform 81">
              <a:extLst>
                <a:ext uri="{FF2B5EF4-FFF2-40B4-BE49-F238E27FC236}">
                  <a16:creationId xmlns:a16="http://schemas.microsoft.com/office/drawing/2014/main" id="{ABAF4AD5-8942-CDBF-73FA-5FFED3DB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07737" y="7345310"/>
              <a:ext cx="287338" cy="165100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7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7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0"/>
                    <a:pt x="104" y="24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2" y="60"/>
                    <a:pt x="36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39"/>
                    <a:pt x="0" y="35"/>
                    <a:pt x="4" y="33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95" name="Freeform 82">
              <a:extLst>
                <a:ext uri="{FF2B5EF4-FFF2-40B4-BE49-F238E27FC236}">
                  <a16:creationId xmlns:a16="http://schemas.microsoft.com/office/drawing/2014/main" id="{68E2D424-8617-65A2-D91A-183C3130E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5699" y="7223073"/>
              <a:ext cx="285750" cy="168275"/>
            </a:xfrm>
            <a:custGeom>
              <a:avLst/>
              <a:gdLst>
                <a:gd name="T0" fmla="*/ 100 w 104"/>
                <a:gd name="T1" fmla="*/ 19 h 61"/>
                <a:gd name="T2" fmla="*/ 100 w 104"/>
                <a:gd name="T3" fmla="*/ 28 h 61"/>
                <a:gd name="T4" fmla="*/ 47 w 104"/>
                <a:gd name="T5" fmla="*/ 58 h 61"/>
                <a:gd name="T6" fmla="*/ 31 w 104"/>
                <a:gd name="T7" fmla="*/ 58 h 61"/>
                <a:gd name="T8" fmla="*/ 4 w 104"/>
                <a:gd name="T9" fmla="*/ 43 h 61"/>
                <a:gd name="T10" fmla="*/ 4 w 104"/>
                <a:gd name="T11" fmla="*/ 34 h 61"/>
                <a:gd name="T12" fmla="*/ 57 w 104"/>
                <a:gd name="T13" fmla="*/ 3 h 61"/>
                <a:gd name="T14" fmla="*/ 73 w 104"/>
                <a:gd name="T15" fmla="*/ 3 h 61"/>
                <a:gd name="T16" fmla="*/ 100 w 104"/>
                <a:gd name="T17" fmla="*/ 1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1">
                  <a:moveTo>
                    <a:pt x="100" y="19"/>
                  </a:moveTo>
                  <a:cubicBezTo>
                    <a:pt x="104" y="21"/>
                    <a:pt x="104" y="25"/>
                    <a:pt x="100" y="28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2" y="61"/>
                    <a:pt x="36" y="61"/>
                    <a:pt x="31" y="58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0" y="40"/>
                    <a:pt x="0" y="36"/>
                    <a:pt x="4" y="34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62" y="0"/>
                    <a:pt x="69" y="0"/>
                    <a:pt x="73" y="3"/>
                  </a:cubicBezTo>
                  <a:lnTo>
                    <a:pt x="100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96" name="Freeform 83">
              <a:extLst>
                <a:ext uri="{FF2B5EF4-FFF2-40B4-BE49-F238E27FC236}">
                  <a16:creationId xmlns:a16="http://schemas.microsoft.com/office/drawing/2014/main" id="{42723B1C-0BBC-E231-2DCC-D5701F390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22074" y="7104010"/>
              <a:ext cx="288925" cy="166688"/>
            </a:xfrm>
            <a:custGeom>
              <a:avLst/>
              <a:gdLst>
                <a:gd name="T0" fmla="*/ 100 w 105"/>
                <a:gd name="T1" fmla="*/ 18 h 60"/>
                <a:gd name="T2" fmla="*/ 100 w 105"/>
                <a:gd name="T3" fmla="*/ 27 h 60"/>
                <a:gd name="T4" fmla="*/ 47 w 105"/>
                <a:gd name="T5" fmla="*/ 58 h 60"/>
                <a:gd name="T6" fmla="*/ 32 w 105"/>
                <a:gd name="T7" fmla="*/ 58 h 60"/>
                <a:gd name="T8" fmla="*/ 4 w 105"/>
                <a:gd name="T9" fmla="*/ 42 h 60"/>
                <a:gd name="T10" fmla="*/ 4 w 105"/>
                <a:gd name="T11" fmla="*/ 33 h 60"/>
                <a:gd name="T12" fmla="*/ 58 w 105"/>
                <a:gd name="T13" fmla="*/ 2 h 60"/>
                <a:gd name="T14" fmla="*/ 73 w 105"/>
                <a:gd name="T15" fmla="*/ 2 h 60"/>
                <a:gd name="T16" fmla="*/ 100 w 105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0" y="18"/>
                  </a:moveTo>
                  <a:cubicBezTo>
                    <a:pt x="105" y="20"/>
                    <a:pt x="105" y="24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2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0"/>
                    <a:pt x="0" y="36"/>
                    <a:pt x="4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97" name="Freeform 84">
              <a:extLst>
                <a:ext uri="{FF2B5EF4-FFF2-40B4-BE49-F238E27FC236}">
                  <a16:creationId xmlns:a16="http://schemas.microsoft.com/office/drawing/2014/main" id="{1E7F9783-AE8B-AD40-7F35-9C0474382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4799" y="6983360"/>
              <a:ext cx="287338" cy="165100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7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7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0"/>
                    <a:pt x="104" y="24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2" y="60"/>
                    <a:pt x="35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39"/>
                    <a:pt x="0" y="35"/>
                    <a:pt x="4" y="33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98" name="Freeform 85">
              <a:extLst>
                <a:ext uri="{FF2B5EF4-FFF2-40B4-BE49-F238E27FC236}">
                  <a16:creationId xmlns:a16="http://schemas.microsoft.com/office/drawing/2014/main" id="{23432CB4-DF70-6EF6-B36D-D9C6D1BAE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76024" y="7354835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5 w 121"/>
                <a:gd name="T13" fmla="*/ 30 h 69"/>
                <a:gd name="T14" fmla="*/ 5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3"/>
                    <a:pt x="0" y="37"/>
                    <a:pt x="5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99" name="Freeform 86">
              <a:extLst>
                <a:ext uri="{FF2B5EF4-FFF2-40B4-BE49-F238E27FC236}">
                  <a16:creationId xmlns:a16="http://schemas.microsoft.com/office/drawing/2014/main" id="{0845F518-0860-A6E6-606E-67D5B4A25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68012" y="7705673"/>
              <a:ext cx="334963" cy="193675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00" name="Freeform 87">
              <a:extLst>
                <a:ext uri="{FF2B5EF4-FFF2-40B4-BE49-F238E27FC236}">
                  <a16:creationId xmlns:a16="http://schemas.microsoft.com/office/drawing/2014/main" id="{E6A66EF0-4A75-B521-3695-8AAA58975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44049" y="8780410"/>
              <a:ext cx="487363" cy="282575"/>
            </a:xfrm>
            <a:custGeom>
              <a:avLst/>
              <a:gdLst>
                <a:gd name="T0" fmla="*/ 53 w 177"/>
                <a:gd name="T1" fmla="*/ 99 h 102"/>
                <a:gd name="T2" fmla="*/ 68 w 177"/>
                <a:gd name="T3" fmla="*/ 99 h 102"/>
                <a:gd name="T4" fmla="*/ 173 w 177"/>
                <a:gd name="T5" fmla="*/ 39 h 102"/>
                <a:gd name="T6" fmla="*/ 173 w 177"/>
                <a:gd name="T7" fmla="*/ 30 h 102"/>
                <a:gd name="T8" fmla="*/ 125 w 177"/>
                <a:gd name="T9" fmla="*/ 2 h 102"/>
                <a:gd name="T10" fmla="*/ 110 w 177"/>
                <a:gd name="T11" fmla="*/ 2 h 102"/>
                <a:gd name="T12" fmla="*/ 4 w 177"/>
                <a:gd name="T13" fmla="*/ 63 h 102"/>
                <a:gd name="T14" fmla="*/ 4 w 177"/>
                <a:gd name="T15" fmla="*/ 72 h 102"/>
                <a:gd name="T16" fmla="*/ 53 w 177"/>
                <a:gd name="T17" fmla="*/ 9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02">
                  <a:moveTo>
                    <a:pt x="53" y="99"/>
                  </a:moveTo>
                  <a:cubicBezTo>
                    <a:pt x="57" y="102"/>
                    <a:pt x="64" y="102"/>
                    <a:pt x="68" y="99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77" y="36"/>
                    <a:pt x="177" y="32"/>
                    <a:pt x="173" y="30"/>
                  </a:cubicBezTo>
                  <a:cubicBezTo>
                    <a:pt x="125" y="2"/>
                    <a:pt x="125" y="2"/>
                    <a:pt x="125" y="2"/>
                  </a:cubicBezTo>
                  <a:cubicBezTo>
                    <a:pt x="121" y="0"/>
                    <a:pt x="114" y="0"/>
                    <a:pt x="110" y="2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0" y="65"/>
                    <a:pt x="0" y="69"/>
                    <a:pt x="4" y="72"/>
                  </a:cubicBezTo>
                  <a:lnTo>
                    <a:pt x="53" y="9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01" name="Freeform 88">
              <a:extLst>
                <a:ext uri="{FF2B5EF4-FFF2-40B4-BE49-F238E27FC236}">
                  <a16:creationId xmlns:a16="http://schemas.microsoft.com/office/drawing/2014/main" id="{F28D5EBD-8A0D-DFF3-90E6-4A18181BB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63499" y="7573910"/>
              <a:ext cx="269875" cy="153988"/>
            </a:xfrm>
            <a:custGeom>
              <a:avLst/>
              <a:gdLst>
                <a:gd name="T0" fmla="*/ 5 w 98"/>
                <a:gd name="T1" fmla="*/ 40 h 56"/>
                <a:gd name="T2" fmla="*/ 5 w 98"/>
                <a:gd name="T3" fmla="*/ 31 h 56"/>
                <a:gd name="T4" fmla="*/ 55 w 98"/>
                <a:gd name="T5" fmla="*/ 2 h 56"/>
                <a:gd name="T6" fmla="*/ 71 w 98"/>
                <a:gd name="T7" fmla="*/ 2 h 56"/>
                <a:gd name="T8" fmla="*/ 93 w 98"/>
                <a:gd name="T9" fmla="*/ 15 h 56"/>
                <a:gd name="T10" fmla="*/ 94 w 98"/>
                <a:gd name="T11" fmla="*/ 24 h 56"/>
                <a:gd name="T12" fmla="*/ 43 w 98"/>
                <a:gd name="T13" fmla="*/ 53 h 56"/>
                <a:gd name="T14" fmla="*/ 27 w 98"/>
                <a:gd name="T15" fmla="*/ 53 h 56"/>
                <a:gd name="T16" fmla="*/ 5 w 98"/>
                <a:gd name="T17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6">
                  <a:moveTo>
                    <a:pt x="5" y="40"/>
                  </a:moveTo>
                  <a:cubicBezTo>
                    <a:pt x="0" y="38"/>
                    <a:pt x="0" y="34"/>
                    <a:pt x="5" y="31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9" y="0"/>
                    <a:pt x="66" y="0"/>
                    <a:pt x="71" y="2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8" y="18"/>
                    <a:pt x="98" y="22"/>
                    <a:pt x="94" y="24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39" y="56"/>
                    <a:pt x="32" y="56"/>
                    <a:pt x="27" y="53"/>
                  </a:cubicBezTo>
                  <a:lnTo>
                    <a:pt x="5" y="4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02" name="Freeform 89">
              <a:extLst>
                <a:ext uri="{FF2B5EF4-FFF2-40B4-BE49-F238E27FC236}">
                  <a16:creationId xmlns:a16="http://schemas.microsoft.com/office/drawing/2014/main" id="{92DA16C8-CA68-4D3D-917F-CC1E5DEEB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65049" y="7631060"/>
              <a:ext cx="368300" cy="212725"/>
            </a:xfrm>
            <a:custGeom>
              <a:avLst/>
              <a:gdLst>
                <a:gd name="T0" fmla="*/ 4 w 133"/>
                <a:gd name="T1" fmla="*/ 41 h 77"/>
                <a:gd name="T2" fmla="*/ 4 w 133"/>
                <a:gd name="T3" fmla="*/ 32 h 77"/>
                <a:gd name="T4" fmla="*/ 55 w 133"/>
                <a:gd name="T5" fmla="*/ 3 h 77"/>
                <a:gd name="T6" fmla="*/ 70 w 133"/>
                <a:gd name="T7" fmla="*/ 3 h 77"/>
                <a:gd name="T8" fmla="*/ 129 w 133"/>
                <a:gd name="T9" fmla="*/ 36 h 77"/>
                <a:gd name="T10" fmla="*/ 129 w 133"/>
                <a:gd name="T11" fmla="*/ 45 h 77"/>
                <a:gd name="T12" fmla="*/ 78 w 133"/>
                <a:gd name="T13" fmla="*/ 74 h 77"/>
                <a:gd name="T14" fmla="*/ 62 w 133"/>
                <a:gd name="T15" fmla="*/ 74 h 77"/>
                <a:gd name="T16" fmla="*/ 4 w 133"/>
                <a:gd name="T17" fmla="*/ 4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77">
                  <a:moveTo>
                    <a:pt x="4" y="41"/>
                  </a:moveTo>
                  <a:cubicBezTo>
                    <a:pt x="0" y="38"/>
                    <a:pt x="0" y="34"/>
                    <a:pt x="4" y="32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9" y="0"/>
                    <a:pt x="66" y="0"/>
                    <a:pt x="70" y="3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33" y="39"/>
                    <a:pt x="133" y="43"/>
                    <a:pt x="129" y="45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4" y="77"/>
                    <a:pt x="67" y="77"/>
                    <a:pt x="62" y="74"/>
                  </a:cubicBezTo>
                  <a:lnTo>
                    <a:pt x="4" y="4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03" name="Freeform 90">
              <a:extLst>
                <a:ext uri="{FF2B5EF4-FFF2-40B4-BE49-F238E27FC236}">
                  <a16:creationId xmlns:a16="http://schemas.microsoft.com/office/drawing/2014/main" id="{76D5CEF7-3FFF-243C-D1FB-5B1F687AF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8687" y="7808860"/>
              <a:ext cx="269875" cy="153988"/>
            </a:xfrm>
            <a:custGeom>
              <a:avLst/>
              <a:gdLst>
                <a:gd name="T0" fmla="*/ 4 w 98"/>
                <a:gd name="T1" fmla="*/ 40 h 56"/>
                <a:gd name="T2" fmla="*/ 4 w 98"/>
                <a:gd name="T3" fmla="*/ 31 h 56"/>
                <a:gd name="T4" fmla="*/ 55 w 98"/>
                <a:gd name="T5" fmla="*/ 2 h 56"/>
                <a:gd name="T6" fmla="*/ 70 w 98"/>
                <a:gd name="T7" fmla="*/ 2 h 56"/>
                <a:gd name="T8" fmla="*/ 93 w 98"/>
                <a:gd name="T9" fmla="*/ 15 h 56"/>
                <a:gd name="T10" fmla="*/ 93 w 98"/>
                <a:gd name="T11" fmla="*/ 24 h 56"/>
                <a:gd name="T12" fmla="*/ 43 w 98"/>
                <a:gd name="T13" fmla="*/ 53 h 56"/>
                <a:gd name="T14" fmla="*/ 27 w 98"/>
                <a:gd name="T15" fmla="*/ 53 h 56"/>
                <a:gd name="T16" fmla="*/ 4 w 98"/>
                <a:gd name="T17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6">
                  <a:moveTo>
                    <a:pt x="4" y="40"/>
                  </a:moveTo>
                  <a:cubicBezTo>
                    <a:pt x="0" y="38"/>
                    <a:pt x="0" y="34"/>
                    <a:pt x="4" y="31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9" y="0"/>
                    <a:pt x="66" y="0"/>
                    <a:pt x="70" y="2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8" y="18"/>
                    <a:pt x="98" y="22"/>
                    <a:pt x="93" y="24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38" y="56"/>
                    <a:pt x="31" y="56"/>
                    <a:pt x="27" y="53"/>
                  </a:cubicBezTo>
                  <a:lnTo>
                    <a:pt x="4" y="4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04" name="Freeform 91">
              <a:extLst>
                <a:ext uri="{FF2B5EF4-FFF2-40B4-BE49-F238E27FC236}">
                  <a16:creationId xmlns:a16="http://schemas.microsoft.com/office/drawing/2014/main" id="{86096FCB-8CE9-7816-0D0D-80B84B45F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6562" y="6770635"/>
              <a:ext cx="92075" cy="52388"/>
            </a:xfrm>
            <a:custGeom>
              <a:avLst/>
              <a:gdLst>
                <a:gd name="T0" fmla="*/ 27 w 33"/>
                <a:gd name="T1" fmla="*/ 16 h 19"/>
                <a:gd name="T2" fmla="*/ 6 w 33"/>
                <a:gd name="T3" fmla="*/ 16 h 19"/>
                <a:gd name="T4" fmla="*/ 6 w 33"/>
                <a:gd name="T5" fmla="*/ 3 h 19"/>
                <a:gd name="T6" fmla="*/ 27 w 33"/>
                <a:gd name="T7" fmla="*/ 3 h 19"/>
                <a:gd name="T8" fmla="*/ 27 w 33"/>
                <a:gd name="T9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27" y="16"/>
                  </a:moveTo>
                  <a:cubicBezTo>
                    <a:pt x="21" y="19"/>
                    <a:pt x="12" y="19"/>
                    <a:pt x="6" y="16"/>
                  </a:cubicBezTo>
                  <a:cubicBezTo>
                    <a:pt x="0" y="12"/>
                    <a:pt x="0" y="7"/>
                    <a:pt x="6" y="3"/>
                  </a:cubicBezTo>
                  <a:cubicBezTo>
                    <a:pt x="12" y="0"/>
                    <a:pt x="21" y="0"/>
                    <a:pt x="27" y="3"/>
                  </a:cubicBezTo>
                  <a:cubicBezTo>
                    <a:pt x="33" y="7"/>
                    <a:pt x="33" y="12"/>
                    <a:pt x="27" y="16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05" name="Freeform 92">
              <a:extLst>
                <a:ext uri="{FF2B5EF4-FFF2-40B4-BE49-F238E27FC236}">
                  <a16:creationId xmlns:a16="http://schemas.microsoft.com/office/drawing/2014/main" id="{837B382A-5F53-0C94-F04F-BCB6F7BBD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87124" y="8258123"/>
              <a:ext cx="1968500" cy="715963"/>
            </a:xfrm>
            <a:custGeom>
              <a:avLst/>
              <a:gdLst>
                <a:gd name="T0" fmla="*/ 1240 w 1240"/>
                <a:gd name="T1" fmla="*/ 275 h 451"/>
                <a:gd name="T2" fmla="*/ 1220 w 1240"/>
                <a:gd name="T3" fmla="*/ 286 h 451"/>
                <a:gd name="T4" fmla="*/ 1220 w 1240"/>
                <a:gd name="T5" fmla="*/ 286 h 451"/>
                <a:gd name="T6" fmla="*/ 763 w 1240"/>
                <a:gd name="T7" fmla="*/ 23 h 451"/>
                <a:gd name="T8" fmla="*/ 19 w 1240"/>
                <a:gd name="T9" fmla="*/ 451 h 451"/>
                <a:gd name="T10" fmla="*/ 0 w 1240"/>
                <a:gd name="T11" fmla="*/ 440 h 451"/>
                <a:gd name="T12" fmla="*/ 763 w 1240"/>
                <a:gd name="T13" fmla="*/ 0 h 451"/>
                <a:gd name="T14" fmla="*/ 1240 w 1240"/>
                <a:gd name="T15" fmla="*/ 275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0" h="451">
                  <a:moveTo>
                    <a:pt x="1240" y="275"/>
                  </a:moveTo>
                  <a:lnTo>
                    <a:pt x="1220" y="286"/>
                  </a:lnTo>
                  <a:lnTo>
                    <a:pt x="1220" y="286"/>
                  </a:lnTo>
                  <a:lnTo>
                    <a:pt x="763" y="23"/>
                  </a:lnTo>
                  <a:lnTo>
                    <a:pt x="19" y="451"/>
                  </a:lnTo>
                  <a:lnTo>
                    <a:pt x="0" y="440"/>
                  </a:lnTo>
                  <a:lnTo>
                    <a:pt x="763" y="0"/>
                  </a:lnTo>
                  <a:lnTo>
                    <a:pt x="1240" y="275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06" name="Freeform 93">
              <a:extLst>
                <a:ext uri="{FF2B5EF4-FFF2-40B4-BE49-F238E27FC236}">
                  <a16:creationId xmlns:a16="http://schemas.microsoft.com/office/drawing/2014/main" id="{143F4D73-0CFB-605E-85E1-D4A608C1E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7287" y="8294635"/>
              <a:ext cx="1906588" cy="1098550"/>
            </a:xfrm>
            <a:custGeom>
              <a:avLst/>
              <a:gdLst>
                <a:gd name="T0" fmla="*/ 1201 w 1201"/>
                <a:gd name="T1" fmla="*/ 263 h 692"/>
                <a:gd name="T2" fmla="*/ 457 w 1201"/>
                <a:gd name="T3" fmla="*/ 692 h 692"/>
                <a:gd name="T4" fmla="*/ 0 w 1201"/>
                <a:gd name="T5" fmla="*/ 428 h 692"/>
                <a:gd name="T6" fmla="*/ 744 w 1201"/>
                <a:gd name="T7" fmla="*/ 0 h 692"/>
                <a:gd name="T8" fmla="*/ 1201 w 1201"/>
                <a:gd name="T9" fmla="*/ 263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1" h="692">
                  <a:moveTo>
                    <a:pt x="1201" y="263"/>
                  </a:moveTo>
                  <a:lnTo>
                    <a:pt x="457" y="692"/>
                  </a:lnTo>
                  <a:lnTo>
                    <a:pt x="0" y="428"/>
                  </a:lnTo>
                  <a:lnTo>
                    <a:pt x="744" y="0"/>
                  </a:lnTo>
                  <a:lnTo>
                    <a:pt x="1201" y="263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07" name="Freeform 94">
              <a:extLst>
                <a:ext uri="{FF2B5EF4-FFF2-40B4-BE49-F238E27FC236}">
                  <a16:creationId xmlns:a16="http://schemas.microsoft.com/office/drawing/2014/main" id="{EF426211-5BCC-6292-5323-1C192B5F5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3437" y="8131123"/>
              <a:ext cx="5797550" cy="2025650"/>
            </a:xfrm>
            <a:custGeom>
              <a:avLst/>
              <a:gdLst>
                <a:gd name="T0" fmla="*/ 2101 w 2101"/>
                <a:gd name="T1" fmla="*/ 0 h 733"/>
                <a:gd name="T2" fmla="*/ 2101 w 2101"/>
                <a:gd name="T3" fmla="*/ 30 h 733"/>
                <a:gd name="T4" fmla="*/ 2065 w 2101"/>
                <a:gd name="T5" fmla="*/ 92 h 733"/>
                <a:gd name="T6" fmla="*/ 1021 w 2101"/>
                <a:gd name="T7" fmla="*/ 695 h 733"/>
                <a:gd name="T8" fmla="*/ 810 w 2101"/>
                <a:gd name="T9" fmla="*/ 695 h 733"/>
                <a:gd name="T10" fmla="*/ 0 w 2101"/>
                <a:gd name="T11" fmla="*/ 228 h 733"/>
                <a:gd name="T12" fmla="*/ 0 w 2101"/>
                <a:gd name="T13" fmla="*/ 198 h 733"/>
                <a:gd name="T14" fmla="*/ 26 w 2101"/>
                <a:gd name="T15" fmla="*/ 213 h 733"/>
                <a:gd name="T16" fmla="*/ 810 w 2101"/>
                <a:gd name="T17" fmla="*/ 665 h 733"/>
                <a:gd name="T18" fmla="*/ 1021 w 2101"/>
                <a:gd name="T19" fmla="*/ 665 h 733"/>
                <a:gd name="T20" fmla="*/ 2065 w 2101"/>
                <a:gd name="T21" fmla="*/ 62 h 733"/>
                <a:gd name="T22" fmla="*/ 2099 w 2101"/>
                <a:gd name="T23" fmla="*/ 15 h 733"/>
                <a:gd name="T24" fmla="*/ 2101 w 2101"/>
                <a:gd name="T2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01" h="733">
                  <a:moveTo>
                    <a:pt x="2101" y="0"/>
                  </a:moveTo>
                  <a:cubicBezTo>
                    <a:pt x="2101" y="30"/>
                    <a:pt x="2101" y="30"/>
                    <a:pt x="2101" y="30"/>
                  </a:cubicBezTo>
                  <a:cubicBezTo>
                    <a:pt x="2101" y="54"/>
                    <a:pt x="2089" y="78"/>
                    <a:pt x="2065" y="92"/>
                  </a:cubicBezTo>
                  <a:cubicBezTo>
                    <a:pt x="1021" y="695"/>
                    <a:pt x="1021" y="695"/>
                    <a:pt x="1021" y="695"/>
                  </a:cubicBezTo>
                  <a:cubicBezTo>
                    <a:pt x="955" y="733"/>
                    <a:pt x="875" y="733"/>
                    <a:pt x="810" y="69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810" y="665"/>
                    <a:pt x="810" y="665"/>
                    <a:pt x="810" y="665"/>
                  </a:cubicBezTo>
                  <a:cubicBezTo>
                    <a:pt x="875" y="703"/>
                    <a:pt x="955" y="703"/>
                    <a:pt x="1021" y="665"/>
                  </a:cubicBezTo>
                  <a:cubicBezTo>
                    <a:pt x="2065" y="62"/>
                    <a:pt x="2065" y="62"/>
                    <a:pt x="2065" y="62"/>
                  </a:cubicBezTo>
                  <a:cubicBezTo>
                    <a:pt x="2084" y="51"/>
                    <a:pt x="2096" y="34"/>
                    <a:pt x="2099" y="15"/>
                  </a:cubicBezTo>
                  <a:cubicBezTo>
                    <a:pt x="2100" y="10"/>
                    <a:pt x="2101" y="5"/>
                    <a:pt x="2101" y="0"/>
                  </a:cubicBezTo>
                  <a:close/>
                </a:path>
              </a:pathLst>
            </a:custGeom>
            <a:solidFill>
              <a:srgbClr val="C1C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D01C317-6749-6E1E-3C4C-A9978BFCEBFD}"/>
              </a:ext>
            </a:extLst>
          </p:cNvPr>
          <p:cNvGrpSpPr/>
          <p:nvPr/>
        </p:nvGrpSpPr>
        <p:grpSpPr>
          <a:xfrm flipH="1">
            <a:off x="8925124" y="3147831"/>
            <a:ext cx="1395284" cy="1553736"/>
            <a:chOff x="12901049" y="3843285"/>
            <a:chExt cx="5849938" cy="6389688"/>
          </a:xfrm>
        </p:grpSpPr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7CC907B4-FABE-CCBC-3971-59E17EE30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3437" y="6834135"/>
              <a:ext cx="5797550" cy="3398838"/>
            </a:xfrm>
            <a:custGeom>
              <a:avLst/>
              <a:gdLst>
                <a:gd name="T0" fmla="*/ 2101 w 2101"/>
                <a:gd name="T1" fmla="*/ 528 h 1231"/>
                <a:gd name="T2" fmla="*/ 2101 w 2101"/>
                <a:gd name="T3" fmla="*/ 528 h 1231"/>
                <a:gd name="T4" fmla="*/ 2099 w 2101"/>
                <a:gd name="T5" fmla="*/ 543 h 1231"/>
                <a:gd name="T6" fmla="*/ 2065 w 2101"/>
                <a:gd name="T7" fmla="*/ 590 h 1231"/>
                <a:gd name="T8" fmla="*/ 1021 w 2101"/>
                <a:gd name="T9" fmla="*/ 1193 h 1231"/>
                <a:gd name="T10" fmla="*/ 810 w 2101"/>
                <a:gd name="T11" fmla="*/ 1193 h 1231"/>
                <a:gd name="T12" fmla="*/ 26 w 2101"/>
                <a:gd name="T13" fmla="*/ 741 h 1231"/>
                <a:gd name="T14" fmla="*/ 0 w 2101"/>
                <a:gd name="T15" fmla="*/ 726 h 1231"/>
                <a:gd name="T16" fmla="*/ 1257 w 2101"/>
                <a:gd name="T17" fmla="*/ 0 h 1231"/>
                <a:gd name="T18" fmla="*/ 2065 w 2101"/>
                <a:gd name="T19" fmla="*/ 466 h 1231"/>
                <a:gd name="T20" fmla="*/ 2101 w 2101"/>
                <a:gd name="T21" fmla="*/ 528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01" h="1231">
                  <a:moveTo>
                    <a:pt x="2101" y="528"/>
                  </a:moveTo>
                  <a:cubicBezTo>
                    <a:pt x="2101" y="528"/>
                    <a:pt x="2101" y="528"/>
                    <a:pt x="2101" y="528"/>
                  </a:cubicBezTo>
                  <a:cubicBezTo>
                    <a:pt x="2101" y="533"/>
                    <a:pt x="2100" y="538"/>
                    <a:pt x="2099" y="543"/>
                  </a:cubicBezTo>
                  <a:cubicBezTo>
                    <a:pt x="2096" y="562"/>
                    <a:pt x="2084" y="579"/>
                    <a:pt x="2065" y="590"/>
                  </a:cubicBezTo>
                  <a:cubicBezTo>
                    <a:pt x="1021" y="1193"/>
                    <a:pt x="1021" y="1193"/>
                    <a:pt x="1021" y="1193"/>
                  </a:cubicBezTo>
                  <a:cubicBezTo>
                    <a:pt x="955" y="1231"/>
                    <a:pt x="875" y="1231"/>
                    <a:pt x="810" y="1193"/>
                  </a:cubicBezTo>
                  <a:cubicBezTo>
                    <a:pt x="26" y="741"/>
                    <a:pt x="26" y="741"/>
                    <a:pt x="26" y="741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1257" y="0"/>
                    <a:pt x="1257" y="0"/>
                    <a:pt x="1257" y="0"/>
                  </a:cubicBezTo>
                  <a:cubicBezTo>
                    <a:pt x="2065" y="466"/>
                    <a:pt x="2065" y="466"/>
                    <a:pt x="2065" y="466"/>
                  </a:cubicBezTo>
                  <a:cubicBezTo>
                    <a:pt x="2089" y="480"/>
                    <a:pt x="2101" y="504"/>
                    <a:pt x="2101" y="528"/>
                  </a:cubicBezTo>
                  <a:close/>
                </a:path>
              </a:pathLst>
            </a:custGeom>
            <a:solidFill>
              <a:srgbClr val="516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59735817-068C-56CD-1D08-DFCB3C1BF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1049" y="3843285"/>
              <a:ext cx="3468688" cy="4891088"/>
            </a:xfrm>
            <a:custGeom>
              <a:avLst/>
              <a:gdLst>
                <a:gd name="T0" fmla="*/ 1179 w 1257"/>
                <a:gd name="T1" fmla="*/ 20 h 1771"/>
                <a:gd name="T2" fmla="*/ 73 w 1257"/>
                <a:gd name="T3" fmla="*/ 658 h 1771"/>
                <a:gd name="T4" fmla="*/ 0 w 1257"/>
                <a:gd name="T5" fmla="*/ 784 h 1771"/>
                <a:gd name="T6" fmla="*/ 0 w 1257"/>
                <a:gd name="T7" fmla="*/ 1771 h 1771"/>
                <a:gd name="T8" fmla="*/ 1257 w 1257"/>
                <a:gd name="T9" fmla="*/ 1046 h 1771"/>
                <a:gd name="T10" fmla="*/ 1257 w 1257"/>
                <a:gd name="T11" fmla="*/ 65 h 1771"/>
                <a:gd name="T12" fmla="*/ 1179 w 1257"/>
                <a:gd name="T13" fmla="*/ 20 h 1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7" h="1771">
                  <a:moveTo>
                    <a:pt x="1179" y="20"/>
                  </a:moveTo>
                  <a:cubicBezTo>
                    <a:pt x="73" y="658"/>
                    <a:pt x="73" y="658"/>
                    <a:pt x="73" y="658"/>
                  </a:cubicBezTo>
                  <a:cubicBezTo>
                    <a:pt x="28" y="684"/>
                    <a:pt x="0" y="732"/>
                    <a:pt x="0" y="784"/>
                  </a:cubicBezTo>
                  <a:cubicBezTo>
                    <a:pt x="0" y="1771"/>
                    <a:pt x="0" y="1771"/>
                    <a:pt x="0" y="1771"/>
                  </a:cubicBezTo>
                  <a:cubicBezTo>
                    <a:pt x="1257" y="1046"/>
                    <a:pt x="1257" y="1046"/>
                    <a:pt x="1257" y="1046"/>
                  </a:cubicBezTo>
                  <a:cubicBezTo>
                    <a:pt x="1257" y="65"/>
                    <a:pt x="1257" y="65"/>
                    <a:pt x="1257" y="65"/>
                  </a:cubicBezTo>
                  <a:cubicBezTo>
                    <a:pt x="1257" y="25"/>
                    <a:pt x="1214" y="0"/>
                    <a:pt x="1179" y="20"/>
                  </a:cubicBezTo>
                  <a:close/>
                </a:path>
              </a:pathLst>
            </a:custGeom>
            <a:solidFill>
              <a:srgbClr val="C1C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7" name="Freeform 10">
              <a:extLst>
                <a:ext uri="{FF2B5EF4-FFF2-40B4-BE49-F238E27FC236}">
                  <a16:creationId xmlns:a16="http://schemas.microsoft.com/office/drawing/2014/main" id="{A78B2C9F-B20A-B6DD-57CA-550F5AA62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3437" y="6673798"/>
              <a:ext cx="5797550" cy="3398838"/>
            </a:xfrm>
            <a:custGeom>
              <a:avLst/>
              <a:gdLst>
                <a:gd name="T0" fmla="*/ 2101 w 2101"/>
                <a:gd name="T1" fmla="*/ 528 h 1231"/>
                <a:gd name="T2" fmla="*/ 2101 w 2101"/>
                <a:gd name="T3" fmla="*/ 528 h 1231"/>
                <a:gd name="T4" fmla="*/ 2099 w 2101"/>
                <a:gd name="T5" fmla="*/ 543 h 1231"/>
                <a:gd name="T6" fmla="*/ 2065 w 2101"/>
                <a:gd name="T7" fmla="*/ 590 h 1231"/>
                <a:gd name="T8" fmla="*/ 1021 w 2101"/>
                <a:gd name="T9" fmla="*/ 1193 h 1231"/>
                <a:gd name="T10" fmla="*/ 810 w 2101"/>
                <a:gd name="T11" fmla="*/ 1193 h 1231"/>
                <a:gd name="T12" fmla="*/ 26 w 2101"/>
                <a:gd name="T13" fmla="*/ 741 h 1231"/>
                <a:gd name="T14" fmla="*/ 0 w 2101"/>
                <a:gd name="T15" fmla="*/ 726 h 1231"/>
                <a:gd name="T16" fmla="*/ 1257 w 2101"/>
                <a:gd name="T17" fmla="*/ 0 h 1231"/>
                <a:gd name="T18" fmla="*/ 2065 w 2101"/>
                <a:gd name="T19" fmla="*/ 466 h 1231"/>
                <a:gd name="T20" fmla="*/ 2101 w 2101"/>
                <a:gd name="T21" fmla="*/ 528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01" h="1231">
                  <a:moveTo>
                    <a:pt x="2101" y="528"/>
                  </a:moveTo>
                  <a:cubicBezTo>
                    <a:pt x="2101" y="528"/>
                    <a:pt x="2101" y="528"/>
                    <a:pt x="2101" y="528"/>
                  </a:cubicBezTo>
                  <a:cubicBezTo>
                    <a:pt x="2101" y="533"/>
                    <a:pt x="2100" y="538"/>
                    <a:pt x="2099" y="543"/>
                  </a:cubicBezTo>
                  <a:cubicBezTo>
                    <a:pt x="2096" y="562"/>
                    <a:pt x="2084" y="579"/>
                    <a:pt x="2065" y="590"/>
                  </a:cubicBezTo>
                  <a:cubicBezTo>
                    <a:pt x="1021" y="1193"/>
                    <a:pt x="1021" y="1193"/>
                    <a:pt x="1021" y="1193"/>
                  </a:cubicBezTo>
                  <a:cubicBezTo>
                    <a:pt x="955" y="1231"/>
                    <a:pt x="875" y="1231"/>
                    <a:pt x="810" y="1193"/>
                  </a:cubicBezTo>
                  <a:cubicBezTo>
                    <a:pt x="26" y="741"/>
                    <a:pt x="26" y="741"/>
                    <a:pt x="26" y="741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1257" y="0"/>
                    <a:pt x="1257" y="0"/>
                    <a:pt x="1257" y="0"/>
                  </a:cubicBezTo>
                  <a:cubicBezTo>
                    <a:pt x="2065" y="466"/>
                    <a:pt x="2065" y="466"/>
                    <a:pt x="2065" y="466"/>
                  </a:cubicBezTo>
                  <a:cubicBezTo>
                    <a:pt x="2089" y="480"/>
                    <a:pt x="2101" y="504"/>
                    <a:pt x="2101" y="528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795C6EA8-922D-392C-A8F5-9E47DFE3D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64599" y="6883348"/>
              <a:ext cx="4346575" cy="2554288"/>
            </a:xfrm>
            <a:custGeom>
              <a:avLst/>
              <a:gdLst>
                <a:gd name="T0" fmla="*/ 1555 w 1575"/>
                <a:gd name="T1" fmla="*/ 303 h 925"/>
                <a:gd name="T2" fmla="*/ 492 w 1575"/>
                <a:gd name="T3" fmla="*/ 917 h 925"/>
                <a:gd name="T4" fmla="*/ 444 w 1575"/>
                <a:gd name="T5" fmla="*/ 917 h 925"/>
                <a:gd name="T6" fmla="*/ 17 w 1575"/>
                <a:gd name="T7" fmla="*/ 670 h 925"/>
                <a:gd name="T8" fmla="*/ 17 w 1575"/>
                <a:gd name="T9" fmla="*/ 625 h 925"/>
                <a:gd name="T10" fmla="*/ 1085 w 1575"/>
                <a:gd name="T11" fmla="*/ 9 h 925"/>
                <a:gd name="T12" fmla="*/ 1133 w 1575"/>
                <a:gd name="T13" fmla="*/ 9 h 925"/>
                <a:gd name="T14" fmla="*/ 1555 w 1575"/>
                <a:gd name="T15" fmla="*/ 253 h 925"/>
                <a:gd name="T16" fmla="*/ 1555 w 1575"/>
                <a:gd name="T17" fmla="*/ 303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5" h="925">
                  <a:moveTo>
                    <a:pt x="1555" y="303"/>
                  </a:moveTo>
                  <a:cubicBezTo>
                    <a:pt x="492" y="917"/>
                    <a:pt x="492" y="917"/>
                    <a:pt x="492" y="917"/>
                  </a:cubicBezTo>
                  <a:cubicBezTo>
                    <a:pt x="477" y="925"/>
                    <a:pt x="459" y="925"/>
                    <a:pt x="444" y="917"/>
                  </a:cubicBezTo>
                  <a:cubicBezTo>
                    <a:pt x="17" y="670"/>
                    <a:pt x="17" y="670"/>
                    <a:pt x="17" y="670"/>
                  </a:cubicBezTo>
                  <a:cubicBezTo>
                    <a:pt x="0" y="660"/>
                    <a:pt x="0" y="635"/>
                    <a:pt x="17" y="625"/>
                  </a:cubicBezTo>
                  <a:cubicBezTo>
                    <a:pt x="1085" y="9"/>
                    <a:pt x="1085" y="9"/>
                    <a:pt x="1085" y="9"/>
                  </a:cubicBezTo>
                  <a:cubicBezTo>
                    <a:pt x="1100" y="0"/>
                    <a:pt x="1118" y="0"/>
                    <a:pt x="1133" y="9"/>
                  </a:cubicBezTo>
                  <a:cubicBezTo>
                    <a:pt x="1555" y="253"/>
                    <a:pt x="1555" y="253"/>
                    <a:pt x="1555" y="253"/>
                  </a:cubicBezTo>
                  <a:cubicBezTo>
                    <a:pt x="1575" y="264"/>
                    <a:pt x="1575" y="292"/>
                    <a:pt x="1555" y="303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BBBF02B8-4B7B-D78C-87E5-EAED3522C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3437" y="3881385"/>
              <a:ext cx="3468688" cy="4797425"/>
            </a:xfrm>
            <a:custGeom>
              <a:avLst/>
              <a:gdLst>
                <a:gd name="T0" fmla="*/ 1179 w 1257"/>
                <a:gd name="T1" fmla="*/ 20 h 1737"/>
                <a:gd name="T2" fmla="*/ 72 w 1257"/>
                <a:gd name="T3" fmla="*/ 658 h 1737"/>
                <a:gd name="T4" fmla="*/ 0 w 1257"/>
                <a:gd name="T5" fmla="*/ 784 h 1737"/>
                <a:gd name="T6" fmla="*/ 0 w 1257"/>
                <a:gd name="T7" fmla="*/ 1737 h 1737"/>
                <a:gd name="T8" fmla="*/ 1257 w 1257"/>
                <a:gd name="T9" fmla="*/ 1011 h 1737"/>
                <a:gd name="T10" fmla="*/ 1257 w 1257"/>
                <a:gd name="T11" fmla="*/ 65 h 1737"/>
                <a:gd name="T12" fmla="*/ 1179 w 1257"/>
                <a:gd name="T13" fmla="*/ 20 h 1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7" h="1737">
                  <a:moveTo>
                    <a:pt x="1179" y="20"/>
                  </a:moveTo>
                  <a:cubicBezTo>
                    <a:pt x="72" y="658"/>
                    <a:pt x="72" y="658"/>
                    <a:pt x="72" y="658"/>
                  </a:cubicBezTo>
                  <a:cubicBezTo>
                    <a:pt x="27" y="684"/>
                    <a:pt x="0" y="732"/>
                    <a:pt x="0" y="784"/>
                  </a:cubicBezTo>
                  <a:cubicBezTo>
                    <a:pt x="0" y="1737"/>
                    <a:pt x="0" y="1737"/>
                    <a:pt x="0" y="1737"/>
                  </a:cubicBezTo>
                  <a:cubicBezTo>
                    <a:pt x="1257" y="1011"/>
                    <a:pt x="1257" y="1011"/>
                    <a:pt x="1257" y="1011"/>
                  </a:cubicBezTo>
                  <a:cubicBezTo>
                    <a:pt x="1257" y="65"/>
                    <a:pt x="1257" y="65"/>
                    <a:pt x="1257" y="65"/>
                  </a:cubicBezTo>
                  <a:cubicBezTo>
                    <a:pt x="1257" y="25"/>
                    <a:pt x="1213" y="0"/>
                    <a:pt x="1179" y="20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A9353E06-B262-5CBC-7908-F3619B892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59812" y="4129035"/>
              <a:ext cx="3087688" cy="4198938"/>
            </a:xfrm>
            <a:custGeom>
              <a:avLst/>
              <a:gdLst>
                <a:gd name="T0" fmla="*/ 1945 w 1945"/>
                <a:gd name="T1" fmla="*/ 0 h 2645"/>
                <a:gd name="T2" fmla="*/ 0 w 1945"/>
                <a:gd name="T3" fmla="*/ 1116 h 2645"/>
                <a:gd name="T4" fmla="*/ 0 w 1945"/>
                <a:gd name="T5" fmla="*/ 2645 h 2645"/>
                <a:gd name="T6" fmla="*/ 1945 w 1945"/>
                <a:gd name="T7" fmla="*/ 1528 h 2645"/>
                <a:gd name="T8" fmla="*/ 1945 w 1945"/>
                <a:gd name="T9" fmla="*/ 0 h 2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2645">
                  <a:moveTo>
                    <a:pt x="1945" y="0"/>
                  </a:moveTo>
                  <a:lnTo>
                    <a:pt x="0" y="1116"/>
                  </a:lnTo>
                  <a:lnTo>
                    <a:pt x="0" y="2645"/>
                  </a:lnTo>
                  <a:lnTo>
                    <a:pt x="1945" y="1528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152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12FEABE2-D1E8-7195-7967-B3437612B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6587" y="8131123"/>
              <a:ext cx="1173163" cy="677863"/>
            </a:xfrm>
            <a:custGeom>
              <a:avLst/>
              <a:gdLst>
                <a:gd name="T0" fmla="*/ 420 w 425"/>
                <a:gd name="T1" fmla="*/ 35 h 245"/>
                <a:gd name="T2" fmla="*/ 420 w 425"/>
                <a:gd name="T3" fmla="*/ 45 h 245"/>
                <a:gd name="T4" fmla="*/ 79 w 425"/>
                <a:gd name="T5" fmla="*/ 242 h 245"/>
                <a:gd name="T6" fmla="*/ 61 w 425"/>
                <a:gd name="T7" fmla="*/ 242 h 245"/>
                <a:gd name="T8" fmla="*/ 6 w 425"/>
                <a:gd name="T9" fmla="*/ 210 h 245"/>
                <a:gd name="T10" fmla="*/ 6 w 425"/>
                <a:gd name="T11" fmla="*/ 199 h 245"/>
                <a:gd name="T12" fmla="*/ 346 w 425"/>
                <a:gd name="T13" fmla="*/ 3 h 245"/>
                <a:gd name="T14" fmla="*/ 364 w 425"/>
                <a:gd name="T15" fmla="*/ 3 h 245"/>
                <a:gd name="T16" fmla="*/ 420 w 425"/>
                <a:gd name="T17" fmla="*/ 3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5" h="245">
                  <a:moveTo>
                    <a:pt x="420" y="35"/>
                  </a:moveTo>
                  <a:cubicBezTo>
                    <a:pt x="425" y="38"/>
                    <a:pt x="425" y="43"/>
                    <a:pt x="420" y="45"/>
                  </a:cubicBezTo>
                  <a:cubicBezTo>
                    <a:pt x="79" y="242"/>
                    <a:pt x="79" y="242"/>
                    <a:pt x="79" y="242"/>
                  </a:cubicBezTo>
                  <a:cubicBezTo>
                    <a:pt x="74" y="245"/>
                    <a:pt x="66" y="245"/>
                    <a:pt x="61" y="242"/>
                  </a:cubicBezTo>
                  <a:cubicBezTo>
                    <a:pt x="6" y="210"/>
                    <a:pt x="6" y="210"/>
                    <a:pt x="6" y="210"/>
                  </a:cubicBezTo>
                  <a:cubicBezTo>
                    <a:pt x="0" y="207"/>
                    <a:pt x="0" y="202"/>
                    <a:pt x="6" y="199"/>
                  </a:cubicBezTo>
                  <a:cubicBezTo>
                    <a:pt x="346" y="3"/>
                    <a:pt x="346" y="3"/>
                    <a:pt x="346" y="3"/>
                  </a:cubicBezTo>
                  <a:cubicBezTo>
                    <a:pt x="351" y="0"/>
                    <a:pt x="359" y="0"/>
                    <a:pt x="364" y="3"/>
                  </a:cubicBezTo>
                  <a:lnTo>
                    <a:pt x="420" y="3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2" name="Freeform 15">
              <a:extLst>
                <a:ext uri="{FF2B5EF4-FFF2-40B4-BE49-F238E27FC236}">
                  <a16:creationId xmlns:a16="http://schemas.microsoft.com/office/drawing/2014/main" id="{69D5D25E-AC6C-85EA-EC26-CDE57B0F9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23737" y="7289748"/>
              <a:ext cx="488950" cy="280988"/>
            </a:xfrm>
            <a:custGeom>
              <a:avLst/>
              <a:gdLst>
                <a:gd name="T0" fmla="*/ 52 w 177"/>
                <a:gd name="T1" fmla="*/ 100 h 102"/>
                <a:gd name="T2" fmla="*/ 68 w 177"/>
                <a:gd name="T3" fmla="*/ 100 h 102"/>
                <a:gd name="T4" fmla="*/ 173 w 177"/>
                <a:gd name="T5" fmla="*/ 39 h 102"/>
                <a:gd name="T6" fmla="*/ 173 w 177"/>
                <a:gd name="T7" fmla="*/ 30 h 102"/>
                <a:gd name="T8" fmla="*/ 125 w 177"/>
                <a:gd name="T9" fmla="*/ 2 h 102"/>
                <a:gd name="T10" fmla="*/ 109 w 177"/>
                <a:gd name="T11" fmla="*/ 2 h 102"/>
                <a:gd name="T12" fmla="*/ 4 w 177"/>
                <a:gd name="T13" fmla="*/ 63 h 102"/>
                <a:gd name="T14" fmla="*/ 4 w 177"/>
                <a:gd name="T15" fmla="*/ 72 h 102"/>
                <a:gd name="T16" fmla="*/ 52 w 1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02">
                  <a:moveTo>
                    <a:pt x="52" y="100"/>
                  </a:moveTo>
                  <a:cubicBezTo>
                    <a:pt x="57" y="102"/>
                    <a:pt x="64" y="102"/>
                    <a:pt x="68" y="100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77" y="37"/>
                    <a:pt x="177" y="33"/>
                    <a:pt x="173" y="30"/>
                  </a:cubicBezTo>
                  <a:cubicBezTo>
                    <a:pt x="125" y="2"/>
                    <a:pt x="125" y="2"/>
                    <a:pt x="125" y="2"/>
                  </a:cubicBezTo>
                  <a:cubicBezTo>
                    <a:pt x="120" y="0"/>
                    <a:pt x="114" y="0"/>
                    <a:pt x="109" y="2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0" y="66"/>
                    <a:pt x="0" y="70"/>
                    <a:pt x="4" y="72"/>
                  </a:cubicBezTo>
                  <a:lnTo>
                    <a:pt x="52" y="10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3" name="Freeform 16">
              <a:extLst>
                <a:ext uri="{FF2B5EF4-FFF2-40B4-BE49-F238E27FC236}">
                  <a16:creationId xmlns:a16="http://schemas.microsoft.com/office/drawing/2014/main" id="{596D34B4-A3C6-3B3B-B521-84F24BBB9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42587" y="8713735"/>
              <a:ext cx="415925" cy="241300"/>
            </a:xfrm>
            <a:custGeom>
              <a:avLst/>
              <a:gdLst>
                <a:gd name="T0" fmla="*/ 6 w 151"/>
                <a:gd name="T1" fmla="*/ 52 h 87"/>
                <a:gd name="T2" fmla="*/ 6 w 151"/>
                <a:gd name="T3" fmla="*/ 41 h 87"/>
                <a:gd name="T4" fmla="*/ 71 w 151"/>
                <a:gd name="T5" fmla="*/ 3 h 87"/>
                <a:gd name="T6" fmla="*/ 90 w 151"/>
                <a:gd name="T7" fmla="*/ 3 h 87"/>
                <a:gd name="T8" fmla="*/ 145 w 151"/>
                <a:gd name="T9" fmla="*/ 35 h 87"/>
                <a:gd name="T10" fmla="*/ 145 w 151"/>
                <a:gd name="T11" fmla="*/ 46 h 87"/>
                <a:gd name="T12" fmla="*/ 79 w 151"/>
                <a:gd name="T13" fmla="*/ 84 h 87"/>
                <a:gd name="T14" fmla="*/ 61 w 151"/>
                <a:gd name="T15" fmla="*/ 84 h 87"/>
                <a:gd name="T16" fmla="*/ 6 w 151"/>
                <a:gd name="T17" fmla="*/ 5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87">
                  <a:moveTo>
                    <a:pt x="6" y="52"/>
                  </a:moveTo>
                  <a:cubicBezTo>
                    <a:pt x="0" y="49"/>
                    <a:pt x="0" y="44"/>
                    <a:pt x="6" y="41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7" y="0"/>
                    <a:pt x="85" y="0"/>
                    <a:pt x="90" y="3"/>
                  </a:cubicBezTo>
                  <a:cubicBezTo>
                    <a:pt x="145" y="35"/>
                    <a:pt x="145" y="35"/>
                    <a:pt x="145" y="35"/>
                  </a:cubicBezTo>
                  <a:cubicBezTo>
                    <a:pt x="151" y="38"/>
                    <a:pt x="151" y="43"/>
                    <a:pt x="145" y="46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74" y="87"/>
                    <a:pt x="66" y="87"/>
                    <a:pt x="61" y="84"/>
                  </a:cubicBezTo>
                  <a:lnTo>
                    <a:pt x="6" y="52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4" name="Freeform 17">
              <a:extLst>
                <a:ext uri="{FF2B5EF4-FFF2-40B4-BE49-F238E27FC236}">
                  <a16:creationId xmlns:a16="http://schemas.microsoft.com/office/drawing/2014/main" id="{5CF7435D-9611-D473-649D-57A1173E3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0974" y="8861373"/>
              <a:ext cx="363538" cy="209550"/>
            </a:xfrm>
            <a:custGeom>
              <a:avLst/>
              <a:gdLst>
                <a:gd name="T0" fmla="*/ 5 w 132"/>
                <a:gd name="T1" fmla="*/ 41 h 76"/>
                <a:gd name="T2" fmla="*/ 5 w 132"/>
                <a:gd name="T3" fmla="*/ 31 h 76"/>
                <a:gd name="T4" fmla="*/ 53 w 132"/>
                <a:gd name="T5" fmla="*/ 3 h 76"/>
                <a:gd name="T6" fmla="*/ 71 w 132"/>
                <a:gd name="T7" fmla="*/ 3 h 76"/>
                <a:gd name="T8" fmla="*/ 127 w 132"/>
                <a:gd name="T9" fmla="*/ 35 h 76"/>
                <a:gd name="T10" fmla="*/ 127 w 132"/>
                <a:gd name="T11" fmla="*/ 46 h 76"/>
                <a:gd name="T12" fmla="*/ 79 w 132"/>
                <a:gd name="T13" fmla="*/ 73 h 76"/>
                <a:gd name="T14" fmla="*/ 61 w 132"/>
                <a:gd name="T15" fmla="*/ 73 h 76"/>
                <a:gd name="T16" fmla="*/ 5 w 132"/>
                <a:gd name="T17" fmla="*/ 4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76">
                  <a:moveTo>
                    <a:pt x="5" y="41"/>
                  </a:moveTo>
                  <a:cubicBezTo>
                    <a:pt x="0" y="38"/>
                    <a:pt x="0" y="34"/>
                    <a:pt x="5" y="31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8" y="0"/>
                    <a:pt x="66" y="0"/>
                    <a:pt x="71" y="3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32" y="38"/>
                    <a:pt x="132" y="43"/>
                    <a:pt x="127" y="46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4" y="76"/>
                    <a:pt x="66" y="76"/>
                    <a:pt x="61" y="73"/>
                  </a:cubicBezTo>
                  <a:lnTo>
                    <a:pt x="5" y="4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5" name="Freeform 18">
              <a:extLst>
                <a:ext uri="{FF2B5EF4-FFF2-40B4-BE49-F238E27FC236}">
                  <a16:creationId xmlns:a16="http://schemas.microsoft.com/office/drawing/2014/main" id="{EE0923E1-D855-5289-2B22-2E4144FEA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06237" y="7985073"/>
              <a:ext cx="414338" cy="239713"/>
            </a:xfrm>
            <a:custGeom>
              <a:avLst/>
              <a:gdLst>
                <a:gd name="T0" fmla="*/ 5 w 150"/>
                <a:gd name="T1" fmla="*/ 52 h 87"/>
                <a:gd name="T2" fmla="*/ 5 w 150"/>
                <a:gd name="T3" fmla="*/ 41 h 87"/>
                <a:gd name="T4" fmla="*/ 71 w 150"/>
                <a:gd name="T5" fmla="*/ 3 h 87"/>
                <a:gd name="T6" fmla="*/ 89 w 150"/>
                <a:gd name="T7" fmla="*/ 3 h 87"/>
                <a:gd name="T8" fmla="*/ 145 w 150"/>
                <a:gd name="T9" fmla="*/ 35 h 87"/>
                <a:gd name="T10" fmla="*/ 145 w 150"/>
                <a:gd name="T11" fmla="*/ 46 h 87"/>
                <a:gd name="T12" fmla="*/ 79 w 150"/>
                <a:gd name="T13" fmla="*/ 84 h 87"/>
                <a:gd name="T14" fmla="*/ 60 w 150"/>
                <a:gd name="T15" fmla="*/ 84 h 87"/>
                <a:gd name="T16" fmla="*/ 5 w 150"/>
                <a:gd name="T17" fmla="*/ 5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87">
                  <a:moveTo>
                    <a:pt x="5" y="52"/>
                  </a:moveTo>
                  <a:cubicBezTo>
                    <a:pt x="0" y="49"/>
                    <a:pt x="0" y="44"/>
                    <a:pt x="5" y="41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6" y="0"/>
                    <a:pt x="84" y="0"/>
                    <a:pt x="89" y="3"/>
                  </a:cubicBezTo>
                  <a:cubicBezTo>
                    <a:pt x="145" y="35"/>
                    <a:pt x="145" y="35"/>
                    <a:pt x="145" y="35"/>
                  </a:cubicBezTo>
                  <a:cubicBezTo>
                    <a:pt x="150" y="38"/>
                    <a:pt x="150" y="43"/>
                    <a:pt x="145" y="46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74" y="87"/>
                    <a:pt x="65" y="87"/>
                    <a:pt x="60" y="84"/>
                  </a:cubicBezTo>
                  <a:lnTo>
                    <a:pt x="5" y="52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6" name="Freeform 19">
              <a:extLst>
                <a:ext uri="{FF2B5EF4-FFF2-40B4-BE49-F238E27FC236}">
                  <a16:creationId xmlns:a16="http://schemas.microsoft.com/office/drawing/2014/main" id="{B0A2FD62-1DE5-054B-7B1F-0BD9032C4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0237" y="7869185"/>
              <a:ext cx="363538" cy="209550"/>
            </a:xfrm>
            <a:custGeom>
              <a:avLst/>
              <a:gdLst>
                <a:gd name="T0" fmla="*/ 5 w 132"/>
                <a:gd name="T1" fmla="*/ 41 h 76"/>
                <a:gd name="T2" fmla="*/ 5 w 132"/>
                <a:gd name="T3" fmla="*/ 30 h 76"/>
                <a:gd name="T4" fmla="*/ 53 w 132"/>
                <a:gd name="T5" fmla="*/ 3 h 76"/>
                <a:gd name="T6" fmla="*/ 71 w 132"/>
                <a:gd name="T7" fmla="*/ 3 h 76"/>
                <a:gd name="T8" fmla="*/ 127 w 132"/>
                <a:gd name="T9" fmla="*/ 35 h 76"/>
                <a:gd name="T10" fmla="*/ 127 w 132"/>
                <a:gd name="T11" fmla="*/ 45 h 76"/>
                <a:gd name="T12" fmla="*/ 79 w 132"/>
                <a:gd name="T13" fmla="*/ 73 h 76"/>
                <a:gd name="T14" fmla="*/ 61 w 132"/>
                <a:gd name="T15" fmla="*/ 73 h 76"/>
                <a:gd name="T16" fmla="*/ 5 w 132"/>
                <a:gd name="T17" fmla="*/ 4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76">
                  <a:moveTo>
                    <a:pt x="5" y="41"/>
                  </a:moveTo>
                  <a:cubicBezTo>
                    <a:pt x="0" y="38"/>
                    <a:pt x="0" y="33"/>
                    <a:pt x="5" y="30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8" y="0"/>
                    <a:pt x="66" y="0"/>
                    <a:pt x="71" y="3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32" y="38"/>
                    <a:pt x="132" y="42"/>
                    <a:pt x="127" y="45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4" y="76"/>
                    <a:pt x="66" y="76"/>
                    <a:pt x="61" y="73"/>
                  </a:cubicBezTo>
                  <a:lnTo>
                    <a:pt x="5" y="4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7" name="Freeform 20">
              <a:extLst>
                <a:ext uri="{FF2B5EF4-FFF2-40B4-BE49-F238E27FC236}">
                  <a16:creationId xmlns:a16="http://schemas.microsoft.com/office/drawing/2014/main" id="{27270617-6EC7-E47E-3988-0AF7B1F84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39362" y="8978848"/>
              <a:ext cx="365125" cy="207963"/>
            </a:xfrm>
            <a:custGeom>
              <a:avLst/>
              <a:gdLst>
                <a:gd name="T0" fmla="*/ 5 w 132"/>
                <a:gd name="T1" fmla="*/ 40 h 75"/>
                <a:gd name="T2" fmla="*/ 5 w 132"/>
                <a:gd name="T3" fmla="*/ 30 h 75"/>
                <a:gd name="T4" fmla="*/ 53 w 132"/>
                <a:gd name="T5" fmla="*/ 2 h 75"/>
                <a:gd name="T6" fmla="*/ 71 w 132"/>
                <a:gd name="T7" fmla="*/ 2 h 75"/>
                <a:gd name="T8" fmla="*/ 127 w 132"/>
                <a:gd name="T9" fmla="*/ 34 h 75"/>
                <a:gd name="T10" fmla="*/ 127 w 132"/>
                <a:gd name="T11" fmla="*/ 45 h 75"/>
                <a:gd name="T12" fmla="*/ 79 w 132"/>
                <a:gd name="T13" fmla="*/ 73 h 75"/>
                <a:gd name="T14" fmla="*/ 61 w 132"/>
                <a:gd name="T15" fmla="*/ 73 h 75"/>
                <a:gd name="T16" fmla="*/ 5 w 132"/>
                <a:gd name="T17" fmla="*/ 4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75">
                  <a:moveTo>
                    <a:pt x="5" y="40"/>
                  </a:moveTo>
                  <a:cubicBezTo>
                    <a:pt x="0" y="38"/>
                    <a:pt x="0" y="33"/>
                    <a:pt x="5" y="30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8" y="0"/>
                    <a:pt x="66" y="0"/>
                    <a:pt x="71" y="2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32" y="37"/>
                    <a:pt x="132" y="42"/>
                    <a:pt x="127" y="45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4" y="75"/>
                    <a:pt x="66" y="75"/>
                    <a:pt x="61" y="73"/>
                  </a:cubicBezTo>
                  <a:lnTo>
                    <a:pt x="5" y="4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8" name="Freeform 21">
              <a:extLst>
                <a:ext uri="{FF2B5EF4-FFF2-40B4-BE49-F238E27FC236}">
                  <a16:creationId xmlns:a16="http://schemas.microsoft.com/office/drawing/2014/main" id="{4052D9F4-3F1A-58EE-BEA7-820BE691E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4574" y="9094735"/>
              <a:ext cx="365125" cy="211138"/>
            </a:xfrm>
            <a:custGeom>
              <a:avLst/>
              <a:gdLst>
                <a:gd name="T0" fmla="*/ 5 w 132"/>
                <a:gd name="T1" fmla="*/ 41 h 76"/>
                <a:gd name="T2" fmla="*/ 5 w 132"/>
                <a:gd name="T3" fmla="*/ 31 h 76"/>
                <a:gd name="T4" fmla="*/ 53 w 132"/>
                <a:gd name="T5" fmla="*/ 3 h 76"/>
                <a:gd name="T6" fmla="*/ 71 w 132"/>
                <a:gd name="T7" fmla="*/ 3 h 76"/>
                <a:gd name="T8" fmla="*/ 127 w 132"/>
                <a:gd name="T9" fmla="*/ 35 h 76"/>
                <a:gd name="T10" fmla="*/ 127 w 132"/>
                <a:gd name="T11" fmla="*/ 46 h 76"/>
                <a:gd name="T12" fmla="*/ 79 w 132"/>
                <a:gd name="T13" fmla="*/ 73 h 76"/>
                <a:gd name="T14" fmla="*/ 61 w 132"/>
                <a:gd name="T15" fmla="*/ 73 h 76"/>
                <a:gd name="T16" fmla="*/ 5 w 132"/>
                <a:gd name="T17" fmla="*/ 4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76">
                  <a:moveTo>
                    <a:pt x="5" y="41"/>
                  </a:moveTo>
                  <a:cubicBezTo>
                    <a:pt x="0" y="38"/>
                    <a:pt x="0" y="33"/>
                    <a:pt x="5" y="31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8" y="0"/>
                    <a:pt x="66" y="0"/>
                    <a:pt x="71" y="3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32" y="38"/>
                    <a:pt x="132" y="43"/>
                    <a:pt x="127" y="46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4" y="76"/>
                    <a:pt x="66" y="76"/>
                    <a:pt x="61" y="73"/>
                  </a:cubicBezTo>
                  <a:lnTo>
                    <a:pt x="5" y="4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9" name="Freeform 22">
              <a:extLst>
                <a:ext uri="{FF2B5EF4-FFF2-40B4-BE49-F238E27FC236}">
                  <a16:creationId xmlns:a16="http://schemas.microsoft.com/office/drawing/2014/main" id="{CE78FFED-E572-EEAD-16F8-1921AA4F1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9312" y="8835973"/>
              <a:ext cx="590550" cy="339725"/>
            </a:xfrm>
            <a:custGeom>
              <a:avLst/>
              <a:gdLst>
                <a:gd name="T0" fmla="*/ 53 w 214"/>
                <a:gd name="T1" fmla="*/ 121 h 123"/>
                <a:gd name="T2" fmla="*/ 68 w 214"/>
                <a:gd name="T3" fmla="*/ 121 h 123"/>
                <a:gd name="T4" fmla="*/ 210 w 214"/>
                <a:gd name="T5" fmla="*/ 39 h 123"/>
                <a:gd name="T6" fmla="*/ 210 w 214"/>
                <a:gd name="T7" fmla="*/ 30 h 123"/>
                <a:gd name="T8" fmla="*/ 162 w 214"/>
                <a:gd name="T9" fmla="*/ 2 h 123"/>
                <a:gd name="T10" fmla="*/ 146 w 214"/>
                <a:gd name="T11" fmla="*/ 2 h 123"/>
                <a:gd name="T12" fmla="*/ 5 w 214"/>
                <a:gd name="T13" fmla="*/ 84 h 123"/>
                <a:gd name="T14" fmla="*/ 5 w 214"/>
                <a:gd name="T15" fmla="*/ 93 h 123"/>
                <a:gd name="T16" fmla="*/ 53 w 214"/>
                <a:gd name="T1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123">
                  <a:moveTo>
                    <a:pt x="53" y="121"/>
                  </a:moveTo>
                  <a:cubicBezTo>
                    <a:pt x="57" y="123"/>
                    <a:pt x="64" y="123"/>
                    <a:pt x="68" y="121"/>
                  </a:cubicBezTo>
                  <a:cubicBezTo>
                    <a:pt x="210" y="39"/>
                    <a:pt x="210" y="39"/>
                    <a:pt x="210" y="39"/>
                  </a:cubicBezTo>
                  <a:cubicBezTo>
                    <a:pt x="214" y="37"/>
                    <a:pt x="214" y="33"/>
                    <a:pt x="210" y="30"/>
                  </a:cubicBezTo>
                  <a:cubicBezTo>
                    <a:pt x="162" y="2"/>
                    <a:pt x="162" y="2"/>
                    <a:pt x="162" y="2"/>
                  </a:cubicBezTo>
                  <a:cubicBezTo>
                    <a:pt x="157" y="0"/>
                    <a:pt x="151" y="0"/>
                    <a:pt x="146" y="2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0" y="86"/>
                    <a:pt x="0" y="90"/>
                    <a:pt x="5" y="93"/>
                  </a:cubicBezTo>
                  <a:lnTo>
                    <a:pt x="53" y="12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0" name="Freeform 23">
              <a:extLst>
                <a:ext uri="{FF2B5EF4-FFF2-40B4-BE49-F238E27FC236}">
                  <a16:creationId xmlns:a16="http://schemas.microsoft.com/office/drawing/2014/main" id="{8FE96D7A-54E3-1C97-6400-737BE0926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7399" y="7405635"/>
              <a:ext cx="587375" cy="339725"/>
            </a:xfrm>
            <a:custGeom>
              <a:avLst/>
              <a:gdLst>
                <a:gd name="T0" fmla="*/ 52 w 213"/>
                <a:gd name="T1" fmla="*/ 121 h 123"/>
                <a:gd name="T2" fmla="*/ 67 w 213"/>
                <a:gd name="T3" fmla="*/ 121 h 123"/>
                <a:gd name="T4" fmla="*/ 209 w 213"/>
                <a:gd name="T5" fmla="*/ 39 h 123"/>
                <a:gd name="T6" fmla="*/ 209 w 213"/>
                <a:gd name="T7" fmla="*/ 30 h 123"/>
                <a:gd name="T8" fmla="*/ 161 w 213"/>
                <a:gd name="T9" fmla="*/ 2 h 123"/>
                <a:gd name="T10" fmla="*/ 145 w 213"/>
                <a:gd name="T11" fmla="*/ 2 h 123"/>
                <a:gd name="T12" fmla="*/ 4 w 213"/>
                <a:gd name="T13" fmla="*/ 84 h 123"/>
                <a:gd name="T14" fmla="*/ 4 w 213"/>
                <a:gd name="T15" fmla="*/ 93 h 123"/>
                <a:gd name="T16" fmla="*/ 52 w 213"/>
                <a:gd name="T1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23">
                  <a:moveTo>
                    <a:pt x="52" y="121"/>
                  </a:moveTo>
                  <a:cubicBezTo>
                    <a:pt x="56" y="123"/>
                    <a:pt x="63" y="123"/>
                    <a:pt x="67" y="121"/>
                  </a:cubicBezTo>
                  <a:cubicBezTo>
                    <a:pt x="209" y="39"/>
                    <a:pt x="209" y="39"/>
                    <a:pt x="209" y="39"/>
                  </a:cubicBezTo>
                  <a:cubicBezTo>
                    <a:pt x="213" y="37"/>
                    <a:pt x="213" y="33"/>
                    <a:pt x="209" y="30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156" y="0"/>
                    <a:pt x="150" y="0"/>
                    <a:pt x="145" y="2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0" y="87"/>
                    <a:pt x="0" y="90"/>
                    <a:pt x="4" y="93"/>
                  </a:cubicBezTo>
                  <a:lnTo>
                    <a:pt x="52" y="12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1" name="Freeform 24">
              <a:extLst>
                <a:ext uri="{FF2B5EF4-FFF2-40B4-BE49-F238E27FC236}">
                  <a16:creationId xmlns:a16="http://schemas.microsoft.com/office/drawing/2014/main" id="{BB8414AC-BBED-5732-4A42-5BF31DB32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98099" y="8720085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2" name="Freeform 25">
              <a:extLst>
                <a:ext uri="{FF2B5EF4-FFF2-40B4-BE49-F238E27FC236}">
                  <a16:creationId xmlns:a16="http://schemas.microsoft.com/office/drawing/2014/main" id="{8AF908EA-AF1A-D0F2-5F0F-DB6AF7102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8124" y="8604198"/>
              <a:ext cx="334963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5 w 121"/>
                <a:gd name="T13" fmla="*/ 30 h 69"/>
                <a:gd name="T14" fmla="*/ 5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3"/>
                    <a:pt x="0" y="36"/>
                    <a:pt x="5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3" name="Freeform 26">
              <a:extLst>
                <a:ext uri="{FF2B5EF4-FFF2-40B4-BE49-F238E27FC236}">
                  <a16:creationId xmlns:a16="http://schemas.microsoft.com/office/drawing/2014/main" id="{131A6B4E-D5A9-4C96-8B3F-9EEB84604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2912" y="8485135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3 h 70"/>
                <a:gd name="T10" fmla="*/ 53 w 121"/>
                <a:gd name="T11" fmla="*/ 3 h 70"/>
                <a:gd name="T12" fmla="*/ 4 w 121"/>
                <a:gd name="T13" fmla="*/ 31 h 70"/>
                <a:gd name="T14" fmla="*/ 4 w 121"/>
                <a:gd name="T15" fmla="*/ 40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6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4" name="Freeform 27">
              <a:extLst>
                <a:ext uri="{FF2B5EF4-FFF2-40B4-BE49-F238E27FC236}">
                  <a16:creationId xmlns:a16="http://schemas.microsoft.com/office/drawing/2014/main" id="{9CBCBF44-3A44-D657-2E84-FA43BC640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04524" y="8369248"/>
              <a:ext cx="333375" cy="193675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5" name="Freeform 28">
              <a:extLst>
                <a:ext uri="{FF2B5EF4-FFF2-40B4-BE49-F238E27FC236}">
                  <a16:creationId xmlns:a16="http://schemas.microsoft.com/office/drawing/2014/main" id="{10400545-7EBC-4BD7-B9B0-B0284235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9312" y="8250185"/>
              <a:ext cx="330200" cy="193675"/>
            </a:xfrm>
            <a:custGeom>
              <a:avLst/>
              <a:gdLst>
                <a:gd name="T0" fmla="*/ 52 w 120"/>
                <a:gd name="T1" fmla="*/ 68 h 70"/>
                <a:gd name="T2" fmla="*/ 67 w 120"/>
                <a:gd name="T3" fmla="*/ 68 h 70"/>
                <a:gd name="T4" fmla="*/ 116 w 120"/>
                <a:gd name="T5" fmla="*/ 40 h 70"/>
                <a:gd name="T6" fmla="*/ 116 w 120"/>
                <a:gd name="T7" fmla="*/ 31 h 70"/>
                <a:gd name="T8" fmla="*/ 68 w 120"/>
                <a:gd name="T9" fmla="*/ 3 h 70"/>
                <a:gd name="T10" fmla="*/ 52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7" y="68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2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6" name="Freeform 29">
              <a:extLst>
                <a:ext uri="{FF2B5EF4-FFF2-40B4-BE49-F238E27FC236}">
                  <a16:creationId xmlns:a16="http://schemas.microsoft.com/office/drawing/2014/main" id="{6B2698A7-F791-0A8B-A4CF-C6D7188EC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7749" y="8134298"/>
              <a:ext cx="333375" cy="193675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40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4" y="0"/>
                    <a:pt x="58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7" name="Freeform 30">
              <a:extLst>
                <a:ext uri="{FF2B5EF4-FFF2-40B4-BE49-F238E27FC236}">
                  <a16:creationId xmlns:a16="http://schemas.microsoft.com/office/drawing/2014/main" id="{43B8386C-FE4A-5948-70C0-E45746751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0949" y="8018410"/>
              <a:ext cx="334963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92" name="Freeform 31">
              <a:extLst>
                <a:ext uri="{FF2B5EF4-FFF2-40B4-BE49-F238E27FC236}">
                  <a16:creationId xmlns:a16="http://schemas.microsoft.com/office/drawing/2014/main" id="{CF9228CD-C4E6-44C1-CB4E-B00DBFF3E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8962" y="7667573"/>
              <a:ext cx="333375" cy="193675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38" name="Freeform 32">
              <a:extLst>
                <a:ext uri="{FF2B5EF4-FFF2-40B4-BE49-F238E27FC236}">
                  <a16:creationId xmlns:a16="http://schemas.microsoft.com/office/drawing/2014/main" id="{096DD829-BF7B-676F-F811-347D50EBC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7349" y="7783460"/>
              <a:ext cx="330200" cy="193675"/>
            </a:xfrm>
            <a:custGeom>
              <a:avLst/>
              <a:gdLst>
                <a:gd name="T0" fmla="*/ 52 w 120"/>
                <a:gd name="T1" fmla="*/ 67 h 70"/>
                <a:gd name="T2" fmla="*/ 68 w 120"/>
                <a:gd name="T3" fmla="*/ 67 h 70"/>
                <a:gd name="T4" fmla="*/ 116 w 120"/>
                <a:gd name="T5" fmla="*/ 39 h 70"/>
                <a:gd name="T6" fmla="*/ 116 w 120"/>
                <a:gd name="T7" fmla="*/ 30 h 70"/>
                <a:gd name="T8" fmla="*/ 68 w 120"/>
                <a:gd name="T9" fmla="*/ 3 h 70"/>
                <a:gd name="T10" fmla="*/ 53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7"/>
                  </a:moveTo>
                  <a:cubicBezTo>
                    <a:pt x="56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39" name="Freeform 33">
              <a:extLst>
                <a:ext uri="{FF2B5EF4-FFF2-40B4-BE49-F238E27FC236}">
                  <a16:creationId xmlns:a16="http://schemas.microsoft.com/office/drawing/2014/main" id="{A5ABE230-B58D-4681-FA66-5A14C2676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12562" y="7902523"/>
              <a:ext cx="334963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49" name="Freeform 34">
              <a:extLst>
                <a:ext uri="{FF2B5EF4-FFF2-40B4-BE49-F238E27FC236}">
                  <a16:creationId xmlns:a16="http://schemas.microsoft.com/office/drawing/2014/main" id="{5BD12ED1-56C1-F516-5056-89ED0E0AE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6474" y="8664523"/>
              <a:ext cx="331788" cy="193675"/>
            </a:xfrm>
            <a:custGeom>
              <a:avLst/>
              <a:gdLst>
                <a:gd name="T0" fmla="*/ 52 w 120"/>
                <a:gd name="T1" fmla="*/ 68 h 70"/>
                <a:gd name="T2" fmla="*/ 67 w 120"/>
                <a:gd name="T3" fmla="*/ 68 h 70"/>
                <a:gd name="T4" fmla="*/ 116 w 120"/>
                <a:gd name="T5" fmla="*/ 40 h 70"/>
                <a:gd name="T6" fmla="*/ 116 w 120"/>
                <a:gd name="T7" fmla="*/ 31 h 70"/>
                <a:gd name="T8" fmla="*/ 68 w 120"/>
                <a:gd name="T9" fmla="*/ 3 h 70"/>
                <a:gd name="T10" fmla="*/ 52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7" y="68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2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51" name="Freeform 35">
              <a:extLst>
                <a:ext uri="{FF2B5EF4-FFF2-40B4-BE49-F238E27FC236}">
                  <a16:creationId xmlns:a16="http://schemas.microsoft.com/office/drawing/2014/main" id="{A5BC6E8A-F5DF-6A6A-2481-1EC64E83B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8087" y="8548635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52" name="Freeform 36">
              <a:extLst>
                <a:ext uri="{FF2B5EF4-FFF2-40B4-BE49-F238E27FC236}">
                  <a16:creationId xmlns:a16="http://schemas.microsoft.com/office/drawing/2014/main" id="{6DEF79FC-7CEA-0104-7405-28E2F1693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99699" y="8432748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5 w 121"/>
                <a:gd name="T13" fmla="*/ 30 h 69"/>
                <a:gd name="T14" fmla="*/ 5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8" y="0"/>
                    <a:pt x="53" y="2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3"/>
                    <a:pt x="0" y="37"/>
                    <a:pt x="5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54" name="Freeform 37">
              <a:extLst>
                <a:ext uri="{FF2B5EF4-FFF2-40B4-BE49-F238E27FC236}">
                  <a16:creationId xmlns:a16="http://schemas.microsoft.com/office/drawing/2014/main" id="{5A4320DD-7B24-519A-4011-46E10F6AE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04487" y="8313685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1 h 70"/>
                <a:gd name="T8" fmla="*/ 68 w 121"/>
                <a:gd name="T9" fmla="*/ 3 h 70"/>
                <a:gd name="T10" fmla="*/ 53 w 121"/>
                <a:gd name="T11" fmla="*/ 3 h 70"/>
                <a:gd name="T12" fmla="*/ 4 w 121"/>
                <a:gd name="T13" fmla="*/ 31 h 70"/>
                <a:gd name="T14" fmla="*/ 4 w 121"/>
                <a:gd name="T15" fmla="*/ 40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55" name="Freeform 38">
              <a:extLst>
                <a:ext uri="{FF2B5EF4-FFF2-40B4-BE49-F238E27FC236}">
                  <a16:creationId xmlns:a16="http://schemas.microsoft.com/office/drawing/2014/main" id="{0E10EB97-5235-034F-F741-95A1C413D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4512" y="8197798"/>
              <a:ext cx="334963" cy="193675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56" name="Freeform 39">
              <a:extLst>
                <a:ext uri="{FF2B5EF4-FFF2-40B4-BE49-F238E27FC236}">
                  <a16:creationId xmlns:a16="http://schemas.microsoft.com/office/drawing/2014/main" id="{418C8A3E-D647-B75C-7BA6-751ECD4AD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06124" y="8081910"/>
              <a:ext cx="334963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8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57" name="Freeform 40">
              <a:extLst>
                <a:ext uri="{FF2B5EF4-FFF2-40B4-BE49-F238E27FC236}">
                  <a16:creationId xmlns:a16="http://schemas.microsoft.com/office/drawing/2014/main" id="{2C5A2132-8611-98CC-58FD-0EF168647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07737" y="7962848"/>
              <a:ext cx="334963" cy="193675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40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5" y="0"/>
                    <a:pt x="58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58" name="Freeform 41">
              <a:extLst>
                <a:ext uri="{FF2B5EF4-FFF2-40B4-BE49-F238E27FC236}">
                  <a16:creationId xmlns:a16="http://schemas.microsoft.com/office/drawing/2014/main" id="{2309C235-AE5F-0C4E-8D62-BB9DB3DD6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2524" y="7846960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1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60" name="Freeform 42">
              <a:extLst>
                <a:ext uri="{FF2B5EF4-FFF2-40B4-BE49-F238E27FC236}">
                  <a16:creationId xmlns:a16="http://schemas.microsoft.com/office/drawing/2014/main" id="{73742193-DB8A-0E14-C516-370479AE5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4137" y="7731073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5 w 121"/>
                <a:gd name="T13" fmla="*/ 30 h 69"/>
                <a:gd name="T14" fmla="*/ 5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3"/>
                    <a:pt x="0" y="37"/>
                    <a:pt x="5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68" name="Freeform 43">
              <a:extLst>
                <a:ext uri="{FF2B5EF4-FFF2-40B4-BE49-F238E27FC236}">
                  <a16:creationId xmlns:a16="http://schemas.microsoft.com/office/drawing/2014/main" id="{A453B887-FD05-732D-2F5A-D36E2944A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7337" y="7612010"/>
              <a:ext cx="331788" cy="193675"/>
            </a:xfrm>
            <a:custGeom>
              <a:avLst/>
              <a:gdLst>
                <a:gd name="T0" fmla="*/ 52 w 120"/>
                <a:gd name="T1" fmla="*/ 68 h 70"/>
                <a:gd name="T2" fmla="*/ 68 w 120"/>
                <a:gd name="T3" fmla="*/ 68 h 70"/>
                <a:gd name="T4" fmla="*/ 116 w 120"/>
                <a:gd name="T5" fmla="*/ 39 h 70"/>
                <a:gd name="T6" fmla="*/ 116 w 120"/>
                <a:gd name="T7" fmla="*/ 31 h 70"/>
                <a:gd name="T8" fmla="*/ 68 w 120"/>
                <a:gd name="T9" fmla="*/ 3 h 70"/>
                <a:gd name="T10" fmla="*/ 53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8" y="68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69" name="Freeform 44">
              <a:extLst>
                <a:ext uri="{FF2B5EF4-FFF2-40B4-BE49-F238E27FC236}">
                  <a16:creationId xmlns:a16="http://schemas.microsoft.com/office/drawing/2014/main" id="{CA646BD9-352D-9FC1-DEEB-4F44F522F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8949" y="7496123"/>
              <a:ext cx="334963" cy="193675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70" name="Freeform 45">
              <a:extLst>
                <a:ext uri="{FF2B5EF4-FFF2-40B4-BE49-F238E27FC236}">
                  <a16:creationId xmlns:a16="http://schemas.microsoft.com/office/drawing/2014/main" id="{20865C17-114D-1949-98BD-7656A5B03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0412" y="8581973"/>
              <a:ext cx="334963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8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71" name="Freeform 46">
              <a:extLst>
                <a:ext uri="{FF2B5EF4-FFF2-40B4-BE49-F238E27FC236}">
                  <a16:creationId xmlns:a16="http://schemas.microsoft.com/office/drawing/2014/main" id="{5D64573E-093B-3DA6-DA6D-73593132D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52024" y="8462910"/>
              <a:ext cx="334963" cy="193675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39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4" y="0"/>
                    <a:pt x="58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72" name="Freeform 47">
              <a:extLst>
                <a:ext uri="{FF2B5EF4-FFF2-40B4-BE49-F238E27FC236}">
                  <a16:creationId xmlns:a16="http://schemas.microsoft.com/office/drawing/2014/main" id="{5D4DDB6C-1607-39F1-0A8F-8A30B9D39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6812" y="8347023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73" name="Freeform 48">
              <a:extLst>
                <a:ext uri="{FF2B5EF4-FFF2-40B4-BE49-F238E27FC236}">
                  <a16:creationId xmlns:a16="http://schemas.microsoft.com/office/drawing/2014/main" id="{87D4F93E-515A-3297-E31D-289BD10CF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58424" y="8231135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74" name="Freeform 49">
              <a:extLst>
                <a:ext uri="{FF2B5EF4-FFF2-40B4-BE49-F238E27FC236}">
                  <a16:creationId xmlns:a16="http://schemas.microsoft.com/office/drawing/2014/main" id="{E0A111C5-6FF4-E0CD-7916-BD78B59BE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1624" y="8112073"/>
              <a:ext cx="331788" cy="193675"/>
            </a:xfrm>
            <a:custGeom>
              <a:avLst/>
              <a:gdLst>
                <a:gd name="T0" fmla="*/ 52 w 120"/>
                <a:gd name="T1" fmla="*/ 67 h 70"/>
                <a:gd name="T2" fmla="*/ 68 w 120"/>
                <a:gd name="T3" fmla="*/ 67 h 70"/>
                <a:gd name="T4" fmla="*/ 116 w 120"/>
                <a:gd name="T5" fmla="*/ 39 h 70"/>
                <a:gd name="T6" fmla="*/ 116 w 120"/>
                <a:gd name="T7" fmla="*/ 30 h 70"/>
                <a:gd name="T8" fmla="*/ 68 w 120"/>
                <a:gd name="T9" fmla="*/ 3 h 70"/>
                <a:gd name="T10" fmla="*/ 53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7"/>
                  </a:moveTo>
                  <a:cubicBezTo>
                    <a:pt x="56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75" name="Freeform 50">
              <a:extLst>
                <a:ext uri="{FF2B5EF4-FFF2-40B4-BE49-F238E27FC236}">
                  <a16:creationId xmlns:a16="http://schemas.microsoft.com/office/drawing/2014/main" id="{886A9821-27FB-DCC2-CACD-88D0B7773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3237" y="7996185"/>
              <a:ext cx="331788" cy="193675"/>
            </a:xfrm>
            <a:custGeom>
              <a:avLst/>
              <a:gdLst>
                <a:gd name="T0" fmla="*/ 52 w 120"/>
                <a:gd name="T1" fmla="*/ 67 h 70"/>
                <a:gd name="T2" fmla="*/ 67 w 120"/>
                <a:gd name="T3" fmla="*/ 67 h 70"/>
                <a:gd name="T4" fmla="*/ 116 w 120"/>
                <a:gd name="T5" fmla="*/ 39 h 70"/>
                <a:gd name="T6" fmla="*/ 116 w 120"/>
                <a:gd name="T7" fmla="*/ 30 h 70"/>
                <a:gd name="T8" fmla="*/ 68 w 120"/>
                <a:gd name="T9" fmla="*/ 3 h 70"/>
                <a:gd name="T10" fmla="*/ 52 w 120"/>
                <a:gd name="T11" fmla="*/ 3 h 70"/>
                <a:gd name="T12" fmla="*/ 4 w 120"/>
                <a:gd name="T13" fmla="*/ 31 h 70"/>
                <a:gd name="T14" fmla="*/ 4 w 120"/>
                <a:gd name="T15" fmla="*/ 39 h 70"/>
                <a:gd name="T16" fmla="*/ 52 w 120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7"/>
                  </a:moveTo>
                  <a:cubicBezTo>
                    <a:pt x="56" y="70"/>
                    <a:pt x="63" y="70"/>
                    <a:pt x="67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2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76" name="Freeform 51">
              <a:extLst>
                <a:ext uri="{FF2B5EF4-FFF2-40B4-BE49-F238E27FC236}">
                  <a16:creationId xmlns:a16="http://schemas.microsoft.com/office/drawing/2014/main" id="{5724C96B-EA11-1F3B-C21E-5E8FBB8C8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4849" y="7880298"/>
              <a:ext cx="334963" cy="190500"/>
            </a:xfrm>
            <a:custGeom>
              <a:avLst/>
              <a:gdLst>
                <a:gd name="T0" fmla="*/ 52 w 121"/>
                <a:gd name="T1" fmla="*/ 67 h 69"/>
                <a:gd name="T2" fmla="*/ 68 w 121"/>
                <a:gd name="T3" fmla="*/ 67 h 69"/>
                <a:gd name="T4" fmla="*/ 116 w 121"/>
                <a:gd name="T5" fmla="*/ 39 h 69"/>
                <a:gd name="T6" fmla="*/ 116 w 121"/>
                <a:gd name="T7" fmla="*/ 30 h 69"/>
                <a:gd name="T8" fmla="*/ 68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2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2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6"/>
                    <a:pt x="121" y="32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77" name="Freeform 52">
              <a:extLst>
                <a:ext uri="{FF2B5EF4-FFF2-40B4-BE49-F238E27FC236}">
                  <a16:creationId xmlns:a16="http://schemas.microsoft.com/office/drawing/2014/main" id="{29EA56B4-4E76-E28D-03A3-019487C3E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66462" y="7761235"/>
              <a:ext cx="333375" cy="193675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40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78" name="Freeform 53">
              <a:extLst>
                <a:ext uri="{FF2B5EF4-FFF2-40B4-BE49-F238E27FC236}">
                  <a16:creationId xmlns:a16="http://schemas.microsoft.com/office/drawing/2014/main" id="{12CAEC59-2836-FFF3-7C0B-DB039878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1249" y="7645348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79" name="Freeform 54">
              <a:extLst>
                <a:ext uri="{FF2B5EF4-FFF2-40B4-BE49-F238E27FC236}">
                  <a16:creationId xmlns:a16="http://schemas.microsoft.com/office/drawing/2014/main" id="{44DE0945-22F3-F5FA-3672-A58B27A6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2862" y="7529460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8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80" name="Freeform 55">
              <a:extLst>
                <a:ext uri="{FF2B5EF4-FFF2-40B4-BE49-F238E27FC236}">
                  <a16:creationId xmlns:a16="http://schemas.microsoft.com/office/drawing/2014/main" id="{F3DB1A6D-24B0-96DC-AC97-99AA4183C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76062" y="7410398"/>
              <a:ext cx="331788" cy="193675"/>
            </a:xfrm>
            <a:custGeom>
              <a:avLst/>
              <a:gdLst>
                <a:gd name="T0" fmla="*/ 52 w 120"/>
                <a:gd name="T1" fmla="*/ 67 h 70"/>
                <a:gd name="T2" fmla="*/ 67 w 120"/>
                <a:gd name="T3" fmla="*/ 67 h 70"/>
                <a:gd name="T4" fmla="*/ 116 w 120"/>
                <a:gd name="T5" fmla="*/ 39 h 70"/>
                <a:gd name="T6" fmla="*/ 116 w 120"/>
                <a:gd name="T7" fmla="*/ 30 h 70"/>
                <a:gd name="T8" fmla="*/ 68 w 120"/>
                <a:gd name="T9" fmla="*/ 3 h 70"/>
                <a:gd name="T10" fmla="*/ 52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7"/>
                  </a:moveTo>
                  <a:cubicBezTo>
                    <a:pt x="56" y="70"/>
                    <a:pt x="63" y="70"/>
                    <a:pt x="67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2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81" name="Freeform 56">
              <a:extLst>
                <a:ext uri="{FF2B5EF4-FFF2-40B4-BE49-F238E27FC236}">
                  <a16:creationId xmlns:a16="http://schemas.microsoft.com/office/drawing/2014/main" id="{1085C0C4-95D9-DA6B-35BA-B3DB80773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7674" y="7294510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82" name="Freeform 57">
              <a:extLst>
                <a:ext uri="{FF2B5EF4-FFF2-40B4-BE49-F238E27FC236}">
                  <a16:creationId xmlns:a16="http://schemas.microsoft.com/office/drawing/2014/main" id="{D6F31877-927E-6A1A-CCBA-6A60BB60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9287" y="7175448"/>
              <a:ext cx="333375" cy="193675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40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4" y="0"/>
                    <a:pt x="58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83" name="Freeform 58">
              <a:extLst>
                <a:ext uri="{FF2B5EF4-FFF2-40B4-BE49-F238E27FC236}">
                  <a16:creationId xmlns:a16="http://schemas.microsoft.com/office/drawing/2014/main" id="{9B42079E-C767-D902-E0E1-507EEFCE0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47199" y="8697860"/>
              <a:ext cx="433388" cy="250825"/>
            </a:xfrm>
            <a:custGeom>
              <a:avLst/>
              <a:gdLst>
                <a:gd name="T0" fmla="*/ 52 w 157"/>
                <a:gd name="T1" fmla="*/ 88 h 91"/>
                <a:gd name="T2" fmla="*/ 68 w 157"/>
                <a:gd name="T3" fmla="*/ 88 h 91"/>
                <a:gd name="T4" fmla="*/ 153 w 157"/>
                <a:gd name="T5" fmla="*/ 39 h 91"/>
                <a:gd name="T6" fmla="*/ 153 w 157"/>
                <a:gd name="T7" fmla="*/ 30 h 91"/>
                <a:gd name="T8" fmla="*/ 105 w 157"/>
                <a:gd name="T9" fmla="*/ 2 h 91"/>
                <a:gd name="T10" fmla="*/ 89 w 157"/>
                <a:gd name="T11" fmla="*/ 2 h 91"/>
                <a:gd name="T12" fmla="*/ 4 w 157"/>
                <a:gd name="T13" fmla="*/ 52 h 91"/>
                <a:gd name="T14" fmla="*/ 4 w 157"/>
                <a:gd name="T15" fmla="*/ 60 h 91"/>
                <a:gd name="T16" fmla="*/ 52 w 157"/>
                <a:gd name="T17" fmla="*/ 8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91">
                  <a:moveTo>
                    <a:pt x="52" y="88"/>
                  </a:moveTo>
                  <a:cubicBezTo>
                    <a:pt x="57" y="91"/>
                    <a:pt x="63" y="91"/>
                    <a:pt x="68" y="88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157" y="37"/>
                    <a:pt x="157" y="33"/>
                    <a:pt x="153" y="30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0" y="0"/>
                    <a:pt x="94" y="0"/>
                    <a:pt x="89" y="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0" y="54"/>
                    <a:pt x="0" y="58"/>
                    <a:pt x="4" y="60"/>
                  </a:cubicBezTo>
                  <a:lnTo>
                    <a:pt x="52" y="8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84" name="Freeform 59">
              <a:extLst>
                <a:ext uri="{FF2B5EF4-FFF2-40B4-BE49-F238E27FC236}">
                  <a16:creationId xmlns:a16="http://schemas.microsoft.com/office/drawing/2014/main" id="{8FF0C05C-91C5-A1A3-E71E-58C18F878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79224" y="7237360"/>
              <a:ext cx="331788" cy="192088"/>
            </a:xfrm>
            <a:custGeom>
              <a:avLst/>
              <a:gdLst>
                <a:gd name="T0" fmla="*/ 52 w 120"/>
                <a:gd name="T1" fmla="*/ 68 h 70"/>
                <a:gd name="T2" fmla="*/ 68 w 120"/>
                <a:gd name="T3" fmla="*/ 68 h 70"/>
                <a:gd name="T4" fmla="*/ 116 w 120"/>
                <a:gd name="T5" fmla="*/ 40 h 70"/>
                <a:gd name="T6" fmla="*/ 116 w 120"/>
                <a:gd name="T7" fmla="*/ 31 h 70"/>
                <a:gd name="T8" fmla="*/ 68 w 120"/>
                <a:gd name="T9" fmla="*/ 3 h 70"/>
                <a:gd name="T10" fmla="*/ 53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8" y="68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85" name="Freeform 60">
              <a:extLst>
                <a:ext uri="{FF2B5EF4-FFF2-40B4-BE49-F238E27FC236}">
                  <a16:creationId xmlns:a16="http://schemas.microsoft.com/office/drawing/2014/main" id="{6213D6C9-1EC2-CEE8-5A6D-7D71EA8CC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58362" y="8288285"/>
              <a:ext cx="331788" cy="193675"/>
            </a:xfrm>
            <a:custGeom>
              <a:avLst/>
              <a:gdLst>
                <a:gd name="T0" fmla="*/ 52 w 120"/>
                <a:gd name="T1" fmla="*/ 68 h 70"/>
                <a:gd name="T2" fmla="*/ 67 w 120"/>
                <a:gd name="T3" fmla="*/ 68 h 70"/>
                <a:gd name="T4" fmla="*/ 116 w 120"/>
                <a:gd name="T5" fmla="*/ 40 h 70"/>
                <a:gd name="T6" fmla="*/ 116 w 120"/>
                <a:gd name="T7" fmla="*/ 31 h 70"/>
                <a:gd name="T8" fmla="*/ 68 w 120"/>
                <a:gd name="T9" fmla="*/ 3 h 70"/>
                <a:gd name="T10" fmla="*/ 52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7" y="68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2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86" name="Freeform 61">
              <a:extLst>
                <a:ext uri="{FF2B5EF4-FFF2-40B4-BE49-F238E27FC236}">
                  <a16:creationId xmlns:a16="http://schemas.microsoft.com/office/drawing/2014/main" id="{309FC3F0-4FA9-CB1B-3858-D41C52889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8762" y="8642298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5 w 121"/>
                <a:gd name="T13" fmla="*/ 30 h 69"/>
                <a:gd name="T14" fmla="*/ 5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3"/>
                    <a:pt x="0" y="37"/>
                    <a:pt x="5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87" name="Freeform 62">
              <a:extLst>
                <a:ext uri="{FF2B5EF4-FFF2-40B4-BE49-F238E27FC236}">
                  <a16:creationId xmlns:a16="http://schemas.microsoft.com/office/drawing/2014/main" id="{CACE3EF2-2667-2A56-E9EE-6D9C7881E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3549" y="8523235"/>
              <a:ext cx="333375" cy="193675"/>
            </a:xfrm>
            <a:custGeom>
              <a:avLst/>
              <a:gdLst>
                <a:gd name="T0" fmla="*/ 52 w 121"/>
                <a:gd name="T1" fmla="*/ 68 h 70"/>
                <a:gd name="T2" fmla="*/ 68 w 121"/>
                <a:gd name="T3" fmla="*/ 68 h 70"/>
                <a:gd name="T4" fmla="*/ 116 w 121"/>
                <a:gd name="T5" fmla="*/ 39 h 70"/>
                <a:gd name="T6" fmla="*/ 116 w 121"/>
                <a:gd name="T7" fmla="*/ 31 h 70"/>
                <a:gd name="T8" fmla="*/ 68 w 121"/>
                <a:gd name="T9" fmla="*/ 3 h 70"/>
                <a:gd name="T10" fmla="*/ 53 w 121"/>
                <a:gd name="T11" fmla="*/ 3 h 70"/>
                <a:gd name="T12" fmla="*/ 4 w 121"/>
                <a:gd name="T13" fmla="*/ 31 h 70"/>
                <a:gd name="T14" fmla="*/ 4 w 121"/>
                <a:gd name="T15" fmla="*/ 40 h 70"/>
                <a:gd name="T16" fmla="*/ 52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8"/>
                  </a:moveTo>
                  <a:cubicBezTo>
                    <a:pt x="56" y="70"/>
                    <a:pt x="63" y="70"/>
                    <a:pt x="68" y="68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88" name="Freeform 63">
              <a:extLst>
                <a:ext uri="{FF2B5EF4-FFF2-40B4-BE49-F238E27FC236}">
                  <a16:creationId xmlns:a16="http://schemas.microsoft.com/office/drawing/2014/main" id="{44C40F9A-2C87-2097-93C7-4BBE116BC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5162" y="8407348"/>
              <a:ext cx="333375" cy="193675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89" name="Freeform 64">
              <a:extLst>
                <a:ext uri="{FF2B5EF4-FFF2-40B4-BE49-F238E27FC236}">
                  <a16:creationId xmlns:a16="http://schemas.microsoft.com/office/drawing/2014/main" id="{3E801FEC-99A5-DAE4-A424-76A25B81E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59974" y="8172398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3 h 70"/>
                <a:gd name="T10" fmla="*/ 53 w 121"/>
                <a:gd name="T11" fmla="*/ 3 h 70"/>
                <a:gd name="T12" fmla="*/ 4 w 121"/>
                <a:gd name="T13" fmla="*/ 31 h 70"/>
                <a:gd name="T14" fmla="*/ 4 w 121"/>
                <a:gd name="T15" fmla="*/ 40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90" name="Freeform 65">
              <a:extLst>
                <a:ext uri="{FF2B5EF4-FFF2-40B4-BE49-F238E27FC236}">
                  <a16:creationId xmlns:a16="http://schemas.microsoft.com/office/drawing/2014/main" id="{AD24D2DA-9B60-089A-6C75-2CDA7E13F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1587" y="8056510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1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91" name="Freeform 66">
              <a:extLst>
                <a:ext uri="{FF2B5EF4-FFF2-40B4-BE49-F238E27FC236}">
                  <a16:creationId xmlns:a16="http://schemas.microsoft.com/office/drawing/2014/main" id="{B71913E6-7831-9A24-12C3-E1B22F670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3199" y="7940623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92" name="Freeform 67">
              <a:extLst>
                <a:ext uri="{FF2B5EF4-FFF2-40B4-BE49-F238E27FC236}">
                  <a16:creationId xmlns:a16="http://schemas.microsoft.com/office/drawing/2014/main" id="{0222077C-3CBC-C29C-461A-85B4DAD86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6399" y="7821560"/>
              <a:ext cx="331788" cy="193675"/>
            </a:xfrm>
            <a:custGeom>
              <a:avLst/>
              <a:gdLst>
                <a:gd name="T0" fmla="*/ 52 w 120"/>
                <a:gd name="T1" fmla="*/ 68 h 70"/>
                <a:gd name="T2" fmla="*/ 68 w 120"/>
                <a:gd name="T3" fmla="*/ 68 h 70"/>
                <a:gd name="T4" fmla="*/ 116 w 120"/>
                <a:gd name="T5" fmla="*/ 39 h 70"/>
                <a:gd name="T6" fmla="*/ 116 w 120"/>
                <a:gd name="T7" fmla="*/ 31 h 70"/>
                <a:gd name="T8" fmla="*/ 68 w 120"/>
                <a:gd name="T9" fmla="*/ 3 h 70"/>
                <a:gd name="T10" fmla="*/ 53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8" y="68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93" name="Freeform 68">
              <a:extLst>
                <a:ext uri="{FF2B5EF4-FFF2-40B4-BE49-F238E27FC236}">
                  <a16:creationId xmlns:a16="http://schemas.microsoft.com/office/drawing/2014/main" id="{6CE296BA-5F47-70AC-B871-D9819C65E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9624" y="7588198"/>
              <a:ext cx="334963" cy="192088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40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4" y="0"/>
                    <a:pt x="58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94" name="Freeform 69">
              <a:extLst>
                <a:ext uri="{FF2B5EF4-FFF2-40B4-BE49-F238E27FC236}">
                  <a16:creationId xmlns:a16="http://schemas.microsoft.com/office/drawing/2014/main" id="{3516F3B9-26E3-BBDE-9227-3B8CA1BB9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74412" y="7472310"/>
              <a:ext cx="333375" cy="192088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3 h 70"/>
                <a:gd name="T10" fmla="*/ 53 w 121"/>
                <a:gd name="T11" fmla="*/ 3 h 70"/>
                <a:gd name="T12" fmla="*/ 4 w 121"/>
                <a:gd name="T13" fmla="*/ 31 h 70"/>
                <a:gd name="T14" fmla="*/ 4 w 121"/>
                <a:gd name="T15" fmla="*/ 40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95" name="Freeform 70">
              <a:extLst>
                <a:ext uri="{FF2B5EF4-FFF2-40B4-BE49-F238E27FC236}">
                  <a16:creationId xmlns:a16="http://schemas.microsoft.com/office/drawing/2014/main" id="{0945BA58-D66D-F540-E496-3A05493E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6074" y="7059560"/>
              <a:ext cx="441325" cy="257175"/>
            </a:xfrm>
            <a:custGeom>
              <a:avLst/>
              <a:gdLst>
                <a:gd name="T0" fmla="*/ 52 w 160"/>
                <a:gd name="T1" fmla="*/ 91 h 93"/>
                <a:gd name="T2" fmla="*/ 68 w 160"/>
                <a:gd name="T3" fmla="*/ 90 h 93"/>
                <a:gd name="T4" fmla="*/ 156 w 160"/>
                <a:gd name="T5" fmla="*/ 40 h 93"/>
                <a:gd name="T6" fmla="*/ 156 w 160"/>
                <a:gd name="T7" fmla="*/ 31 h 93"/>
                <a:gd name="T8" fmla="*/ 108 w 160"/>
                <a:gd name="T9" fmla="*/ 3 h 93"/>
                <a:gd name="T10" fmla="*/ 92 w 160"/>
                <a:gd name="T11" fmla="*/ 3 h 93"/>
                <a:gd name="T12" fmla="*/ 4 w 160"/>
                <a:gd name="T13" fmla="*/ 54 h 93"/>
                <a:gd name="T14" fmla="*/ 4 w 160"/>
                <a:gd name="T15" fmla="*/ 63 h 93"/>
                <a:gd name="T16" fmla="*/ 52 w 160"/>
                <a:gd name="T17" fmla="*/ 9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93">
                  <a:moveTo>
                    <a:pt x="52" y="91"/>
                  </a:moveTo>
                  <a:cubicBezTo>
                    <a:pt x="57" y="93"/>
                    <a:pt x="64" y="93"/>
                    <a:pt x="68" y="90"/>
                  </a:cubicBezTo>
                  <a:cubicBezTo>
                    <a:pt x="156" y="40"/>
                    <a:pt x="156" y="40"/>
                    <a:pt x="156" y="40"/>
                  </a:cubicBezTo>
                  <a:cubicBezTo>
                    <a:pt x="160" y="37"/>
                    <a:pt x="160" y="33"/>
                    <a:pt x="156" y="31"/>
                  </a:cubicBezTo>
                  <a:cubicBezTo>
                    <a:pt x="108" y="3"/>
                    <a:pt x="108" y="3"/>
                    <a:pt x="108" y="3"/>
                  </a:cubicBezTo>
                  <a:cubicBezTo>
                    <a:pt x="104" y="0"/>
                    <a:pt x="97" y="0"/>
                    <a:pt x="92" y="3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56"/>
                    <a:pt x="0" y="60"/>
                    <a:pt x="4" y="63"/>
                  </a:cubicBezTo>
                  <a:lnTo>
                    <a:pt x="52" y="9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96" name="Freeform 71">
              <a:extLst>
                <a:ext uri="{FF2B5EF4-FFF2-40B4-BE49-F238E27FC236}">
                  <a16:creationId xmlns:a16="http://schemas.microsoft.com/office/drawing/2014/main" id="{8D38A654-AF91-90CC-8070-BD83F71A3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66362" y="7831085"/>
              <a:ext cx="287338" cy="165100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7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8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0"/>
                    <a:pt x="104" y="24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39"/>
                    <a:pt x="0" y="35"/>
                    <a:pt x="4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97" name="Freeform 72">
              <a:extLst>
                <a:ext uri="{FF2B5EF4-FFF2-40B4-BE49-F238E27FC236}">
                  <a16:creationId xmlns:a16="http://schemas.microsoft.com/office/drawing/2014/main" id="{51E916D8-2909-AB3D-D65D-FD197AB7A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9987" y="7948560"/>
              <a:ext cx="285750" cy="166688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7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8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1"/>
                    <a:pt x="104" y="25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0"/>
                    <a:pt x="0" y="36"/>
                    <a:pt x="4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98" name="Freeform 73">
              <a:extLst>
                <a:ext uri="{FF2B5EF4-FFF2-40B4-BE49-F238E27FC236}">
                  <a16:creationId xmlns:a16="http://schemas.microsoft.com/office/drawing/2014/main" id="{C3AC6CEB-0FC8-56DF-5829-2AD52F4B0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10649" y="8556573"/>
              <a:ext cx="287338" cy="166688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6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7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0"/>
                    <a:pt x="104" y="24"/>
                    <a:pt x="100" y="2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2" y="60"/>
                    <a:pt x="35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39"/>
                    <a:pt x="0" y="35"/>
                    <a:pt x="4" y="33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2" y="0"/>
                    <a:pt x="68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99" name="Freeform 74">
              <a:extLst>
                <a:ext uri="{FF2B5EF4-FFF2-40B4-BE49-F238E27FC236}">
                  <a16:creationId xmlns:a16="http://schemas.microsoft.com/office/drawing/2014/main" id="{29930657-03F6-F953-3764-02FA2A1E3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8612" y="8435923"/>
              <a:ext cx="288925" cy="165100"/>
            </a:xfrm>
            <a:custGeom>
              <a:avLst/>
              <a:gdLst>
                <a:gd name="T0" fmla="*/ 100 w 105"/>
                <a:gd name="T1" fmla="*/ 18 h 60"/>
                <a:gd name="T2" fmla="*/ 100 w 105"/>
                <a:gd name="T3" fmla="*/ 27 h 60"/>
                <a:gd name="T4" fmla="*/ 47 w 105"/>
                <a:gd name="T5" fmla="*/ 58 h 60"/>
                <a:gd name="T6" fmla="*/ 32 w 105"/>
                <a:gd name="T7" fmla="*/ 58 h 60"/>
                <a:gd name="T8" fmla="*/ 4 w 105"/>
                <a:gd name="T9" fmla="*/ 42 h 60"/>
                <a:gd name="T10" fmla="*/ 4 w 105"/>
                <a:gd name="T11" fmla="*/ 33 h 60"/>
                <a:gd name="T12" fmla="*/ 58 w 105"/>
                <a:gd name="T13" fmla="*/ 3 h 60"/>
                <a:gd name="T14" fmla="*/ 73 w 105"/>
                <a:gd name="T15" fmla="*/ 3 h 60"/>
                <a:gd name="T16" fmla="*/ 100 w 105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0" y="18"/>
                  </a:moveTo>
                  <a:cubicBezTo>
                    <a:pt x="105" y="21"/>
                    <a:pt x="105" y="25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2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0"/>
                    <a:pt x="0" y="36"/>
                    <a:pt x="4" y="3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2" y="0"/>
                    <a:pt x="69" y="0"/>
                    <a:pt x="73" y="3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00" name="Freeform 75">
              <a:extLst>
                <a:ext uri="{FF2B5EF4-FFF2-40B4-BE49-F238E27FC236}">
                  <a16:creationId xmlns:a16="http://schemas.microsoft.com/office/drawing/2014/main" id="{5839A82E-BED5-7B54-4BEA-28512AC98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9749" y="8313685"/>
              <a:ext cx="287338" cy="166688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6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7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1"/>
                    <a:pt x="104" y="25"/>
                    <a:pt x="100" y="2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2" y="60"/>
                    <a:pt x="35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0"/>
                    <a:pt x="0" y="36"/>
                    <a:pt x="4" y="33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1" y="0"/>
                    <a:pt x="68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01" name="Freeform 76">
              <a:extLst>
                <a:ext uri="{FF2B5EF4-FFF2-40B4-BE49-F238E27FC236}">
                  <a16:creationId xmlns:a16="http://schemas.microsoft.com/office/drawing/2014/main" id="{2B6A9D03-4D72-5801-BB44-4832C0A9B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39299" y="8193035"/>
              <a:ext cx="290513" cy="165100"/>
            </a:xfrm>
            <a:custGeom>
              <a:avLst/>
              <a:gdLst>
                <a:gd name="T0" fmla="*/ 100 w 105"/>
                <a:gd name="T1" fmla="*/ 18 h 60"/>
                <a:gd name="T2" fmla="*/ 100 w 105"/>
                <a:gd name="T3" fmla="*/ 27 h 60"/>
                <a:gd name="T4" fmla="*/ 47 w 105"/>
                <a:gd name="T5" fmla="*/ 58 h 60"/>
                <a:gd name="T6" fmla="*/ 32 w 105"/>
                <a:gd name="T7" fmla="*/ 58 h 60"/>
                <a:gd name="T8" fmla="*/ 4 w 105"/>
                <a:gd name="T9" fmla="*/ 42 h 60"/>
                <a:gd name="T10" fmla="*/ 4 w 105"/>
                <a:gd name="T11" fmla="*/ 33 h 60"/>
                <a:gd name="T12" fmla="*/ 58 w 105"/>
                <a:gd name="T13" fmla="*/ 2 h 60"/>
                <a:gd name="T14" fmla="*/ 73 w 105"/>
                <a:gd name="T15" fmla="*/ 2 h 60"/>
                <a:gd name="T16" fmla="*/ 100 w 105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0" y="18"/>
                  </a:moveTo>
                  <a:cubicBezTo>
                    <a:pt x="105" y="20"/>
                    <a:pt x="105" y="24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2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39"/>
                    <a:pt x="0" y="35"/>
                    <a:pt x="4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02" name="Freeform 77">
              <a:extLst>
                <a:ext uri="{FF2B5EF4-FFF2-40B4-BE49-F238E27FC236}">
                  <a16:creationId xmlns:a16="http://schemas.microsoft.com/office/drawing/2014/main" id="{B15E39CF-C355-FBAA-D9DA-7908BC1FC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50437" y="8070798"/>
              <a:ext cx="285750" cy="168275"/>
            </a:xfrm>
            <a:custGeom>
              <a:avLst/>
              <a:gdLst>
                <a:gd name="T0" fmla="*/ 100 w 104"/>
                <a:gd name="T1" fmla="*/ 18 h 61"/>
                <a:gd name="T2" fmla="*/ 100 w 104"/>
                <a:gd name="T3" fmla="*/ 27 h 61"/>
                <a:gd name="T4" fmla="*/ 46 w 104"/>
                <a:gd name="T5" fmla="*/ 58 h 61"/>
                <a:gd name="T6" fmla="*/ 31 w 104"/>
                <a:gd name="T7" fmla="*/ 58 h 61"/>
                <a:gd name="T8" fmla="*/ 4 w 104"/>
                <a:gd name="T9" fmla="*/ 42 h 61"/>
                <a:gd name="T10" fmla="*/ 4 w 104"/>
                <a:gd name="T11" fmla="*/ 33 h 61"/>
                <a:gd name="T12" fmla="*/ 57 w 104"/>
                <a:gd name="T13" fmla="*/ 3 h 61"/>
                <a:gd name="T14" fmla="*/ 73 w 104"/>
                <a:gd name="T15" fmla="*/ 3 h 61"/>
                <a:gd name="T16" fmla="*/ 100 w 104"/>
                <a:gd name="T17" fmla="*/ 1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1">
                  <a:moveTo>
                    <a:pt x="100" y="18"/>
                  </a:moveTo>
                  <a:cubicBezTo>
                    <a:pt x="104" y="21"/>
                    <a:pt x="104" y="25"/>
                    <a:pt x="100" y="2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2" y="61"/>
                    <a:pt x="35" y="61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0"/>
                    <a:pt x="0" y="36"/>
                    <a:pt x="4" y="3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61" y="0"/>
                    <a:pt x="68" y="0"/>
                    <a:pt x="73" y="3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03" name="Freeform 78">
              <a:extLst>
                <a:ext uri="{FF2B5EF4-FFF2-40B4-BE49-F238E27FC236}">
                  <a16:creationId xmlns:a16="http://schemas.microsoft.com/office/drawing/2014/main" id="{D7A19DF9-37AF-AB3E-B2FF-CBC166FD3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75912" y="7708848"/>
              <a:ext cx="290513" cy="166688"/>
            </a:xfrm>
            <a:custGeom>
              <a:avLst/>
              <a:gdLst>
                <a:gd name="T0" fmla="*/ 101 w 105"/>
                <a:gd name="T1" fmla="*/ 18 h 60"/>
                <a:gd name="T2" fmla="*/ 101 w 105"/>
                <a:gd name="T3" fmla="*/ 27 h 60"/>
                <a:gd name="T4" fmla="*/ 47 w 105"/>
                <a:gd name="T5" fmla="*/ 57 h 60"/>
                <a:gd name="T6" fmla="*/ 32 w 105"/>
                <a:gd name="T7" fmla="*/ 57 h 60"/>
                <a:gd name="T8" fmla="*/ 5 w 105"/>
                <a:gd name="T9" fmla="*/ 42 h 60"/>
                <a:gd name="T10" fmla="*/ 5 w 105"/>
                <a:gd name="T11" fmla="*/ 33 h 60"/>
                <a:gd name="T12" fmla="*/ 58 w 105"/>
                <a:gd name="T13" fmla="*/ 2 h 60"/>
                <a:gd name="T14" fmla="*/ 73 w 105"/>
                <a:gd name="T15" fmla="*/ 2 h 60"/>
                <a:gd name="T16" fmla="*/ 101 w 105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1" y="18"/>
                  </a:moveTo>
                  <a:cubicBezTo>
                    <a:pt x="105" y="20"/>
                    <a:pt x="105" y="24"/>
                    <a:pt x="101" y="2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3" y="60"/>
                    <a:pt x="36" y="60"/>
                    <a:pt x="32" y="57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0" y="39"/>
                    <a:pt x="0" y="35"/>
                    <a:pt x="5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1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04" name="Freeform 79">
              <a:extLst>
                <a:ext uri="{FF2B5EF4-FFF2-40B4-BE49-F238E27FC236}">
                  <a16:creationId xmlns:a16="http://schemas.microsoft.com/office/drawing/2014/main" id="{BF6191C2-2F7D-24F2-A31D-A12B0887B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5012" y="7465960"/>
              <a:ext cx="290513" cy="165100"/>
            </a:xfrm>
            <a:custGeom>
              <a:avLst/>
              <a:gdLst>
                <a:gd name="T0" fmla="*/ 101 w 105"/>
                <a:gd name="T1" fmla="*/ 18 h 60"/>
                <a:gd name="T2" fmla="*/ 101 w 105"/>
                <a:gd name="T3" fmla="*/ 27 h 60"/>
                <a:gd name="T4" fmla="*/ 47 w 105"/>
                <a:gd name="T5" fmla="*/ 58 h 60"/>
                <a:gd name="T6" fmla="*/ 32 w 105"/>
                <a:gd name="T7" fmla="*/ 58 h 60"/>
                <a:gd name="T8" fmla="*/ 5 w 105"/>
                <a:gd name="T9" fmla="*/ 42 h 60"/>
                <a:gd name="T10" fmla="*/ 5 w 105"/>
                <a:gd name="T11" fmla="*/ 33 h 60"/>
                <a:gd name="T12" fmla="*/ 58 w 105"/>
                <a:gd name="T13" fmla="*/ 2 h 60"/>
                <a:gd name="T14" fmla="*/ 73 w 105"/>
                <a:gd name="T15" fmla="*/ 2 h 60"/>
                <a:gd name="T16" fmla="*/ 101 w 105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1" y="18"/>
                  </a:moveTo>
                  <a:cubicBezTo>
                    <a:pt x="105" y="20"/>
                    <a:pt x="105" y="24"/>
                    <a:pt x="101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2" y="58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0" y="40"/>
                    <a:pt x="0" y="36"/>
                    <a:pt x="5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1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05" name="Freeform 80">
              <a:extLst>
                <a:ext uri="{FF2B5EF4-FFF2-40B4-BE49-F238E27FC236}">
                  <a16:creationId xmlns:a16="http://schemas.microsoft.com/office/drawing/2014/main" id="{8CC6CBA8-BA4D-12F6-08FF-AE85DD746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8637" y="7585023"/>
              <a:ext cx="287338" cy="168275"/>
            </a:xfrm>
            <a:custGeom>
              <a:avLst/>
              <a:gdLst>
                <a:gd name="T0" fmla="*/ 100 w 104"/>
                <a:gd name="T1" fmla="*/ 19 h 61"/>
                <a:gd name="T2" fmla="*/ 100 w 104"/>
                <a:gd name="T3" fmla="*/ 27 h 61"/>
                <a:gd name="T4" fmla="*/ 47 w 104"/>
                <a:gd name="T5" fmla="*/ 58 h 61"/>
                <a:gd name="T6" fmla="*/ 31 w 104"/>
                <a:gd name="T7" fmla="*/ 58 h 61"/>
                <a:gd name="T8" fmla="*/ 4 w 104"/>
                <a:gd name="T9" fmla="*/ 43 h 61"/>
                <a:gd name="T10" fmla="*/ 4 w 104"/>
                <a:gd name="T11" fmla="*/ 34 h 61"/>
                <a:gd name="T12" fmla="*/ 58 w 104"/>
                <a:gd name="T13" fmla="*/ 3 h 61"/>
                <a:gd name="T14" fmla="*/ 73 w 104"/>
                <a:gd name="T15" fmla="*/ 3 h 61"/>
                <a:gd name="T16" fmla="*/ 100 w 104"/>
                <a:gd name="T17" fmla="*/ 1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1">
                  <a:moveTo>
                    <a:pt x="100" y="19"/>
                  </a:moveTo>
                  <a:cubicBezTo>
                    <a:pt x="104" y="21"/>
                    <a:pt x="104" y="25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1"/>
                    <a:pt x="36" y="61"/>
                    <a:pt x="31" y="58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0" y="40"/>
                    <a:pt x="0" y="36"/>
                    <a:pt x="4" y="3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2" y="0"/>
                    <a:pt x="69" y="0"/>
                    <a:pt x="73" y="3"/>
                  </a:cubicBezTo>
                  <a:lnTo>
                    <a:pt x="100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06" name="Freeform 81">
              <a:extLst>
                <a:ext uri="{FF2B5EF4-FFF2-40B4-BE49-F238E27FC236}">
                  <a16:creationId xmlns:a16="http://schemas.microsoft.com/office/drawing/2014/main" id="{E0FB2AD7-84AF-8E0A-7072-CD26E9AD7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07737" y="7345310"/>
              <a:ext cx="287338" cy="165100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7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7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0"/>
                    <a:pt x="104" y="24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2" y="60"/>
                    <a:pt x="36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39"/>
                    <a:pt x="0" y="35"/>
                    <a:pt x="4" y="33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07" name="Freeform 82">
              <a:extLst>
                <a:ext uri="{FF2B5EF4-FFF2-40B4-BE49-F238E27FC236}">
                  <a16:creationId xmlns:a16="http://schemas.microsoft.com/office/drawing/2014/main" id="{670DE305-9A29-CA15-10B5-7A5E41CEA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5699" y="7223073"/>
              <a:ext cx="285750" cy="168275"/>
            </a:xfrm>
            <a:custGeom>
              <a:avLst/>
              <a:gdLst>
                <a:gd name="T0" fmla="*/ 100 w 104"/>
                <a:gd name="T1" fmla="*/ 19 h 61"/>
                <a:gd name="T2" fmla="*/ 100 w 104"/>
                <a:gd name="T3" fmla="*/ 28 h 61"/>
                <a:gd name="T4" fmla="*/ 47 w 104"/>
                <a:gd name="T5" fmla="*/ 58 h 61"/>
                <a:gd name="T6" fmla="*/ 31 w 104"/>
                <a:gd name="T7" fmla="*/ 58 h 61"/>
                <a:gd name="T8" fmla="*/ 4 w 104"/>
                <a:gd name="T9" fmla="*/ 43 h 61"/>
                <a:gd name="T10" fmla="*/ 4 w 104"/>
                <a:gd name="T11" fmla="*/ 34 h 61"/>
                <a:gd name="T12" fmla="*/ 57 w 104"/>
                <a:gd name="T13" fmla="*/ 3 h 61"/>
                <a:gd name="T14" fmla="*/ 73 w 104"/>
                <a:gd name="T15" fmla="*/ 3 h 61"/>
                <a:gd name="T16" fmla="*/ 100 w 104"/>
                <a:gd name="T17" fmla="*/ 1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1">
                  <a:moveTo>
                    <a:pt x="100" y="19"/>
                  </a:moveTo>
                  <a:cubicBezTo>
                    <a:pt x="104" y="21"/>
                    <a:pt x="104" y="25"/>
                    <a:pt x="100" y="28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2" y="61"/>
                    <a:pt x="36" y="61"/>
                    <a:pt x="31" y="58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0" y="40"/>
                    <a:pt x="0" y="36"/>
                    <a:pt x="4" y="34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62" y="0"/>
                    <a:pt x="69" y="0"/>
                    <a:pt x="73" y="3"/>
                  </a:cubicBezTo>
                  <a:lnTo>
                    <a:pt x="100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08" name="Freeform 83">
              <a:extLst>
                <a:ext uri="{FF2B5EF4-FFF2-40B4-BE49-F238E27FC236}">
                  <a16:creationId xmlns:a16="http://schemas.microsoft.com/office/drawing/2014/main" id="{C1F359B2-CEFD-8989-F0E0-66B08B403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22074" y="7104010"/>
              <a:ext cx="288925" cy="166688"/>
            </a:xfrm>
            <a:custGeom>
              <a:avLst/>
              <a:gdLst>
                <a:gd name="T0" fmla="*/ 100 w 105"/>
                <a:gd name="T1" fmla="*/ 18 h 60"/>
                <a:gd name="T2" fmla="*/ 100 w 105"/>
                <a:gd name="T3" fmla="*/ 27 h 60"/>
                <a:gd name="T4" fmla="*/ 47 w 105"/>
                <a:gd name="T5" fmla="*/ 58 h 60"/>
                <a:gd name="T6" fmla="*/ 32 w 105"/>
                <a:gd name="T7" fmla="*/ 58 h 60"/>
                <a:gd name="T8" fmla="*/ 4 w 105"/>
                <a:gd name="T9" fmla="*/ 42 h 60"/>
                <a:gd name="T10" fmla="*/ 4 w 105"/>
                <a:gd name="T11" fmla="*/ 33 h 60"/>
                <a:gd name="T12" fmla="*/ 58 w 105"/>
                <a:gd name="T13" fmla="*/ 2 h 60"/>
                <a:gd name="T14" fmla="*/ 73 w 105"/>
                <a:gd name="T15" fmla="*/ 2 h 60"/>
                <a:gd name="T16" fmla="*/ 100 w 105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0" y="18"/>
                  </a:moveTo>
                  <a:cubicBezTo>
                    <a:pt x="105" y="20"/>
                    <a:pt x="105" y="24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2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0"/>
                    <a:pt x="0" y="36"/>
                    <a:pt x="4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09" name="Freeform 84">
              <a:extLst>
                <a:ext uri="{FF2B5EF4-FFF2-40B4-BE49-F238E27FC236}">
                  <a16:creationId xmlns:a16="http://schemas.microsoft.com/office/drawing/2014/main" id="{5B1004A0-CB14-78EF-7A59-CCB14A6E3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4799" y="6983360"/>
              <a:ext cx="287338" cy="165100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7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7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0"/>
                    <a:pt x="104" y="24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2" y="60"/>
                    <a:pt x="35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39"/>
                    <a:pt x="0" y="35"/>
                    <a:pt x="4" y="33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10" name="Freeform 85">
              <a:extLst>
                <a:ext uri="{FF2B5EF4-FFF2-40B4-BE49-F238E27FC236}">
                  <a16:creationId xmlns:a16="http://schemas.microsoft.com/office/drawing/2014/main" id="{6F9C70B4-71AC-46C0-E1D8-F9114F085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76024" y="7354835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5 w 121"/>
                <a:gd name="T13" fmla="*/ 30 h 69"/>
                <a:gd name="T14" fmla="*/ 5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3"/>
                    <a:pt x="0" y="37"/>
                    <a:pt x="5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11" name="Freeform 86">
              <a:extLst>
                <a:ext uri="{FF2B5EF4-FFF2-40B4-BE49-F238E27FC236}">
                  <a16:creationId xmlns:a16="http://schemas.microsoft.com/office/drawing/2014/main" id="{0106B49C-B2DB-BE17-BFF7-02512A27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68012" y="7705673"/>
              <a:ext cx="334963" cy="193675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12" name="Freeform 87">
              <a:extLst>
                <a:ext uri="{FF2B5EF4-FFF2-40B4-BE49-F238E27FC236}">
                  <a16:creationId xmlns:a16="http://schemas.microsoft.com/office/drawing/2014/main" id="{A0FC9377-6F4D-04E9-86B0-BE4A412EC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44049" y="8780410"/>
              <a:ext cx="487363" cy="282575"/>
            </a:xfrm>
            <a:custGeom>
              <a:avLst/>
              <a:gdLst>
                <a:gd name="T0" fmla="*/ 53 w 177"/>
                <a:gd name="T1" fmla="*/ 99 h 102"/>
                <a:gd name="T2" fmla="*/ 68 w 177"/>
                <a:gd name="T3" fmla="*/ 99 h 102"/>
                <a:gd name="T4" fmla="*/ 173 w 177"/>
                <a:gd name="T5" fmla="*/ 39 h 102"/>
                <a:gd name="T6" fmla="*/ 173 w 177"/>
                <a:gd name="T7" fmla="*/ 30 h 102"/>
                <a:gd name="T8" fmla="*/ 125 w 177"/>
                <a:gd name="T9" fmla="*/ 2 h 102"/>
                <a:gd name="T10" fmla="*/ 110 w 177"/>
                <a:gd name="T11" fmla="*/ 2 h 102"/>
                <a:gd name="T12" fmla="*/ 4 w 177"/>
                <a:gd name="T13" fmla="*/ 63 h 102"/>
                <a:gd name="T14" fmla="*/ 4 w 177"/>
                <a:gd name="T15" fmla="*/ 72 h 102"/>
                <a:gd name="T16" fmla="*/ 53 w 177"/>
                <a:gd name="T17" fmla="*/ 9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02">
                  <a:moveTo>
                    <a:pt x="53" y="99"/>
                  </a:moveTo>
                  <a:cubicBezTo>
                    <a:pt x="57" y="102"/>
                    <a:pt x="64" y="102"/>
                    <a:pt x="68" y="99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77" y="36"/>
                    <a:pt x="177" y="32"/>
                    <a:pt x="173" y="30"/>
                  </a:cubicBezTo>
                  <a:cubicBezTo>
                    <a:pt x="125" y="2"/>
                    <a:pt x="125" y="2"/>
                    <a:pt x="125" y="2"/>
                  </a:cubicBezTo>
                  <a:cubicBezTo>
                    <a:pt x="121" y="0"/>
                    <a:pt x="114" y="0"/>
                    <a:pt x="110" y="2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0" y="65"/>
                    <a:pt x="0" y="69"/>
                    <a:pt x="4" y="72"/>
                  </a:cubicBezTo>
                  <a:lnTo>
                    <a:pt x="53" y="9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13" name="Freeform 88">
              <a:extLst>
                <a:ext uri="{FF2B5EF4-FFF2-40B4-BE49-F238E27FC236}">
                  <a16:creationId xmlns:a16="http://schemas.microsoft.com/office/drawing/2014/main" id="{C6306B19-AC8A-1F58-6784-6D20B8E50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63499" y="7573910"/>
              <a:ext cx="269875" cy="153988"/>
            </a:xfrm>
            <a:custGeom>
              <a:avLst/>
              <a:gdLst>
                <a:gd name="T0" fmla="*/ 5 w 98"/>
                <a:gd name="T1" fmla="*/ 40 h 56"/>
                <a:gd name="T2" fmla="*/ 5 w 98"/>
                <a:gd name="T3" fmla="*/ 31 h 56"/>
                <a:gd name="T4" fmla="*/ 55 w 98"/>
                <a:gd name="T5" fmla="*/ 2 h 56"/>
                <a:gd name="T6" fmla="*/ 71 w 98"/>
                <a:gd name="T7" fmla="*/ 2 h 56"/>
                <a:gd name="T8" fmla="*/ 93 w 98"/>
                <a:gd name="T9" fmla="*/ 15 h 56"/>
                <a:gd name="T10" fmla="*/ 94 w 98"/>
                <a:gd name="T11" fmla="*/ 24 h 56"/>
                <a:gd name="T12" fmla="*/ 43 w 98"/>
                <a:gd name="T13" fmla="*/ 53 h 56"/>
                <a:gd name="T14" fmla="*/ 27 w 98"/>
                <a:gd name="T15" fmla="*/ 53 h 56"/>
                <a:gd name="T16" fmla="*/ 5 w 98"/>
                <a:gd name="T17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6">
                  <a:moveTo>
                    <a:pt x="5" y="40"/>
                  </a:moveTo>
                  <a:cubicBezTo>
                    <a:pt x="0" y="38"/>
                    <a:pt x="0" y="34"/>
                    <a:pt x="5" y="31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9" y="0"/>
                    <a:pt x="66" y="0"/>
                    <a:pt x="71" y="2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8" y="18"/>
                    <a:pt x="98" y="22"/>
                    <a:pt x="94" y="24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39" y="56"/>
                    <a:pt x="32" y="56"/>
                    <a:pt x="27" y="53"/>
                  </a:cubicBezTo>
                  <a:lnTo>
                    <a:pt x="5" y="4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14" name="Freeform 89">
              <a:extLst>
                <a:ext uri="{FF2B5EF4-FFF2-40B4-BE49-F238E27FC236}">
                  <a16:creationId xmlns:a16="http://schemas.microsoft.com/office/drawing/2014/main" id="{2DC20A05-4E49-F5E2-EE46-28355E3F5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65049" y="7631060"/>
              <a:ext cx="368300" cy="212725"/>
            </a:xfrm>
            <a:custGeom>
              <a:avLst/>
              <a:gdLst>
                <a:gd name="T0" fmla="*/ 4 w 133"/>
                <a:gd name="T1" fmla="*/ 41 h 77"/>
                <a:gd name="T2" fmla="*/ 4 w 133"/>
                <a:gd name="T3" fmla="*/ 32 h 77"/>
                <a:gd name="T4" fmla="*/ 55 w 133"/>
                <a:gd name="T5" fmla="*/ 3 h 77"/>
                <a:gd name="T6" fmla="*/ 70 w 133"/>
                <a:gd name="T7" fmla="*/ 3 h 77"/>
                <a:gd name="T8" fmla="*/ 129 w 133"/>
                <a:gd name="T9" fmla="*/ 36 h 77"/>
                <a:gd name="T10" fmla="*/ 129 w 133"/>
                <a:gd name="T11" fmla="*/ 45 h 77"/>
                <a:gd name="T12" fmla="*/ 78 w 133"/>
                <a:gd name="T13" fmla="*/ 74 h 77"/>
                <a:gd name="T14" fmla="*/ 62 w 133"/>
                <a:gd name="T15" fmla="*/ 74 h 77"/>
                <a:gd name="T16" fmla="*/ 4 w 133"/>
                <a:gd name="T17" fmla="*/ 4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77">
                  <a:moveTo>
                    <a:pt x="4" y="41"/>
                  </a:moveTo>
                  <a:cubicBezTo>
                    <a:pt x="0" y="38"/>
                    <a:pt x="0" y="34"/>
                    <a:pt x="4" y="32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9" y="0"/>
                    <a:pt x="66" y="0"/>
                    <a:pt x="70" y="3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33" y="39"/>
                    <a:pt x="133" y="43"/>
                    <a:pt x="129" y="45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4" y="77"/>
                    <a:pt x="67" y="77"/>
                    <a:pt x="62" y="74"/>
                  </a:cubicBezTo>
                  <a:lnTo>
                    <a:pt x="4" y="4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15" name="Freeform 90">
              <a:extLst>
                <a:ext uri="{FF2B5EF4-FFF2-40B4-BE49-F238E27FC236}">
                  <a16:creationId xmlns:a16="http://schemas.microsoft.com/office/drawing/2014/main" id="{2FB291DB-C409-6B3B-93DC-0DE2435E0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8687" y="7808860"/>
              <a:ext cx="269875" cy="153988"/>
            </a:xfrm>
            <a:custGeom>
              <a:avLst/>
              <a:gdLst>
                <a:gd name="T0" fmla="*/ 4 w 98"/>
                <a:gd name="T1" fmla="*/ 40 h 56"/>
                <a:gd name="T2" fmla="*/ 4 w 98"/>
                <a:gd name="T3" fmla="*/ 31 h 56"/>
                <a:gd name="T4" fmla="*/ 55 w 98"/>
                <a:gd name="T5" fmla="*/ 2 h 56"/>
                <a:gd name="T6" fmla="*/ 70 w 98"/>
                <a:gd name="T7" fmla="*/ 2 h 56"/>
                <a:gd name="T8" fmla="*/ 93 w 98"/>
                <a:gd name="T9" fmla="*/ 15 h 56"/>
                <a:gd name="T10" fmla="*/ 93 w 98"/>
                <a:gd name="T11" fmla="*/ 24 h 56"/>
                <a:gd name="T12" fmla="*/ 43 w 98"/>
                <a:gd name="T13" fmla="*/ 53 h 56"/>
                <a:gd name="T14" fmla="*/ 27 w 98"/>
                <a:gd name="T15" fmla="*/ 53 h 56"/>
                <a:gd name="T16" fmla="*/ 4 w 98"/>
                <a:gd name="T17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6">
                  <a:moveTo>
                    <a:pt x="4" y="40"/>
                  </a:moveTo>
                  <a:cubicBezTo>
                    <a:pt x="0" y="38"/>
                    <a:pt x="0" y="34"/>
                    <a:pt x="4" y="31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9" y="0"/>
                    <a:pt x="66" y="0"/>
                    <a:pt x="70" y="2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8" y="18"/>
                    <a:pt x="98" y="22"/>
                    <a:pt x="93" y="24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38" y="56"/>
                    <a:pt x="31" y="56"/>
                    <a:pt x="27" y="53"/>
                  </a:cubicBezTo>
                  <a:lnTo>
                    <a:pt x="4" y="4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16" name="Freeform 91">
              <a:extLst>
                <a:ext uri="{FF2B5EF4-FFF2-40B4-BE49-F238E27FC236}">
                  <a16:creationId xmlns:a16="http://schemas.microsoft.com/office/drawing/2014/main" id="{73D3EAE2-C0A5-F5DE-EFFE-11136B29C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6562" y="6770635"/>
              <a:ext cx="92075" cy="52388"/>
            </a:xfrm>
            <a:custGeom>
              <a:avLst/>
              <a:gdLst>
                <a:gd name="T0" fmla="*/ 27 w 33"/>
                <a:gd name="T1" fmla="*/ 16 h 19"/>
                <a:gd name="T2" fmla="*/ 6 w 33"/>
                <a:gd name="T3" fmla="*/ 16 h 19"/>
                <a:gd name="T4" fmla="*/ 6 w 33"/>
                <a:gd name="T5" fmla="*/ 3 h 19"/>
                <a:gd name="T6" fmla="*/ 27 w 33"/>
                <a:gd name="T7" fmla="*/ 3 h 19"/>
                <a:gd name="T8" fmla="*/ 27 w 33"/>
                <a:gd name="T9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27" y="16"/>
                  </a:moveTo>
                  <a:cubicBezTo>
                    <a:pt x="21" y="19"/>
                    <a:pt x="12" y="19"/>
                    <a:pt x="6" y="16"/>
                  </a:cubicBezTo>
                  <a:cubicBezTo>
                    <a:pt x="0" y="12"/>
                    <a:pt x="0" y="7"/>
                    <a:pt x="6" y="3"/>
                  </a:cubicBezTo>
                  <a:cubicBezTo>
                    <a:pt x="12" y="0"/>
                    <a:pt x="21" y="0"/>
                    <a:pt x="27" y="3"/>
                  </a:cubicBezTo>
                  <a:cubicBezTo>
                    <a:pt x="33" y="7"/>
                    <a:pt x="33" y="12"/>
                    <a:pt x="27" y="16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17" name="Freeform 92">
              <a:extLst>
                <a:ext uri="{FF2B5EF4-FFF2-40B4-BE49-F238E27FC236}">
                  <a16:creationId xmlns:a16="http://schemas.microsoft.com/office/drawing/2014/main" id="{BD0BF41A-44E6-A9A3-1E24-89B488548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87124" y="8258123"/>
              <a:ext cx="1968500" cy="715963"/>
            </a:xfrm>
            <a:custGeom>
              <a:avLst/>
              <a:gdLst>
                <a:gd name="T0" fmla="*/ 1240 w 1240"/>
                <a:gd name="T1" fmla="*/ 275 h 451"/>
                <a:gd name="T2" fmla="*/ 1220 w 1240"/>
                <a:gd name="T3" fmla="*/ 286 h 451"/>
                <a:gd name="T4" fmla="*/ 1220 w 1240"/>
                <a:gd name="T5" fmla="*/ 286 h 451"/>
                <a:gd name="T6" fmla="*/ 763 w 1240"/>
                <a:gd name="T7" fmla="*/ 23 h 451"/>
                <a:gd name="T8" fmla="*/ 19 w 1240"/>
                <a:gd name="T9" fmla="*/ 451 h 451"/>
                <a:gd name="T10" fmla="*/ 0 w 1240"/>
                <a:gd name="T11" fmla="*/ 440 h 451"/>
                <a:gd name="T12" fmla="*/ 763 w 1240"/>
                <a:gd name="T13" fmla="*/ 0 h 451"/>
                <a:gd name="T14" fmla="*/ 1240 w 1240"/>
                <a:gd name="T15" fmla="*/ 275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0" h="451">
                  <a:moveTo>
                    <a:pt x="1240" y="275"/>
                  </a:moveTo>
                  <a:lnTo>
                    <a:pt x="1220" y="286"/>
                  </a:lnTo>
                  <a:lnTo>
                    <a:pt x="1220" y="286"/>
                  </a:lnTo>
                  <a:lnTo>
                    <a:pt x="763" y="23"/>
                  </a:lnTo>
                  <a:lnTo>
                    <a:pt x="19" y="451"/>
                  </a:lnTo>
                  <a:lnTo>
                    <a:pt x="0" y="440"/>
                  </a:lnTo>
                  <a:lnTo>
                    <a:pt x="763" y="0"/>
                  </a:lnTo>
                  <a:lnTo>
                    <a:pt x="1240" y="275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18" name="Freeform 93">
              <a:extLst>
                <a:ext uri="{FF2B5EF4-FFF2-40B4-BE49-F238E27FC236}">
                  <a16:creationId xmlns:a16="http://schemas.microsoft.com/office/drawing/2014/main" id="{7604712B-48D9-D2D2-58A2-29CD41183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7287" y="8294635"/>
              <a:ext cx="1906588" cy="1098550"/>
            </a:xfrm>
            <a:custGeom>
              <a:avLst/>
              <a:gdLst>
                <a:gd name="T0" fmla="*/ 1201 w 1201"/>
                <a:gd name="T1" fmla="*/ 263 h 692"/>
                <a:gd name="T2" fmla="*/ 457 w 1201"/>
                <a:gd name="T3" fmla="*/ 692 h 692"/>
                <a:gd name="T4" fmla="*/ 0 w 1201"/>
                <a:gd name="T5" fmla="*/ 428 h 692"/>
                <a:gd name="T6" fmla="*/ 744 w 1201"/>
                <a:gd name="T7" fmla="*/ 0 h 692"/>
                <a:gd name="T8" fmla="*/ 1201 w 1201"/>
                <a:gd name="T9" fmla="*/ 263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1" h="692">
                  <a:moveTo>
                    <a:pt x="1201" y="263"/>
                  </a:moveTo>
                  <a:lnTo>
                    <a:pt x="457" y="692"/>
                  </a:lnTo>
                  <a:lnTo>
                    <a:pt x="0" y="428"/>
                  </a:lnTo>
                  <a:lnTo>
                    <a:pt x="744" y="0"/>
                  </a:lnTo>
                  <a:lnTo>
                    <a:pt x="1201" y="263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19" name="Freeform 94">
              <a:extLst>
                <a:ext uri="{FF2B5EF4-FFF2-40B4-BE49-F238E27FC236}">
                  <a16:creationId xmlns:a16="http://schemas.microsoft.com/office/drawing/2014/main" id="{921A3472-81A8-EF3E-951A-395E3530D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3437" y="8131123"/>
              <a:ext cx="5797550" cy="2025650"/>
            </a:xfrm>
            <a:custGeom>
              <a:avLst/>
              <a:gdLst>
                <a:gd name="T0" fmla="*/ 2101 w 2101"/>
                <a:gd name="T1" fmla="*/ 0 h 733"/>
                <a:gd name="T2" fmla="*/ 2101 w 2101"/>
                <a:gd name="T3" fmla="*/ 30 h 733"/>
                <a:gd name="T4" fmla="*/ 2065 w 2101"/>
                <a:gd name="T5" fmla="*/ 92 h 733"/>
                <a:gd name="T6" fmla="*/ 1021 w 2101"/>
                <a:gd name="T7" fmla="*/ 695 h 733"/>
                <a:gd name="T8" fmla="*/ 810 w 2101"/>
                <a:gd name="T9" fmla="*/ 695 h 733"/>
                <a:gd name="T10" fmla="*/ 0 w 2101"/>
                <a:gd name="T11" fmla="*/ 228 h 733"/>
                <a:gd name="T12" fmla="*/ 0 w 2101"/>
                <a:gd name="T13" fmla="*/ 198 h 733"/>
                <a:gd name="T14" fmla="*/ 26 w 2101"/>
                <a:gd name="T15" fmla="*/ 213 h 733"/>
                <a:gd name="T16" fmla="*/ 810 w 2101"/>
                <a:gd name="T17" fmla="*/ 665 h 733"/>
                <a:gd name="T18" fmla="*/ 1021 w 2101"/>
                <a:gd name="T19" fmla="*/ 665 h 733"/>
                <a:gd name="T20" fmla="*/ 2065 w 2101"/>
                <a:gd name="T21" fmla="*/ 62 h 733"/>
                <a:gd name="T22" fmla="*/ 2099 w 2101"/>
                <a:gd name="T23" fmla="*/ 15 h 733"/>
                <a:gd name="T24" fmla="*/ 2101 w 2101"/>
                <a:gd name="T2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01" h="733">
                  <a:moveTo>
                    <a:pt x="2101" y="0"/>
                  </a:moveTo>
                  <a:cubicBezTo>
                    <a:pt x="2101" y="30"/>
                    <a:pt x="2101" y="30"/>
                    <a:pt x="2101" y="30"/>
                  </a:cubicBezTo>
                  <a:cubicBezTo>
                    <a:pt x="2101" y="54"/>
                    <a:pt x="2089" y="78"/>
                    <a:pt x="2065" y="92"/>
                  </a:cubicBezTo>
                  <a:cubicBezTo>
                    <a:pt x="1021" y="695"/>
                    <a:pt x="1021" y="695"/>
                    <a:pt x="1021" y="695"/>
                  </a:cubicBezTo>
                  <a:cubicBezTo>
                    <a:pt x="955" y="733"/>
                    <a:pt x="875" y="733"/>
                    <a:pt x="810" y="69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810" y="665"/>
                    <a:pt x="810" y="665"/>
                    <a:pt x="810" y="665"/>
                  </a:cubicBezTo>
                  <a:cubicBezTo>
                    <a:pt x="875" y="703"/>
                    <a:pt x="955" y="703"/>
                    <a:pt x="1021" y="665"/>
                  </a:cubicBezTo>
                  <a:cubicBezTo>
                    <a:pt x="2065" y="62"/>
                    <a:pt x="2065" y="62"/>
                    <a:pt x="2065" y="62"/>
                  </a:cubicBezTo>
                  <a:cubicBezTo>
                    <a:pt x="2084" y="51"/>
                    <a:pt x="2096" y="34"/>
                    <a:pt x="2099" y="15"/>
                  </a:cubicBezTo>
                  <a:cubicBezTo>
                    <a:pt x="2100" y="10"/>
                    <a:pt x="2101" y="5"/>
                    <a:pt x="2101" y="0"/>
                  </a:cubicBezTo>
                  <a:close/>
                </a:path>
              </a:pathLst>
            </a:custGeom>
            <a:solidFill>
              <a:srgbClr val="C1C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cxnSp>
        <p:nvCxnSpPr>
          <p:cNvPr id="729" name="Straight Connector 728">
            <a:extLst>
              <a:ext uri="{FF2B5EF4-FFF2-40B4-BE49-F238E27FC236}">
                <a16:creationId xmlns:a16="http://schemas.microsoft.com/office/drawing/2014/main" id="{439DCD0E-EF44-CD2D-7908-78FDC8E18E93}"/>
              </a:ext>
            </a:extLst>
          </p:cNvPr>
          <p:cNvCxnSpPr>
            <a:cxnSpLocks/>
          </p:cNvCxnSpPr>
          <p:nvPr/>
        </p:nvCxnSpPr>
        <p:spPr>
          <a:xfrm>
            <a:off x="5970448" y="4001710"/>
            <a:ext cx="7572" cy="1715650"/>
          </a:xfrm>
          <a:prstGeom prst="line">
            <a:avLst/>
          </a:prstGeom>
          <a:ln w="38100">
            <a:solidFill>
              <a:srgbClr val="96C3F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6" name="Straight Connector 735">
            <a:extLst>
              <a:ext uri="{FF2B5EF4-FFF2-40B4-BE49-F238E27FC236}">
                <a16:creationId xmlns:a16="http://schemas.microsoft.com/office/drawing/2014/main" id="{A7EE90B2-33F8-DB4D-6564-B419658B1B73}"/>
              </a:ext>
            </a:extLst>
          </p:cNvPr>
          <p:cNvCxnSpPr>
            <a:cxnSpLocks/>
          </p:cNvCxnSpPr>
          <p:nvPr/>
        </p:nvCxnSpPr>
        <p:spPr>
          <a:xfrm flipH="1">
            <a:off x="5963312" y="2155453"/>
            <a:ext cx="10922" cy="1611970"/>
          </a:xfrm>
          <a:prstGeom prst="line">
            <a:avLst/>
          </a:prstGeom>
          <a:ln w="38100">
            <a:solidFill>
              <a:srgbClr val="96C3F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7" name="Oval 756">
            <a:extLst>
              <a:ext uri="{FF2B5EF4-FFF2-40B4-BE49-F238E27FC236}">
                <a16:creationId xmlns:a16="http://schemas.microsoft.com/office/drawing/2014/main" id="{3D79B29F-4120-874A-0137-8A913CDFB287}"/>
              </a:ext>
            </a:extLst>
          </p:cNvPr>
          <p:cNvSpPr/>
          <p:nvPr/>
        </p:nvSpPr>
        <p:spPr>
          <a:xfrm>
            <a:off x="6537041" y="1867718"/>
            <a:ext cx="119446" cy="1194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735" name="Oval 734">
            <a:extLst>
              <a:ext uri="{FF2B5EF4-FFF2-40B4-BE49-F238E27FC236}">
                <a16:creationId xmlns:a16="http://schemas.microsoft.com/office/drawing/2014/main" id="{5E973236-8A4E-6BFB-5E8F-052E0AEFEE87}"/>
              </a:ext>
            </a:extLst>
          </p:cNvPr>
          <p:cNvSpPr/>
          <p:nvPr/>
        </p:nvSpPr>
        <p:spPr>
          <a:xfrm>
            <a:off x="5894493" y="5607639"/>
            <a:ext cx="119446" cy="1194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pic>
        <p:nvPicPr>
          <p:cNvPr id="594" name="Graphic 593">
            <a:extLst>
              <a:ext uri="{FF2B5EF4-FFF2-40B4-BE49-F238E27FC236}">
                <a16:creationId xmlns:a16="http://schemas.microsoft.com/office/drawing/2014/main" id="{81023142-F9F2-C606-1123-614F19F2E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9713" y="3727170"/>
            <a:ext cx="1285176" cy="42220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92E2C07-F47E-3B45-CC76-586573A715B3}"/>
              </a:ext>
            </a:extLst>
          </p:cNvPr>
          <p:cNvGrpSpPr/>
          <p:nvPr/>
        </p:nvGrpSpPr>
        <p:grpSpPr>
          <a:xfrm>
            <a:off x="5411699" y="5117659"/>
            <a:ext cx="1395284" cy="1553736"/>
            <a:chOff x="12901049" y="3843285"/>
            <a:chExt cx="5849938" cy="6389688"/>
          </a:xfrm>
        </p:grpSpPr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D9CE92F-C02B-9E7B-C54D-A7A4B2FFF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3437" y="6834135"/>
              <a:ext cx="5797550" cy="3398838"/>
            </a:xfrm>
            <a:custGeom>
              <a:avLst/>
              <a:gdLst>
                <a:gd name="T0" fmla="*/ 2101 w 2101"/>
                <a:gd name="T1" fmla="*/ 528 h 1231"/>
                <a:gd name="T2" fmla="*/ 2101 w 2101"/>
                <a:gd name="T3" fmla="*/ 528 h 1231"/>
                <a:gd name="T4" fmla="*/ 2099 w 2101"/>
                <a:gd name="T5" fmla="*/ 543 h 1231"/>
                <a:gd name="T6" fmla="*/ 2065 w 2101"/>
                <a:gd name="T7" fmla="*/ 590 h 1231"/>
                <a:gd name="T8" fmla="*/ 1021 w 2101"/>
                <a:gd name="T9" fmla="*/ 1193 h 1231"/>
                <a:gd name="T10" fmla="*/ 810 w 2101"/>
                <a:gd name="T11" fmla="*/ 1193 h 1231"/>
                <a:gd name="T12" fmla="*/ 26 w 2101"/>
                <a:gd name="T13" fmla="*/ 741 h 1231"/>
                <a:gd name="T14" fmla="*/ 0 w 2101"/>
                <a:gd name="T15" fmla="*/ 726 h 1231"/>
                <a:gd name="T16" fmla="*/ 1257 w 2101"/>
                <a:gd name="T17" fmla="*/ 0 h 1231"/>
                <a:gd name="T18" fmla="*/ 2065 w 2101"/>
                <a:gd name="T19" fmla="*/ 466 h 1231"/>
                <a:gd name="T20" fmla="*/ 2101 w 2101"/>
                <a:gd name="T21" fmla="*/ 528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01" h="1231">
                  <a:moveTo>
                    <a:pt x="2101" y="528"/>
                  </a:moveTo>
                  <a:cubicBezTo>
                    <a:pt x="2101" y="528"/>
                    <a:pt x="2101" y="528"/>
                    <a:pt x="2101" y="528"/>
                  </a:cubicBezTo>
                  <a:cubicBezTo>
                    <a:pt x="2101" y="533"/>
                    <a:pt x="2100" y="538"/>
                    <a:pt x="2099" y="543"/>
                  </a:cubicBezTo>
                  <a:cubicBezTo>
                    <a:pt x="2096" y="562"/>
                    <a:pt x="2084" y="579"/>
                    <a:pt x="2065" y="590"/>
                  </a:cubicBezTo>
                  <a:cubicBezTo>
                    <a:pt x="1021" y="1193"/>
                    <a:pt x="1021" y="1193"/>
                    <a:pt x="1021" y="1193"/>
                  </a:cubicBezTo>
                  <a:cubicBezTo>
                    <a:pt x="955" y="1231"/>
                    <a:pt x="875" y="1231"/>
                    <a:pt x="810" y="1193"/>
                  </a:cubicBezTo>
                  <a:cubicBezTo>
                    <a:pt x="26" y="741"/>
                    <a:pt x="26" y="741"/>
                    <a:pt x="26" y="741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1257" y="0"/>
                    <a:pt x="1257" y="0"/>
                    <a:pt x="1257" y="0"/>
                  </a:cubicBezTo>
                  <a:cubicBezTo>
                    <a:pt x="2065" y="466"/>
                    <a:pt x="2065" y="466"/>
                    <a:pt x="2065" y="466"/>
                  </a:cubicBezTo>
                  <a:cubicBezTo>
                    <a:pt x="2089" y="480"/>
                    <a:pt x="2101" y="504"/>
                    <a:pt x="2101" y="528"/>
                  </a:cubicBezTo>
                  <a:close/>
                </a:path>
              </a:pathLst>
            </a:custGeom>
            <a:solidFill>
              <a:srgbClr val="516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3651BD67-B71C-A240-4F8B-136C0127F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1049" y="3843285"/>
              <a:ext cx="3468688" cy="4891088"/>
            </a:xfrm>
            <a:custGeom>
              <a:avLst/>
              <a:gdLst>
                <a:gd name="T0" fmla="*/ 1179 w 1257"/>
                <a:gd name="T1" fmla="*/ 20 h 1771"/>
                <a:gd name="T2" fmla="*/ 73 w 1257"/>
                <a:gd name="T3" fmla="*/ 658 h 1771"/>
                <a:gd name="T4" fmla="*/ 0 w 1257"/>
                <a:gd name="T5" fmla="*/ 784 h 1771"/>
                <a:gd name="T6" fmla="*/ 0 w 1257"/>
                <a:gd name="T7" fmla="*/ 1771 h 1771"/>
                <a:gd name="T8" fmla="*/ 1257 w 1257"/>
                <a:gd name="T9" fmla="*/ 1046 h 1771"/>
                <a:gd name="T10" fmla="*/ 1257 w 1257"/>
                <a:gd name="T11" fmla="*/ 65 h 1771"/>
                <a:gd name="T12" fmla="*/ 1179 w 1257"/>
                <a:gd name="T13" fmla="*/ 20 h 1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7" h="1771">
                  <a:moveTo>
                    <a:pt x="1179" y="20"/>
                  </a:moveTo>
                  <a:cubicBezTo>
                    <a:pt x="73" y="658"/>
                    <a:pt x="73" y="658"/>
                    <a:pt x="73" y="658"/>
                  </a:cubicBezTo>
                  <a:cubicBezTo>
                    <a:pt x="28" y="684"/>
                    <a:pt x="0" y="732"/>
                    <a:pt x="0" y="784"/>
                  </a:cubicBezTo>
                  <a:cubicBezTo>
                    <a:pt x="0" y="1771"/>
                    <a:pt x="0" y="1771"/>
                    <a:pt x="0" y="1771"/>
                  </a:cubicBezTo>
                  <a:cubicBezTo>
                    <a:pt x="1257" y="1046"/>
                    <a:pt x="1257" y="1046"/>
                    <a:pt x="1257" y="1046"/>
                  </a:cubicBezTo>
                  <a:cubicBezTo>
                    <a:pt x="1257" y="65"/>
                    <a:pt x="1257" y="65"/>
                    <a:pt x="1257" y="65"/>
                  </a:cubicBezTo>
                  <a:cubicBezTo>
                    <a:pt x="1257" y="25"/>
                    <a:pt x="1214" y="0"/>
                    <a:pt x="1179" y="20"/>
                  </a:cubicBezTo>
                  <a:close/>
                </a:path>
              </a:pathLst>
            </a:custGeom>
            <a:solidFill>
              <a:srgbClr val="C1C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9DDCCF24-8A83-C771-A301-34D81EF52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3437" y="6673798"/>
              <a:ext cx="5797550" cy="3398838"/>
            </a:xfrm>
            <a:custGeom>
              <a:avLst/>
              <a:gdLst>
                <a:gd name="T0" fmla="*/ 2101 w 2101"/>
                <a:gd name="T1" fmla="*/ 528 h 1231"/>
                <a:gd name="T2" fmla="*/ 2101 w 2101"/>
                <a:gd name="T3" fmla="*/ 528 h 1231"/>
                <a:gd name="T4" fmla="*/ 2099 w 2101"/>
                <a:gd name="T5" fmla="*/ 543 h 1231"/>
                <a:gd name="T6" fmla="*/ 2065 w 2101"/>
                <a:gd name="T7" fmla="*/ 590 h 1231"/>
                <a:gd name="T8" fmla="*/ 1021 w 2101"/>
                <a:gd name="T9" fmla="*/ 1193 h 1231"/>
                <a:gd name="T10" fmla="*/ 810 w 2101"/>
                <a:gd name="T11" fmla="*/ 1193 h 1231"/>
                <a:gd name="T12" fmla="*/ 26 w 2101"/>
                <a:gd name="T13" fmla="*/ 741 h 1231"/>
                <a:gd name="T14" fmla="*/ 0 w 2101"/>
                <a:gd name="T15" fmla="*/ 726 h 1231"/>
                <a:gd name="T16" fmla="*/ 1257 w 2101"/>
                <a:gd name="T17" fmla="*/ 0 h 1231"/>
                <a:gd name="T18" fmla="*/ 2065 w 2101"/>
                <a:gd name="T19" fmla="*/ 466 h 1231"/>
                <a:gd name="T20" fmla="*/ 2101 w 2101"/>
                <a:gd name="T21" fmla="*/ 528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01" h="1231">
                  <a:moveTo>
                    <a:pt x="2101" y="528"/>
                  </a:moveTo>
                  <a:cubicBezTo>
                    <a:pt x="2101" y="528"/>
                    <a:pt x="2101" y="528"/>
                    <a:pt x="2101" y="528"/>
                  </a:cubicBezTo>
                  <a:cubicBezTo>
                    <a:pt x="2101" y="533"/>
                    <a:pt x="2100" y="538"/>
                    <a:pt x="2099" y="543"/>
                  </a:cubicBezTo>
                  <a:cubicBezTo>
                    <a:pt x="2096" y="562"/>
                    <a:pt x="2084" y="579"/>
                    <a:pt x="2065" y="590"/>
                  </a:cubicBezTo>
                  <a:cubicBezTo>
                    <a:pt x="1021" y="1193"/>
                    <a:pt x="1021" y="1193"/>
                    <a:pt x="1021" y="1193"/>
                  </a:cubicBezTo>
                  <a:cubicBezTo>
                    <a:pt x="955" y="1231"/>
                    <a:pt x="875" y="1231"/>
                    <a:pt x="810" y="1193"/>
                  </a:cubicBezTo>
                  <a:cubicBezTo>
                    <a:pt x="26" y="741"/>
                    <a:pt x="26" y="741"/>
                    <a:pt x="26" y="741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1257" y="0"/>
                    <a:pt x="1257" y="0"/>
                    <a:pt x="1257" y="0"/>
                  </a:cubicBezTo>
                  <a:cubicBezTo>
                    <a:pt x="2065" y="466"/>
                    <a:pt x="2065" y="466"/>
                    <a:pt x="2065" y="466"/>
                  </a:cubicBezTo>
                  <a:cubicBezTo>
                    <a:pt x="2089" y="480"/>
                    <a:pt x="2101" y="504"/>
                    <a:pt x="2101" y="528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A0E9B0FF-AA60-98C8-9DBB-F3190E957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64599" y="6883348"/>
              <a:ext cx="4346575" cy="2554288"/>
            </a:xfrm>
            <a:custGeom>
              <a:avLst/>
              <a:gdLst>
                <a:gd name="T0" fmla="*/ 1555 w 1575"/>
                <a:gd name="T1" fmla="*/ 303 h 925"/>
                <a:gd name="T2" fmla="*/ 492 w 1575"/>
                <a:gd name="T3" fmla="*/ 917 h 925"/>
                <a:gd name="T4" fmla="*/ 444 w 1575"/>
                <a:gd name="T5" fmla="*/ 917 h 925"/>
                <a:gd name="T6" fmla="*/ 17 w 1575"/>
                <a:gd name="T7" fmla="*/ 670 h 925"/>
                <a:gd name="T8" fmla="*/ 17 w 1575"/>
                <a:gd name="T9" fmla="*/ 625 h 925"/>
                <a:gd name="T10" fmla="*/ 1085 w 1575"/>
                <a:gd name="T11" fmla="*/ 9 h 925"/>
                <a:gd name="T12" fmla="*/ 1133 w 1575"/>
                <a:gd name="T13" fmla="*/ 9 h 925"/>
                <a:gd name="T14" fmla="*/ 1555 w 1575"/>
                <a:gd name="T15" fmla="*/ 253 h 925"/>
                <a:gd name="T16" fmla="*/ 1555 w 1575"/>
                <a:gd name="T17" fmla="*/ 303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5" h="925">
                  <a:moveTo>
                    <a:pt x="1555" y="303"/>
                  </a:moveTo>
                  <a:cubicBezTo>
                    <a:pt x="492" y="917"/>
                    <a:pt x="492" y="917"/>
                    <a:pt x="492" y="917"/>
                  </a:cubicBezTo>
                  <a:cubicBezTo>
                    <a:pt x="477" y="925"/>
                    <a:pt x="459" y="925"/>
                    <a:pt x="444" y="917"/>
                  </a:cubicBezTo>
                  <a:cubicBezTo>
                    <a:pt x="17" y="670"/>
                    <a:pt x="17" y="670"/>
                    <a:pt x="17" y="670"/>
                  </a:cubicBezTo>
                  <a:cubicBezTo>
                    <a:pt x="0" y="660"/>
                    <a:pt x="0" y="635"/>
                    <a:pt x="17" y="625"/>
                  </a:cubicBezTo>
                  <a:cubicBezTo>
                    <a:pt x="1085" y="9"/>
                    <a:pt x="1085" y="9"/>
                    <a:pt x="1085" y="9"/>
                  </a:cubicBezTo>
                  <a:cubicBezTo>
                    <a:pt x="1100" y="0"/>
                    <a:pt x="1118" y="0"/>
                    <a:pt x="1133" y="9"/>
                  </a:cubicBezTo>
                  <a:cubicBezTo>
                    <a:pt x="1555" y="253"/>
                    <a:pt x="1555" y="253"/>
                    <a:pt x="1555" y="253"/>
                  </a:cubicBezTo>
                  <a:cubicBezTo>
                    <a:pt x="1575" y="264"/>
                    <a:pt x="1575" y="292"/>
                    <a:pt x="1555" y="303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5A6162A9-4A1A-62D0-2B69-971FF04F0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3437" y="3881385"/>
              <a:ext cx="3468688" cy="4797425"/>
            </a:xfrm>
            <a:custGeom>
              <a:avLst/>
              <a:gdLst>
                <a:gd name="T0" fmla="*/ 1179 w 1257"/>
                <a:gd name="T1" fmla="*/ 20 h 1737"/>
                <a:gd name="T2" fmla="*/ 72 w 1257"/>
                <a:gd name="T3" fmla="*/ 658 h 1737"/>
                <a:gd name="T4" fmla="*/ 0 w 1257"/>
                <a:gd name="T5" fmla="*/ 784 h 1737"/>
                <a:gd name="T6" fmla="*/ 0 w 1257"/>
                <a:gd name="T7" fmla="*/ 1737 h 1737"/>
                <a:gd name="T8" fmla="*/ 1257 w 1257"/>
                <a:gd name="T9" fmla="*/ 1011 h 1737"/>
                <a:gd name="T10" fmla="*/ 1257 w 1257"/>
                <a:gd name="T11" fmla="*/ 65 h 1737"/>
                <a:gd name="T12" fmla="*/ 1179 w 1257"/>
                <a:gd name="T13" fmla="*/ 20 h 1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7" h="1737">
                  <a:moveTo>
                    <a:pt x="1179" y="20"/>
                  </a:moveTo>
                  <a:cubicBezTo>
                    <a:pt x="72" y="658"/>
                    <a:pt x="72" y="658"/>
                    <a:pt x="72" y="658"/>
                  </a:cubicBezTo>
                  <a:cubicBezTo>
                    <a:pt x="27" y="684"/>
                    <a:pt x="0" y="732"/>
                    <a:pt x="0" y="784"/>
                  </a:cubicBezTo>
                  <a:cubicBezTo>
                    <a:pt x="0" y="1737"/>
                    <a:pt x="0" y="1737"/>
                    <a:pt x="0" y="1737"/>
                  </a:cubicBezTo>
                  <a:cubicBezTo>
                    <a:pt x="1257" y="1011"/>
                    <a:pt x="1257" y="1011"/>
                    <a:pt x="1257" y="1011"/>
                  </a:cubicBezTo>
                  <a:cubicBezTo>
                    <a:pt x="1257" y="65"/>
                    <a:pt x="1257" y="65"/>
                    <a:pt x="1257" y="65"/>
                  </a:cubicBezTo>
                  <a:cubicBezTo>
                    <a:pt x="1257" y="25"/>
                    <a:pt x="1213" y="0"/>
                    <a:pt x="1179" y="20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87A1C5F1-4AC0-0B2D-62D5-8F5293C9B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59812" y="4129035"/>
              <a:ext cx="3087688" cy="4198938"/>
            </a:xfrm>
            <a:custGeom>
              <a:avLst/>
              <a:gdLst>
                <a:gd name="T0" fmla="*/ 1945 w 1945"/>
                <a:gd name="T1" fmla="*/ 0 h 2645"/>
                <a:gd name="T2" fmla="*/ 0 w 1945"/>
                <a:gd name="T3" fmla="*/ 1116 h 2645"/>
                <a:gd name="T4" fmla="*/ 0 w 1945"/>
                <a:gd name="T5" fmla="*/ 2645 h 2645"/>
                <a:gd name="T6" fmla="*/ 1945 w 1945"/>
                <a:gd name="T7" fmla="*/ 1528 h 2645"/>
                <a:gd name="T8" fmla="*/ 1945 w 1945"/>
                <a:gd name="T9" fmla="*/ 0 h 2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2645">
                  <a:moveTo>
                    <a:pt x="1945" y="0"/>
                  </a:moveTo>
                  <a:lnTo>
                    <a:pt x="0" y="1116"/>
                  </a:lnTo>
                  <a:lnTo>
                    <a:pt x="0" y="2645"/>
                  </a:lnTo>
                  <a:lnTo>
                    <a:pt x="1945" y="1528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152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6CF322D7-EF7D-A5EF-8274-D6489E005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6587" y="8131123"/>
              <a:ext cx="1173163" cy="677863"/>
            </a:xfrm>
            <a:custGeom>
              <a:avLst/>
              <a:gdLst>
                <a:gd name="T0" fmla="*/ 420 w 425"/>
                <a:gd name="T1" fmla="*/ 35 h 245"/>
                <a:gd name="T2" fmla="*/ 420 w 425"/>
                <a:gd name="T3" fmla="*/ 45 h 245"/>
                <a:gd name="T4" fmla="*/ 79 w 425"/>
                <a:gd name="T5" fmla="*/ 242 h 245"/>
                <a:gd name="T6" fmla="*/ 61 w 425"/>
                <a:gd name="T7" fmla="*/ 242 h 245"/>
                <a:gd name="T8" fmla="*/ 6 w 425"/>
                <a:gd name="T9" fmla="*/ 210 h 245"/>
                <a:gd name="T10" fmla="*/ 6 w 425"/>
                <a:gd name="T11" fmla="*/ 199 h 245"/>
                <a:gd name="T12" fmla="*/ 346 w 425"/>
                <a:gd name="T13" fmla="*/ 3 h 245"/>
                <a:gd name="T14" fmla="*/ 364 w 425"/>
                <a:gd name="T15" fmla="*/ 3 h 245"/>
                <a:gd name="T16" fmla="*/ 420 w 425"/>
                <a:gd name="T17" fmla="*/ 3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5" h="245">
                  <a:moveTo>
                    <a:pt x="420" y="35"/>
                  </a:moveTo>
                  <a:cubicBezTo>
                    <a:pt x="425" y="38"/>
                    <a:pt x="425" y="43"/>
                    <a:pt x="420" y="45"/>
                  </a:cubicBezTo>
                  <a:cubicBezTo>
                    <a:pt x="79" y="242"/>
                    <a:pt x="79" y="242"/>
                    <a:pt x="79" y="242"/>
                  </a:cubicBezTo>
                  <a:cubicBezTo>
                    <a:pt x="74" y="245"/>
                    <a:pt x="66" y="245"/>
                    <a:pt x="61" y="242"/>
                  </a:cubicBezTo>
                  <a:cubicBezTo>
                    <a:pt x="6" y="210"/>
                    <a:pt x="6" y="210"/>
                    <a:pt x="6" y="210"/>
                  </a:cubicBezTo>
                  <a:cubicBezTo>
                    <a:pt x="0" y="207"/>
                    <a:pt x="0" y="202"/>
                    <a:pt x="6" y="199"/>
                  </a:cubicBezTo>
                  <a:cubicBezTo>
                    <a:pt x="346" y="3"/>
                    <a:pt x="346" y="3"/>
                    <a:pt x="346" y="3"/>
                  </a:cubicBezTo>
                  <a:cubicBezTo>
                    <a:pt x="351" y="0"/>
                    <a:pt x="359" y="0"/>
                    <a:pt x="364" y="3"/>
                  </a:cubicBezTo>
                  <a:lnTo>
                    <a:pt x="420" y="3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8CE9F646-F4FA-BFBC-F12B-A39145F9B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23737" y="7289748"/>
              <a:ext cx="488950" cy="280988"/>
            </a:xfrm>
            <a:custGeom>
              <a:avLst/>
              <a:gdLst>
                <a:gd name="T0" fmla="*/ 52 w 177"/>
                <a:gd name="T1" fmla="*/ 100 h 102"/>
                <a:gd name="T2" fmla="*/ 68 w 177"/>
                <a:gd name="T3" fmla="*/ 100 h 102"/>
                <a:gd name="T4" fmla="*/ 173 w 177"/>
                <a:gd name="T5" fmla="*/ 39 h 102"/>
                <a:gd name="T6" fmla="*/ 173 w 177"/>
                <a:gd name="T7" fmla="*/ 30 h 102"/>
                <a:gd name="T8" fmla="*/ 125 w 177"/>
                <a:gd name="T9" fmla="*/ 2 h 102"/>
                <a:gd name="T10" fmla="*/ 109 w 177"/>
                <a:gd name="T11" fmla="*/ 2 h 102"/>
                <a:gd name="T12" fmla="*/ 4 w 177"/>
                <a:gd name="T13" fmla="*/ 63 h 102"/>
                <a:gd name="T14" fmla="*/ 4 w 177"/>
                <a:gd name="T15" fmla="*/ 72 h 102"/>
                <a:gd name="T16" fmla="*/ 52 w 1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02">
                  <a:moveTo>
                    <a:pt x="52" y="100"/>
                  </a:moveTo>
                  <a:cubicBezTo>
                    <a:pt x="57" y="102"/>
                    <a:pt x="64" y="102"/>
                    <a:pt x="68" y="100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77" y="37"/>
                    <a:pt x="177" y="33"/>
                    <a:pt x="173" y="30"/>
                  </a:cubicBezTo>
                  <a:cubicBezTo>
                    <a:pt x="125" y="2"/>
                    <a:pt x="125" y="2"/>
                    <a:pt x="125" y="2"/>
                  </a:cubicBezTo>
                  <a:cubicBezTo>
                    <a:pt x="120" y="0"/>
                    <a:pt x="114" y="0"/>
                    <a:pt x="109" y="2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0" y="66"/>
                    <a:pt x="0" y="70"/>
                    <a:pt x="4" y="72"/>
                  </a:cubicBezTo>
                  <a:lnTo>
                    <a:pt x="52" y="10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7509FCF9-48C0-45C8-6367-A2B3A735F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42587" y="8713735"/>
              <a:ext cx="415925" cy="241300"/>
            </a:xfrm>
            <a:custGeom>
              <a:avLst/>
              <a:gdLst>
                <a:gd name="T0" fmla="*/ 6 w 151"/>
                <a:gd name="T1" fmla="*/ 52 h 87"/>
                <a:gd name="T2" fmla="*/ 6 w 151"/>
                <a:gd name="T3" fmla="*/ 41 h 87"/>
                <a:gd name="T4" fmla="*/ 71 w 151"/>
                <a:gd name="T5" fmla="*/ 3 h 87"/>
                <a:gd name="T6" fmla="*/ 90 w 151"/>
                <a:gd name="T7" fmla="*/ 3 h 87"/>
                <a:gd name="T8" fmla="*/ 145 w 151"/>
                <a:gd name="T9" fmla="*/ 35 h 87"/>
                <a:gd name="T10" fmla="*/ 145 w 151"/>
                <a:gd name="T11" fmla="*/ 46 h 87"/>
                <a:gd name="T12" fmla="*/ 79 w 151"/>
                <a:gd name="T13" fmla="*/ 84 h 87"/>
                <a:gd name="T14" fmla="*/ 61 w 151"/>
                <a:gd name="T15" fmla="*/ 84 h 87"/>
                <a:gd name="T16" fmla="*/ 6 w 151"/>
                <a:gd name="T17" fmla="*/ 5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87">
                  <a:moveTo>
                    <a:pt x="6" y="52"/>
                  </a:moveTo>
                  <a:cubicBezTo>
                    <a:pt x="0" y="49"/>
                    <a:pt x="0" y="44"/>
                    <a:pt x="6" y="41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7" y="0"/>
                    <a:pt x="85" y="0"/>
                    <a:pt x="90" y="3"/>
                  </a:cubicBezTo>
                  <a:cubicBezTo>
                    <a:pt x="145" y="35"/>
                    <a:pt x="145" y="35"/>
                    <a:pt x="145" y="35"/>
                  </a:cubicBezTo>
                  <a:cubicBezTo>
                    <a:pt x="151" y="38"/>
                    <a:pt x="151" y="43"/>
                    <a:pt x="145" y="46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74" y="87"/>
                    <a:pt x="66" y="87"/>
                    <a:pt x="61" y="84"/>
                  </a:cubicBezTo>
                  <a:lnTo>
                    <a:pt x="6" y="52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9A1C9D73-A539-AFEE-AEFC-1C81CA3FD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0974" y="8861373"/>
              <a:ext cx="363538" cy="209550"/>
            </a:xfrm>
            <a:custGeom>
              <a:avLst/>
              <a:gdLst>
                <a:gd name="T0" fmla="*/ 5 w 132"/>
                <a:gd name="T1" fmla="*/ 41 h 76"/>
                <a:gd name="T2" fmla="*/ 5 w 132"/>
                <a:gd name="T3" fmla="*/ 31 h 76"/>
                <a:gd name="T4" fmla="*/ 53 w 132"/>
                <a:gd name="T5" fmla="*/ 3 h 76"/>
                <a:gd name="T6" fmla="*/ 71 w 132"/>
                <a:gd name="T7" fmla="*/ 3 h 76"/>
                <a:gd name="T8" fmla="*/ 127 w 132"/>
                <a:gd name="T9" fmla="*/ 35 h 76"/>
                <a:gd name="T10" fmla="*/ 127 w 132"/>
                <a:gd name="T11" fmla="*/ 46 h 76"/>
                <a:gd name="T12" fmla="*/ 79 w 132"/>
                <a:gd name="T13" fmla="*/ 73 h 76"/>
                <a:gd name="T14" fmla="*/ 61 w 132"/>
                <a:gd name="T15" fmla="*/ 73 h 76"/>
                <a:gd name="T16" fmla="*/ 5 w 132"/>
                <a:gd name="T17" fmla="*/ 4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76">
                  <a:moveTo>
                    <a:pt x="5" y="41"/>
                  </a:moveTo>
                  <a:cubicBezTo>
                    <a:pt x="0" y="38"/>
                    <a:pt x="0" y="34"/>
                    <a:pt x="5" y="31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8" y="0"/>
                    <a:pt x="66" y="0"/>
                    <a:pt x="71" y="3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32" y="38"/>
                    <a:pt x="132" y="43"/>
                    <a:pt x="127" y="46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4" y="76"/>
                    <a:pt x="66" y="76"/>
                    <a:pt x="61" y="73"/>
                  </a:cubicBezTo>
                  <a:lnTo>
                    <a:pt x="5" y="4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B69E034F-7F28-6FEA-EE68-477094765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06237" y="7985073"/>
              <a:ext cx="414338" cy="239713"/>
            </a:xfrm>
            <a:custGeom>
              <a:avLst/>
              <a:gdLst>
                <a:gd name="T0" fmla="*/ 5 w 150"/>
                <a:gd name="T1" fmla="*/ 52 h 87"/>
                <a:gd name="T2" fmla="*/ 5 w 150"/>
                <a:gd name="T3" fmla="*/ 41 h 87"/>
                <a:gd name="T4" fmla="*/ 71 w 150"/>
                <a:gd name="T5" fmla="*/ 3 h 87"/>
                <a:gd name="T6" fmla="*/ 89 w 150"/>
                <a:gd name="T7" fmla="*/ 3 h 87"/>
                <a:gd name="T8" fmla="*/ 145 w 150"/>
                <a:gd name="T9" fmla="*/ 35 h 87"/>
                <a:gd name="T10" fmla="*/ 145 w 150"/>
                <a:gd name="T11" fmla="*/ 46 h 87"/>
                <a:gd name="T12" fmla="*/ 79 w 150"/>
                <a:gd name="T13" fmla="*/ 84 h 87"/>
                <a:gd name="T14" fmla="*/ 60 w 150"/>
                <a:gd name="T15" fmla="*/ 84 h 87"/>
                <a:gd name="T16" fmla="*/ 5 w 150"/>
                <a:gd name="T17" fmla="*/ 5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87">
                  <a:moveTo>
                    <a:pt x="5" y="52"/>
                  </a:moveTo>
                  <a:cubicBezTo>
                    <a:pt x="0" y="49"/>
                    <a:pt x="0" y="44"/>
                    <a:pt x="5" y="41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6" y="0"/>
                    <a:pt x="84" y="0"/>
                    <a:pt x="89" y="3"/>
                  </a:cubicBezTo>
                  <a:cubicBezTo>
                    <a:pt x="145" y="35"/>
                    <a:pt x="145" y="35"/>
                    <a:pt x="145" y="35"/>
                  </a:cubicBezTo>
                  <a:cubicBezTo>
                    <a:pt x="150" y="38"/>
                    <a:pt x="150" y="43"/>
                    <a:pt x="145" y="46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74" y="87"/>
                    <a:pt x="65" y="87"/>
                    <a:pt x="60" y="84"/>
                  </a:cubicBezTo>
                  <a:lnTo>
                    <a:pt x="5" y="52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3E0E1506-2F39-7BD7-52DA-3B87488CE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0237" y="7869185"/>
              <a:ext cx="363538" cy="209550"/>
            </a:xfrm>
            <a:custGeom>
              <a:avLst/>
              <a:gdLst>
                <a:gd name="T0" fmla="*/ 5 w 132"/>
                <a:gd name="T1" fmla="*/ 41 h 76"/>
                <a:gd name="T2" fmla="*/ 5 w 132"/>
                <a:gd name="T3" fmla="*/ 30 h 76"/>
                <a:gd name="T4" fmla="*/ 53 w 132"/>
                <a:gd name="T5" fmla="*/ 3 h 76"/>
                <a:gd name="T6" fmla="*/ 71 w 132"/>
                <a:gd name="T7" fmla="*/ 3 h 76"/>
                <a:gd name="T8" fmla="*/ 127 w 132"/>
                <a:gd name="T9" fmla="*/ 35 h 76"/>
                <a:gd name="T10" fmla="*/ 127 w 132"/>
                <a:gd name="T11" fmla="*/ 45 h 76"/>
                <a:gd name="T12" fmla="*/ 79 w 132"/>
                <a:gd name="T13" fmla="*/ 73 h 76"/>
                <a:gd name="T14" fmla="*/ 61 w 132"/>
                <a:gd name="T15" fmla="*/ 73 h 76"/>
                <a:gd name="T16" fmla="*/ 5 w 132"/>
                <a:gd name="T17" fmla="*/ 4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76">
                  <a:moveTo>
                    <a:pt x="5" y="41"/>
                  </a:moveTo>
                  <a:cubicBezTo>
                    <a:pt x="0" y="38"/>
                    <a:pt x="0" y="33"/>
                    <a:pt x="5" y="30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8" y="0"/>
                    <a:pt x="66" y="0"/>
                    <a:pt x="71" y="3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32" y="38"/>
                    <a:pt x="132" y="42"/>
                    <a:pt x="127" y="45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4" y="76"/>
                    <a:pt x="66" y="76"/>
                    <a:pt x="61" y="73"/>
                  </a:cubicBezTo>
                  <a:lnTo>
                    <a:pt x="5" y="4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A77AEE76-E957-E8A5-F5A6-09B696379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39362" y="8978848"/>
              <a:ext cx="365125" cy="207963"/>
            </a:xfrm>
            <a:custGeom>
              <a:avLst/>
              <a:gdLst>
                <a:gd name="T0" fmla="*/ 5 w 132"/>
                <a:gd name="T1" fmla="*/ 40 h 75"/>
                <a:gd name="T2" fmla="*/ 5 w 132"/>
                <a:gd name="T3" fmla="*/ 30 h 75"/>
                <a:gd name="T4" fmla="*/ 53 w 132"/>
                <a:gd name="T5" fmla="*/ 2 h 75"/>
                <a:gd name="T6" fmla="*/ 71 w 132"/>
                <a:gd name="T7" fmla="*/ 2 h 75"/>
                <a:gd name="T8" fmla="*/ 127 w 132"/>
                <a:gd name="T9" fmla="*/ 34 h 75"/>
                <a:gd name="T10" fmla="*/ 127 w 132"/>
                <a:gd name="T11" fmla="*/ 45 h 75"/>
                <a:gd name="T12" fmla="*/ 79 w 132"/>
                <a:gd name="T13" fmla="*/ 73 h 75"/>
                <a:gd name="T14" fmla="*/ 61 w 132"/>
                <a:gd name="T15" fmla="*/ 73 h 75"/>
                <a:gd name="T16" fmla="*/ 5 w 132"/>
                <a:gd name="T17" fmla="*/ 4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75">
                  <a:moveTo>
                    <a:pt x="5" y="40"/>
                  </a:moveTo>
                  <a:cubicBezTo>
                    <a:pt x="0" y="38"/>
                    <a:pt x="0" y="33"/>
                    <a:pt x="5" y="30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8" y="0"/>
                    <a:pt x="66" y="0"/>
                    <a:pt x="71" y="2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32" y="37"/>
                    <a:pt x="132" y="42"/>
                    <a:pt x="127" y="45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4" y="75"/>
                    <a:pt x="66" y="75"/>
                    <a:pt x="61" y="73"/>
                  </a:cubicBezTo>
                  <a:lnTo>
                    <a:pt x="5" y="4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8A95A691-0377-3190-312C-0F7B63BEE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4574" y="9094735"/>
              <a:ext cx="365125" cy="211138"/>
            </a:xfrm>
            <a:custGeom>
              <a:avLst/>
              <a:gdLst>
                <a:gd name="T0" fmla="*/ 5 w 132"/>
                <a:gd name="T1" fmla="*/ 41 h 76"/>
                <a:gd name="T2" fmla="*/ 5 w 132"/>
                <a:gd name="T3" fmla="*/ 31 h 76"/>
                <a:gd name="T4" fmla="*/ 53 w 132"/>
                <a:gd name="T5" fmla="*/ 3 h 76"/>
                <a:gd name="T6" fmla="*/ 71 w 132"/>
                <a:gd name="T7" fmla="*/ 3 h 76"/>
                <a:gd name="T8" fmla="*/ 127 w 132"/>
                <a:gd name="T9" fmla="*/ 35 h 76"/>
                <a:gd name="T10" fmla="*/ 127 w 132"/>
                <a:gd name="T11" fmla="*/ 46 h 76"/>
                <a:gd name="T12" fmla="*/ 79 w 132"/>
                <a:gd name="T13" fmla="*/ 73 h 76"/>
                <a:gd name="T14" fmla="*/ 61 w 132"/>
                <a:gd name="T15" fmla="*/ 73 h 76"/>
                <a:gd name="T16" fmla="*/ 5 w 132"/>
                <a:gd name="T17" fmla="*/ 4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76">
                  <a:moveTo>
                    <a:pt x="5" y="41"/>
                  </a:moveTo>
                  <a:cubicBezTo>
                    <a:pt x="0" y="38"/>
                    <a:pt x="0" y="33"/>
                    <a:pt x="5" y="31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8" y="0"/>
                    <a:pt x="66" y="0"/>
                    <a:pt x="71" y="3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32" y="38"/>
                    <a:pt x="132" y="43"/>
                    <a:pt x="127" y="46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4" y="76"/>
                    <a:pt x="66" y="76"/>
                    <a:pt x="61" y="73"/>
                  </a:cubicBezTo>
                  <a:lnTo>
                    <a:pt x="5" y="4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0CAC670C-E6F6-C098-647D-C44796D4A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9312" y="8835973"/>
              <a:ext cx="590550" cy="339725"/>
            </a:xfrm>
            <a:custGeom>
              <a:avLst/>
              <a:gdLst>
                <a:gd name="T0" fmla="*/ 53 w 214"/>
                <a:gd name="T1" fmla="*/ 121 h 123"/>
                <a:gd name="T2" fmla="*/ 68 w 214"/>
                <a:gd name="T3" fmla="*/ 121 h 123"/>
                <a:gd name="T4" fmla="*/ 210 w 214"/>
                <a:gd name="T5" fmla="*/ 39 h 123"/>
                <a:gd name="T6" fmla="*/ 210 w 214"/>
                <a:gd name="T7" fmla="*/ 30 h 123"/>
                <a:gd name="T8" fmla="*/ 162 w 214"/>
                <a:gd name="T9" fmla="*/ 2 h 123"/>
                <a:gd name="T10" fmla="*/ 146 w 214"/>
                <a:gd name="T11" fmla="*/ 2 h 123"/>
                <a:gd name="T12" fmla="*/ 5 w 214"/>
                <a:gd name="T13" fmla="*/ 84 h 123"/>
                <a:gd name="T14" fmla="*/ 5 w 214"/>
                <a:gd name="T15" fmla="*/ 93 h 123"/>
                <a:gd name="T16" fmla="*/ 53 w 214"/>
                <a:gd name="T1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123">
                  <a:moveTo>
                    <a:pt x="53" y="121"/>
                  </a:moveTo>
                  <a:cubicBezTo>
                    <a:pt x="57" y="123"/>
                    <a:pt x="64" y="123"/>
                    <a:pt x="68" y="121"/>
                  </a:cubicBezTo>
                  <a:cubicBezTo>
                    <a:pt x="210" y="39"/>
                    <a:pt x="210" y="39"/>
                    <a:pt x="210" y="39"/>
                  </a:cubicBezTo>
                  <a:cubicBezTo>
                    <a:pt x="214" y="37"/>
                    <a:pt x="214" y="33"/>
                    <a:pt x="210" y="30"/>
                  </a:cubicBezTo>
                  <a:cubicBezTo>
                    <a:pt x="162" y="2"/>
                    <a:pt x="162" y="2"/>
                    <a:pt x="162" y="2"/>
                  </a:cubicBezTo>
                  <a:cubicBezTo>
                    <a:pt x="157" y="0"/>
                    <a:pt x="151" y="0"/>
                    <a:pt x="146" y="2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0" y="86"/>
                    <a:pt x="0" y="90"/>
                    <a:pt x="5" y="93"/>
                  </a:cubicBezTo>
                  <a:lnTo>
                    <a:pt x="53" y="12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97B71438-E66E-2CF7-1D95-666AD4CBC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7399" y="7405635"/>
              <a:ext cx="587375" cy="339725"/>
            </a:xfrm>
            <a:custGeom>
              <a:avLst/>
              <a:gdLst>
                <a:gd name="T0" fmla="*/ 52 w 213"/>
                <a:gd name="T1" fmla="*/ 121 h 123"/>
                <a:gd name="T2" fmla="*/ 67 w 213"/>
                <a:gd name="T3" fmla="*/ 121 h 123"/>
                <a:gd name="T4" fmla="*/ 209 w 213"/>
                <a:gd name="T5" fmla="*/ 39 h 123"/>
                <a:gd name="T6" fmla="*/ 209 w 213"/>
                <a:gd name="T7" fmla="*/ 30 h 123"/>
                <a:gd name="T8" fmla="*/ 161 w 213"/>
                <a:gd name="T9" fmla="*/ 2 h 123"/>
                <a:gd name="T10" fmla="*/ 145 w 213"/>
                <a:gd name="T11" fmla="*/ 2 h 123"/>
                <a:gd name="T12" fmla="*/ 4 w 213"/>
                <a:gd name="T13" fmla="*/ 84 h 123"/>
                <a:gd name="T14" fmla="*/ 4 w 213"/>
                <a:gd name="T15" fmla="*/ 93 h 123"/>
                <a:gd name="T16" fmla="*/ 52 w 213"/>
                <a:gd name="T1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23">
                  <a:moveTo>
                    <a:pt x="52" y="121"/>
                  </a:moveTo>
                  <a:cubicBezTo>
                    <a:pt x="56" y="123"/>
                    <a:pt x="63" y="123"/>
                    <a:pt x="67" y="121"/>
                  </a:cubicBezTo>
                  <a:cubicBezTo>
                    <a:pt x="209" y="39"/>
                    <a:pt x="209" y="39"/>
                    <a:pt x="209" y="39"/>
                  </a:cubicBezTo>
                  <a:cubicBezTo>
                    <a:pt x="213" y="37"/>
                    <a:pt x="213" y="33"/>
                    <a:pt x="209" y="30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156" y="0"/>
                    <a:pt x="150" y="0"/>
                    <a:pt x="145" y="2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0" y="87"/>
                    <a:pt x="0" y="90"/>
                    <a:pt x="4" y="93"/>
                  </a:cubicBezTo>
                  <a:lnTo>
                    <a:pt x="52" y="12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E421075F-B112-3EED-D6A5-ABAF93321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98099" y="8720085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716830F2-BD8E-4CBA-E4C3-BF178AF38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8124" y="8604198"/>
              <a:ext cx="334963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5 w 121"/>
                <a:gd name="T13" fmla="*/ 30 h 69"/>
                <a:gd name="T14" fmla="*/ 5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3"/>
                    <a:pt x="0" y="36"/>
                    <a:pt x="5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D8255B9F-E029-AA28-BA8B-226F90EB8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2912" y="8485135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3 h 70"/>
                <a:gd name="T10" fmla="*/ 53 w 121"/>
                <a:gd name="T11" fmla="*/ 3 h 70"/>
                <a:gd name="T12" fmla="*/ 4 w 121"/>
                <a:gd name="T13" fmla="*/ 31 h 70"/>
                <a:gd name="T14" fmla="*/ 4 w 121"/>
                <a:gd name="T15" fmla="*/ 40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6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E5D7BB1F-9E8E-7B85-CABB-4FAB414E3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04524" y="8369248"/>
              <a:ext cx="333375" cy="193675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74C9E5E5-9F0D-CAD7-7118-1BBC2B07E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9312" y="8250185"/>
              <a:ext cx="330200" cy="193675"/>
            </a:xfrm>
            <a:custGeom>
              <a:avLst/>
              <a:gdLst>
                <a:gd name="T0" fmla="*/ 52 w 120"/>
                <a:gd name="T1" fmla="*/ 68 h 70"/>
                <a:gd name="T2" fmla="*/ 67 w 120"/>
                <a:gd name="T3" fmla="*/ 68 h 70"/>
                <a:gd name="T4" fmla="*/ 116 w 120"/>
                <a:gd name="T5" fmla="*/ 40 h 70"/>
                <a:gd name="T6" fmla="*/ 116 w 120"/>
                <a:gd name="T7" fmla="*/ 31 h 70"/>
                <a:gd name="T8" fmla="*/ 68 w 120"/>
                <a:gd name="T9" fmla="*/ 3 h 70"/>
                <a:gd name="T10" fmla="*/ 52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7" y="68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2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F8049A7D-78FA-2345-9149-F9F03F1E9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7749" y="8134298"/>
              <a:ext cx="333375" cy="193675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40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4" y="0"/>
                    <a:pt x="58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AB61873D-4F8B-06ED-3A5A-0C347CB54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0949" y="8018410"/>
              <a:ext cx="334963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2CA461BB-14A1-F1A6-1D4D-6E91E9F99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8962" y="7667573"/>
              <a:ext cx="333375" cy="193675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DFD9AA16-FDAB-98AE-06A3-14145D2B1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7349" y="7783460"/>
              <a:ext cx="330200" cy="193675"/>
            </a:xfrm>
            <a:custGeom>
              <a:avLst/>
              <a:gdLst>
                <a:gd name="T0" fmla="*/ 52 w 120"/>
                <a:gd name="T1" fmla="*/ 67 h 70"/>
                <a:gd name="T2" fmla="*/ 68 w 120"/>
                <a:gd name="T3" fmla="*/ 67 h 70"/>
                <a:gd name="T4" fmla="*/ 116 w 120"/>
                <a:gd name="T5" fmla="*/ 39 h 70"/>
                <a:gd name="T6" fmla="*/ 116 w 120"/>
                <a:gd name="T7" fmla="*/ 30 h 70"/>
                <a:gd name="T8" fmla="*/ 68 w 120"/>
                <a:gd name="T9" fmla="*/ 3 h 70"/>
                <a:gd name="T10" fmla="*/ 53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7"/>
                  </a:moveTo>
                  <a:cubicBezTo>
                    <a:pt x="56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305C6A46-9B00-3AE1-28EB-45DA28C30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12562" y="7902523"/>
              <a:ext cx="334963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6DFFD1E3-E500-9E72-DE04-AADF4ECE4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6474" y="8664523"/>
              <a:ext cx="331788" cy="193675"/>
            </a:xfrm>
            <a:custGeom>
              <a:avLst/>
              <a:gdLst>
                <a:gd name="T0" fmla="*/ 52 w 120"/>
                <a:gd name="T1" fmla="*/ 68 h 70"/>
                <a:gd name="T2" fmla="*/ 67 w 120"/>
                <a:gd name="T3" fmla="*/ 68 h 70"/>
                <a:gd name="T4" fmla="*/ 116 w 120"/>
                <a:gd name="T5" fmla="*/ 40 h 70"/>
                <a:gd name="T6" fmla="*/ 116 w 120"/>
                <a:gd name="T7" fmla="*/ 31 h 70"/>
                <a:gd name="T8" fmla="*/ 68 w 120"/>
                <a:gd name="T9" fmla="*/ 3 h 70"/>
                <a:gd name="T10" fmla="*/ 52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7" y="68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2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88C90515-B9DF-39F8-4DFF-699CD6B86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8087" y="8548635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4D77B955-CC94-DB06-1F2C-444857E8C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99699" y="8432748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5 w 121"/>
                <a:gd name="T13" fmla="*/ 30 h 69"/>
                <a:gd name="T14" fmla="*/ 5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8" y="0"/>
                    <a:pt x="53" y="2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3"/>
                    <a:pt x="0" y="37"/>
                    <a:pt x="5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603BD838-593F-2ACE-4281-4F0000CDF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04487" y="8313685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1 h 70"/>
                <a:gd name="T8" fmla="*/ 68 w 121"/>
                <a:gd name="T9" fmla="*/ 3 h 70"/>
                <a:gd name="T10" fmla="*/ 53 w 121"/>
                <a:gd name="T11" fmla="*/ 3 h 70"/>
                <a:gd name="T12" fmla="*/ 4 w 121"/>
                <a:gd name="T13" fmla="*/ 31 h 70"/>
                <a:gd name="T14" fmla="*/ 4 w 121"/>
                <a:gd name="T15" fmla="*/ 40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2ACAB1E1-D635-0D4A-94BB-0D09A8600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4512" y="8197798"/>
              <a:ext cx="334963" cy="193675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id="{6828BBAA-B011-B2D4-9784-62DDC453E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06124" y="8081910"/>
              <a:ext cx="334963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8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89D97DDE-11C8-21D4-2FC9-D73D9A064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07737" y="7962848"/>
              <a:ext cx="334963" cy="193675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40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5" y="0"/>
                    <a:pt x="58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0" name="Freeform 41">
              <a:extLst>
                <a:ext uri="{FF2B5EF4-FFF2-40B4-BE49-F238E27FC236}">
                  <a16:creationId xmlns:a16="http://schemas.microsoft.com/office/drawing/2014/main" id="{1948A9A0-7332-F6C7-F17A-F59F8CF2F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2524" y="7846960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1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1" name="Freeform 42">
              <a:extLst>
                <a:ext uri="{FF2B5EF4-FFF2-40B4-BE49-F238E27FC236}">
                  <a16:creationId xmlns:a16="http://schemas.microsoft.com/office/drawing/2014/main" id="{33163EA8-83C8-6374-8B8C-4373F40E8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4137" y="7731073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5 w 121"/>
                <a:gd name="T13" fmla="*/ 30 h 69"/>
                <a:gd name="T14" fmla="*/ 5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3"/>
                    <a:pt x="0" y="37"/>
                    <a:pt x="5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F362C984-4AD8-C2CE-22D6-3365D9CDA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7337" y="7612010"/>
              <a:ext cx="331788" cy="193675"/>
            </a:xfrm>
            <a:custGeom>
              <a:avLst/>
              <a:gdLst>
                <a:gd name="T0" fmla="*/ 52 w 120"/>
                <a:gd name="T1" fmla="*/ 68 h 70"/>
                <a:gd name="T2" fmla="*/ 68 w 120"/>
                <a:gd name="T3" fmla="*/ 68 h 70"/>
                <a:gd name="T4" fmla="*/ 116 w 120"/>
                <a:gd name="T5" fmla="*/ 39 h 70"/>
                <a:gd name="T6" fmla="*/ 116 w 120"/>
                <a:gd name="T7" fmla="*/ 31 h 70"/>
                <a:gd name="T8" fmla="*/ 68 w 120"/>
                <a:gd name="T9" fmla="*/ 3 h 70"/>
                <a:gd name="T10" fmla="*/ 53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8" y="68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887D34A3-A14E-6174-F59E-DE3427C60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8949" y="7496123"/>
              <a:ext cx="334963" cy="193675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4" name="Freeform 45">
              <a:extLst>
                <a:ext uri="{FF2B5EF4-FFF2-40B4-BE49-F238E27FC236}">
                  <a16:creationId xmlns:a16="http://schemas.microsoft.com/office/drawing/2014/main" id="{A8FD546A-C456-9438-DCB2-67C46A29F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0412" y="8581973"/>
              <a:ext cx="334963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8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5" name="Freeform 46">
              <a:extLst>
                <a:ext uri="{FF2B5EF4-FFF2-40B4-BE49-F238E27FC236}">
                  <a16:creationId xmlns:a16="http://schemas.microsoft.com/office/drawing/2014/main" id="{C1C14130-4A2B-E1B9-D692-214177B0B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52024" y="8462910"/>
              <a:ext cx="334963" cy="193675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39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4" y="0"/>
                    <a:pt x="58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6" name="Freeform 47">
              <a:extLst>
                <a:ext uri="{FF2B5EF4-FFF2-40B4-BE49-F238E27FC236}">
                  <a16:creationId xmlns:a16="http://schemas.microsoft.com/office/drawing/2014/main" id="{5517EDDE-6C7E-5F3D-B742-9B6EC57B9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6812" y="8347023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7" name="Freeform 48">
              <a:extLst>
                <a:ext uri="{FF2B5EF4-FFF2-40B4-BE49-F238E27FC236}">
                  <a16:creationId xmlns:a16="http://schemas.microsoft.com/office/drawing/2014/main" id="{F72805DA-EF9F-A695-1A49-CF064570D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58424" y="8231135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8" name="Freeform 49">
              <a:extLst>
                <a:ext uri="{FF2B5EF4-FFF2-40B4-BE49-F238E27FC236}">
                  <a16:creationId xmlns:a16="http://schemas.microsoft.com/office/drawing/2014/main" id="{999701B6-7F89-824B-ADC4-950621693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1624" y="8112073"/>
              <a:ext cx="331788" cy="193675"/>
            </a:xfrm>
            <a:custGeom>
              <a:avLst/>
              <a:gdLst>
                <a:gd name="T0" fmla="*/ 52 w 120"/>
                <a:gd name="T1" fmla="*/ 67 h 70"/>
                <a:gd name="T2" fmla="*/ 68 w 120"/>
                <a:gd name="T3" fmla="*/ 67 h 70"/>
                <a:gd name="T4" fmla="*/ 116 w 120"/>
                <a:gd name="T5" fmla="*/ 39 h 70"/>
                <a:gd name="T6" fmla="*/ 116 w 120"/>
                <a:gd name="T7" fmla="*/ 30 h 70"/>
                <a:gd name="T8" fmla="*/ 68 w 120"/>
                <a:gd name="T9" fmla="*/ 3 h 70"/>
                <a:gd name="T10" fmla="*/ 53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7"/>
                  </a:moveTo>
                  <a:cubicBezTo>
                    <a:pt x="56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9" name="Freeform 50">
              <a:extLst>
                <a:ext uri="{FF2B5EF4-FFF2-40B4-BE49-F238E27FC236}">
                  <a16:creationId xmlns:a16="http://schemas.microsoft.com/office/drawing/2014/main" id="{6A9C79E3-B748-D3C9-A6F8-28A6CEEB6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3237" y="7996185"/>
              <a:ext cx="331788" cy="193675"/>
            </a:xfrm>
            <a:custGeom>
              <a:avLst/>
              <a:gdLst>
                <a:gd name="T0" fmla="*/ 52 w 120"/>
                <a:gd name="T1" fmla="*/ 67 h 70"/>
                <a:gd name="T2" fmla="*/ 67 w 120"/>
                <a:gd name="T3" fmla="*/ 67 h 70"/>
                <a:gd name="T4" fmla="*/ 116 w 120"/>
                <a:gd name="T5" fmla="*/ 39 h 70"/>
                <a:gd name="T6" fmla="*/ 116 w 120"/>
                <a:gd name="T7" fmla="*/ 30 h 70"/>
                <a:gd name="T8" fmla="*/ 68 w 120"/>
                <a:gd name="T9" fmla="*/ 3 h 70"/>
                <a:gd name="T10" fmla="*/ 52 w 120"/>
                <a:gd name="T11" fmla="*/ 3 h 70"/>
                <a:gd name="T12" fmla="*/ 4 w 120"/>
                <a:gd name="T13" fmla="*/ 31 h 70"/>
                <a:gd name="T14" fmla="*/ 4 w 120"/>
                <a:gd name="T15" fmla="*/ 39 h 70"/>
                <a:gd name="T16" fmla="*/ 52 w 120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7"/>
                  </a:moveTo>
                  <a:cubicBezTo>
                    <a:pt x="56" y="70"/>
                    <a:pt x="63" y="70"/>
                    <a:pt x="67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2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0" name="Freeform 51">
              <a:extLst>
                <a:ext uri="{FF2B5EF4-FFF2-40B4-BE49-F238E27FC236}">
                  <a16:creationId xmlns:a16="http://schemas.microsoft.com/office/drawing/2014/main" id="{3CD4B742-BF3D-4691-D034-03F572268C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4849" y="7880298"/>
              <a:ext cx="334963" cy="190500"/>
            </a:xfrm>
            <a:custGeom>
              <a:avLst/>
              <a:gdLst>
                <a:gd name="T0" fmla="*/ 52 w 121"/>
                <a:gd name="T1" fmla="*/ 67 h 69"/>
                <a:gd name="T2" fmla="*/ 68 w 121"/>
                <a:gd name="T3" fmla="*/ 67 h 69"/>
                <a:gd name="T4" fmla="*/ 116 w 121"/>
                <a:gd name="T5" fmla="*/ 39 h 69"/>
                <a:gd name="T6" fmla="*/ 116 w 121"/>
                <a:gd name="T7" fmla="*/ 30 h 69"/>
                <a:gd name="T8" fmla="*/ 68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2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2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6"/>
                    <a:pt x="121" y="32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1" name="Freeform 52">
              <a:extLst>
                <a:ext uri="{FF2B5EF4-FFF2-40B4-BE49-F238E27FC236}">
                  <a16:creationId xmlns:a16="http://schemas.microsoft.com/office/drawing/2014/main" id="{CD00517C-E1DD-F6FA-409A-1FA375071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66462" y="7761235"/>
              <a:ext cx="333375" cy="193675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40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2" name="Freeform 53">
              <a:extLst>
                <a:ext uri="{FF2B5EF4-FFF2-40B4-BE49-F238E27FC236}">
                  <a16:creationId xmlns:a16="http://schemas.microsoft.com/office/drawing/2014/main" id="{645702F1-F55C-407B-A71C-0379D743A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1249" y="7645348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3" name="Freeform 54">
              <a:extLst>
                <a:ext uri="{FF2B5EF4-FFF2-40B4-BE49-F238E27FC236}">
                  <a16:creationId xmlns:a16="http://schemas.microsoft.com/office/drawing/2014/main" id="{03040C5E-5388-B508-D3FC-6BC04AF42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2862" y="7529460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8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4" name="Freeform 55">
              <a:extLst>
                <a:ext uri="{FF2B5EF4-FFF2-40B4-BE49-F238E27FC236}">
                  <a16:creationId xmlns:a16="http://schemas.microsoft.com/office/drawing/2014/main" id="{F033BC1C-519D-87AA-681E-1B644F04B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76062" y="7410398"/>
              <a:ext cx="331788" cy="193675"/>
            </a:xfrm>
            <a:custGeom>
              <a:avLst/>
              <a:gdLst>
                <a:gd name="T0" fmla="*/ 52 w 120"/>
                <a:gd name="T1" fmla="*/ 67 h 70"/>
                <a:gd name="T2" fmla="*/ 67 w 120"/>
                <a:gd name="T3" fmla="*/ 67 h 70"/>
                <a:gd name="T4" fmla="*/ 116 w 120"/>
                <a:gd name="T5" fmla="*/ 39 h 70"/>
                <a:gd name="T6" fmla="*/ 116 w 120"/>
                <a:gd name="T7" fmla="*/ 30 h 70"/>
                <a:gd name="T8" fmla="*/ 68 w 120"/>
                <a:gd name="T9" fmla="*/ 3 h 70"/>
                <a:gd name="T10" fmla="*/ 52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7"/>
                  </a:moveTo>
                  <a:cubicBezTo>
                    <a:pt x="56" y="70"/>
                    <a:pt x="63" y="70"/>
                    <a:pt x="67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2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5" name="Freeform 56">
              <a:extLst>
                <a:ext uri="{FF2B5EF4-FFF2-40B4-BE49-F238E27FC236}">
                  <a16:creationId xmlns:a16="http://schemas.microsoft.com/office/drawing/2014/main" id="{4A65A892-3184-0D5D-E908-B8FF504B3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7674" y="7294510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6" name="Freeform 57">
              <a:extLst>
                <a:ext uri="{FF2B5EF4-FFF2-40B4-BE49-F238E27FC236}">
                  <a16:creationId xmlns:a16="http://schemas.microsoft.com/office/drawing/2014/main" id="{CBA9E139-35C3-2B1A-F8A2-D1D0B26A4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9287" y="7175448"/>
              <a:ext cx="333375" cy="193675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40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4" y="0"/>
                    <a:pt x="58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7" name="Freeform 58">
              <a:extLst>
                <a:ext uri="{FF2B5EF4-FFF2-40B4-BE49-F238E27FC236}">
                  <a16:creationId xmlns:a16="http://schemas.microsoft.com/office/drawing/2014/main" id="{EF47707D-D974-CEE8-7203-F4C22EA11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47199" y="8697860"/>
              <a:ext cx="433388" cy="250825"/>
            </a:xfrm>
            <a:custGeom>
              <a:avLst/>
              <a:gdLst>
                <a:gd name="T0" fmla="*/ 52 w 157"/>
                <a:gd name="T1" fmla="*/ 88 h 91"/>
                <a:gd name="T2" fmla="*/ 68 w 157"/>
                <a:gd name="T3" fmla="*/ 88 h 91"/>
                <a:gd name="T4" fmla="*/ 153 w 157"/>
                <a:gd name="T5" fmla="*/ 39 h 91"/>
                <a:gd name="T6" fmla="*/ 153 w 157"/>
                <a:gd name="T7" fmla="*/ 30 h 91"/>
                <a:gd name="T8" fmla="*/ 105 w 157"/>
                <a:gd name="T9" fmla="*/ 2 h 91"/>
                <a:gd name="T10" fmla="*/ 89 w 157"/>
                <a:gd name="T11" fmla="*/ 2 h 91"/>
                <a:gd name="T12" fmla="*/ 4 w 157"/>
                <a:gd name="T13" fmla="*/ 52 h 91"/>
                <a:gd name="T14" fmla="*/ 4 w 157"/>
                <a:gd name="T15" fmla="*/ 60 h 91"/>
                <a:gd name="T16" fmla="*/ 52 w 157"/>
                <a:gd name="T17" fmla="*/ 8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91">
                  <a:moveTo>
                    <a:pt x="52" y="88"/>
                  </a:moveTo>
                  <a:cubicBezTo>
                    <a:pt x="57" y="91"/>
                    <a:pt x="63" y="91"/>
                    <a:pt x="68" y="88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157" y="37"/>
                    <a:pt x="157" y="33"/>
                    <a:pt x="153" y="30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0" y="0"/>
                    <a:pt x="94" y="0"/>
                    <a:pt x="89" y="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0" y="54"/>
                    <a:pt x="0" y="58"/>
                    <a:pt x="4" y="60"/>
                  </a:cubicBezTo>
                  <a:lnTo>
                    <a:pt x="52" y="8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8" name="Freeform 59">
              <a:extLst>
                <a:ext uri="{FF2B5EF4-FFF2-40B4-BE49-F238E27FC236}">
                  <a16:creationId xmlns:a16="http://schemas.microsoft.com/office/drawing/2014/main" id="{54C92096-A990-1A77-CB8C-D50E55F95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79224" y="7237360"/>
              <a:ext cx="331788" cy="192088"/>
            </a:xfrm>
            <a:custGeom>
              <a:avLst/>
              <a:gdLst>
                <a:gd name="T0" fmla="*/ 52 w 120"/>
                <a:gd name="T1" fmla="*/ 68 h 70"/>
                <a:gd name="T2" fmla="*/ 68 w 120"/>
                <a:gd name="T3" fmla="*/ 68 h 70"/>
                <a:gd name="T4" fmla="*/ 116 w 120"/>
                <a:gd name="T5" fmla="*/ 40 h 70"/>
                <a:gd name="T6" fmla="*/ 116 w 120"/>
                <a:gd name="T7" fmla="*/ 31 h 70"/>
                <a:gd name="T8" fmla="*/ 68 w 120"/>
                <a:gd name="T9" fmla="*/ 3 h 70"/>
                <a:gd name="T10" fmla="*/ 53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8" y="68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9" name="Freeform 60">
              <a:extLst>
                <a:ext uri="{FF2B5EF4-FFF2-40B4-BE49-F238E27FC236}">
                  <a16:creationId xmlns:a16="http://schemas.microsoft.com/office/drawing/2014/main" id="{0329A1C9-478C-8F0C-5C20-CBCA2B09A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58362" y="8288285"/>
              <a:ext cx="331788" cy="193675"/>
            </a:xfrm>
            <a:custGeom>
              <a:avLst/>
              <a:gdLst>
                <a:gd name="T0" fmla="*/ 52 w 120"/>
                <a:gd name="T1" fmla="*/ 68 h 70"/>
                <a:gd name="T2" fmla="*/ 67 w 120"/>
                <a:gd name="T3" fmla="*/ 68 h 70"/>
                <a:gd name="T4" fmla="*/ 116 w 120"/>
                <a:gd name="T5" fmla="*/ 40 h 70"/>
                <a:gd name="T6" fmla="*/ 116 w 120"/>
                <a:gd name="T7" fmla="*/ 31 h 70"/>
                <a:gd name="T8" fmla="*/ 68 w 120"/>
                <a:gd name="T9" fmla="*/ 3 h 70"/>
                <a:gd name="T10" fmla="*/ 52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7" y="68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2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0" name="Freeform 61">
              <a:extLst>
                <a:ext uri="{FF2B5EF4-FFF2-40B4-BE49-F238E27FC236}">
                  <a16:creationId xmlns:a16="http://schemas.microsoft.com/office/drawing/2014/main" id="{77C40E88-F58A-194D-8678-40D9BAB6D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8762" y="8642298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5 w 121"/>
                <a:gd name="T13" fmla="*/ 30 h 69"/>
                <a:gd name="T14" fmla="*/ 5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3"/>
                    <a:pt x="0" y="37"/>
                    <a:pt x="5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1" name="Freeform 62">
              <a:extLst>
                <a:ext uri="{FF2B5EF4-FFF2-40B4-BE49-F238E27FC236}">
                  <a16:creationId xmlns:a16="http://schemas.microsoft.com/office/drawing/2014/main" id="{FB8D045F-8AE3-A9EC-6798-711CACB21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3549" y="8523235"/>
              <a:ext cx="333375" cy="193675"/>
            </a:xfrm>
            <a:custGeom>
              <a:avLst/>
              <a:gdLst>
                <a:gd name="T0" fmla="*/ 52 w 121"/>
                <a:gd name="T1" fmla="*/ 68 h 70"/>
                <a:gd name="T2" fmla="*/ 68 w 121"/>
                <a:gd name="T3" fmla="*/ 68 h 70"/>
                <a:gd name="T4" fmla="*/ 116 w 121"/>
                <a:gd name="T5" fmla="*/ 39 h 70"/>
                <a:gd name="T6" fmla="*/ 116 w 121"/>
                <a:gd name="T7" fmla="*/ 31 h 70"/>
                <a:gd name="T8" fmla="*/ 68 w 121"/>
                <a:gd name="T9" fmla="*/ 3 h 70"/>
                <a:gd name="T10" fmla="*/ 53 w 121"/>
                <a:gd name="T11" fmla="*/ 3 h 70"/>
                <a:gd name="T12" fmla="*/ 4 w 121"/>
                <a:gd name="T13" fmla="*/ 31 h 70"/>
                <a:gd name="T14" fmla="*/ 4 w 121"/>
                <a:gd name="T15" fmla="*/ 40 h 70"/>
                <a:gd name="T16" fmla="*/ 52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8"/>
                  </a:moveTo>
                  <a:cubicBezTo>
                    <a:pt x="56" y="70"/>
                    <a:pt x="63" y="70"/>
                    <a:pt x="68" y="68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2" name="Freeform 63">
              <a:extLst>
                <a:ext uri="{FF2B5EF4-FFF2-40B4-BE49-F238E27FC236}">
                  <a16:creationId xmlns:a16="http://schemas.microsoft.com/office/drawing/2014/main" id="{441BF515-242D-422F-0193-AFE357A9E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5162" y="8407348"/>
              <a:ext cx="333375" cy="193675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3" name="Freeform 64">
              <a:extLst>
                <a:ext uri="{FF2B5EF4-FFF2-40B4-BE49-F238E27FC236}">
                  <a16:creationId xmlns:a16="http://schemas.microsoft.com/office/drawing/2014/main" id="{54ED6708-5677-5437-7376-B000033B8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59974" y="8172398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3 h 70"/>
                <a:gd name="T10" fmla="*/ 53 w 121"/>
                <a:gd name="T11" fmla="*/ 3 h 70"/>
                <a:gd name="T12" fmla="*/ 4 w 121"/>
                <a:gd name="T13" fmla="*/ 31 h 70"/>
                <a:gd name="T14" fmla="*/ 4 w 121"/>
                <a:gd name="T15" fmla="*/ 40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4" name="Freeform 65">
              <a:extLst>
                <a:ext uri="{FF2B5EF4-FFF2-40B4-BE49-F238E27FC236}">
                  <a16:creationId xmlns:a16="http://schemas.microsoft.com/office/drawing/2014/main" id="{BFB7D7E5-84CA-95BF-C34E-CA77D05F6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1587" y="8056510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1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5" name="Freeform 66">
              <a:extLst>
                <a:ext uri="{FF2B5EF4-FFF2-40B4-BE49-F238E27FC236}">
                  <a16:creationId xmlns:a16="http://schemas.microsoft.com/office/drawing/2014/main" id="{B37EB59E-745C-B928-E5E8-A1F30CFF9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3199" y="7940623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6" name="Freeform 67">
              <a:extLst>
                <a:ext uri="{FF2B5EF4-FFF2-40B4-BE49-F238E27FC236}">
                  <a16:creationId xmlns:a16="http://schemas.microsoft.com/office/drawing/2014/main" id="{70ABB22C-300F-75AB-3723-CD45EA0D4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6399" y="7821560"/>
              <a:ext cx="331788" cy="193675"/>
            </a:xfrm>
            <a:custGeom>
              <a:avLst/>
              <a:gdLst>
                <a:gd name="T0" fmla="*/ 52 w 120"/>
                <a:gd name="T1" fmla="*/ 68 h 70"/>
                <a:gd name="T2" fmla="*/ 68 w 120"/>
                <a:gd name="T3" fmla="*/ 68 h 70"/>
                <a:gd name="T4" fmla="*/ 116 w 120"/>
                <a:gd name="T5" fmla="*/ 39 h 70"/>
                <a:gd name="T6" fmla="*/ 116 w 120"/>
                <a:gd name="T7" fmla="*/ 31 h 70"/>
                <a:gd name="T8" fmla="*/ 68 w 120"/>
                <a:gd name="T9" fmla="*/ 3 h 70"/>
                <a:gd name="T10" fmla="*/ 53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8" y="68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7" name="Freeform 68">
              <a:extLst>
                <a:ext uri="{FF2B5EF4-FFF2-40B4-BE49-F238E27FC236}">
                  <a16:creationId xmlns:a16="http://schemas.microsoft.com/office/drawing/2014/main" id="{58AD3EE9-6978-BF93-293B-30FB71778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9624" y="7588198"/>
              <a:ext cx="334963" cy="192088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40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4" y="0"/>
                    <a:pt x="58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8" name="Freeform 69">
              <a:extLst>
                <a:ext uri="{FF2B5EF4-FFF2-40B4-BE49-F238E27FC236}">
                  <a16:creationId xmlns:a16="http://schemas.microsoft.com/office/drawing/2014/main" id="{5953F505-41AF-57F4-42F9-C6EEC67A2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74412" y="7472310"/>
              <a:ext cx="333375" cy="192088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3 h 70"/>
                <a:gd name="T10" fmla="*/ 53 w 121"/>
                <a:gd name="T11" fmla="*/ 3 h 70"/>
                <a:gd name="T12" fmla="*/ 4 w 121"/>
                <a:gd name="T13" fmla="*/ 31 h 70"/>
                <a:gd name="T14" fmla="*/ 4 w 121"/>
                <a:gd name="T15" fmla="*/ 40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9" name="Freeform 70">
              <a:extLst>
                <a:ext uri="{FF2B5EF4-FFF2-40B4-BE49-F238E27FC236}">
                  <a16:creationId xmlns:a16="http://schemas.microsoft.com/office/drawing/2014/main" id="{E1D770E7-49E0-9182-FECB-6369ABD21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6074" y="7059560"/>
              <a:ext cx="441325" cy="257175"/>
            </a:xfrm>
            <a:custGeom>
              <a:avLst/>
              <a:gdLst>
                <a:gd name="T0" fmla="*/ 52 w 160"/>
                <a:gd name="T1" fmla="*/ 91 h 93"/>
                <a:gd name="T2" fmla="*/ 68 w 160"/>
                <a:gd name="T3" fmla="*/ 90 h 93"/>
                <a:gd name="T4" fmla="*/ 156 w 160"/>
                <a:gd name="T5" fmla="*/ 40 h 93"/>
                <a:gd name="T6" fmla="*/ 156 w 160"/>
                <a:gd name="T7" fmla="*/ 31 h 93"/>
                <a:gd name="T8" fmla="*/ 108 w 160"/>
                <a:gd name="T9" fmla="*/ 3 h 93"/>
                <a:gd name="T10" fmla="*/ 92 w 160"/>
                <a:gd name="T11" fmla="*/ 3 h 93"/>
                <a:gd name="T12" fmla="*/ 4 w 160"/>
                <a:gd name="T13" fmla="*/ 54 h 93"/>
                <a:gd name="T14" fmla="*/ 4 w 160"/>
                <a:gd name="T15" fmla="*/ 63 h 93"/>
                <a:gd name="T16" fmla="*/ 52 w 160"/>
                <a:gd name="T17" fmla="*/ 9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93">
                  <a:moveTo>
                    <a:pt x="52" y="91"/>
                  </a:moveTo>
                  <a:cubicBezTo>
                    <a:pt x="57" y="93"/>
                    <a:pt x="64" y="93"/>
                    <a:pt x="68" y="90"/>
                  </a:cubicBezTo>
                  <a:cubicBezTo>
                    <a:pt x="156" y="40"/>
                    <a:pt x="156" y="40"/>
                    <a:pt x="156" y="40"/>
                  </a:cubicBezTo>
                  <a:cubicBezTo>
                    <a:pt x="160" y="37"/>
                    <a:pt x="160" y="33"/>
                    <a:pt x="156" y="31"/>
                  </a:cubicBezTo>
                  <a:cubicBezTo>
                    <a:pt x="108" y="3"/>
                    <a:pt x="108" y="3"/>
                    <a:pt x="108" y="3"/>
                  </a:cubicBezTo>
                  <a:cubicBezTo>
                    <a:pt x="104" y="0"/>
                    <a:pt x="97" y="0"/>
                    <a:pt x="92" y="3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56"/>
                    <a:pt x="0" y="60"/>
                    <a:pt x="4" y="63"/>
                  </a:cubicBezTo>
                  <a:lnTo>
                    <a:pt x="52" y="9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0" name="Freeform 71">
              <a:extLst>
                <a:ext uri="{FF2B5EF4-FFF2-40B4-BE49-F238E27FC236}">
                  <a16:creationId xmlns:a16="http://schemas.microsoft.com/office/drawing/2014/main" id="{A1287F18-81D9-885F-5976-1570788C2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66362" y="7831085"/>
              <a:ext cx="287338" cy="165100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7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8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0"/>
                    <a:pt x="104" y="24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39"/>
                    <a:pt x="0" y="35"/>
                    <a:pt x="4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1" name="Freeform 72">
              <a:extLst>
                <a:ext uri="{FF2B5EF4-FFF2-40B4-BE49-F238E27FC236}">
                  <a16:creationId xmlns:a16="http://schemas.microsoft.com/office/drawing/2014/main" id="{8E8077A9-77EB-02B8-3423-E3077C9F0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9987" y="7948560"/>
              <a:ext cx="285750" cy="166688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7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8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1"/>
                    <a:pt x="104" y="25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0"/>
                    <a:pt x="0" y="36"/>
                    <a:pt x="4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2" name="Freeform 73">
              <a:extLst>
                <a:ext uri="{FF2B5EF4-FFF2-40B4-BE49-F238E27FC236}">
                  <a16:creationId xmlns:a16="http://schemas.microsoft.com/office/drawing/2014/main" id="{68E26999-4FFE-20FF-B4F9-6FB7758D5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10649" y="8556573"/>
              <a:ext cx="287338" cy="166688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6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7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0"/>
                    <a:pt x="104" y="24"/>
                    <a:pt x="100" y="2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2" y="60"/>
                    <a:pt x="35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39"/>
                    <a:pt x="0" y="35"/>
                    <a:pt x="4" y="33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2" y="0"/>
                    <a:pt x="68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3" name="Freeform 74">
              <a:extLst>
                <a:ext uri="{FF2B5EF4-FFF2-40B4-BE49-F238E27FC236}">
                  <a16:creationId xmlns:a16="http://schemas.microsoft.com/office/drawing/2014/main" id="{AF032C63-6269-BE0B-0F98-D5F2D9CF4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8612" y="8435923"/>
              <a:ext cx="288925" cy="165100"/>
            </a:xfrm>
            <a:custGeom>
              <a:avLst/>
              <a:gdLst>
                <a:gd name="T0" fmla="*/ 100 w 105"/>
                <a:gd name="T1" fmla="*/ 18 h 60"/>
                <a:gd name="T2" fmla="*/ 100 w 105"/>
                <a:gd name="T3" fmla="*/ 27 h 60"/>
                <a:gd name="T4" fmla="*/ 47 w 105"/>
                <a:gd name="T5" fmla="*/ 58 h 60"/>
                <a:gd name="T6" fmla="*/ 32 w 105"/>
                <a:gd name="T7" fmla="*/ 58 h 60"/>
                <a:gd name="T8" fmla="*/ 4 w 105"/>
                <a:gd name="T9" fmla="*/ 42 h 60"/>
                <a:gd name="T10" fmla="*/ 4 w 105"/>
                <a:gd name="T11" fmla="*/ 33 h 60"/>
                <a:gd name="T12" fmla="*/ 58 w 105"/>
                <a:gd name="T13" fmla="*/ 3 h 60"/>
                <a:gd name="T14" fmla="*/ 73 w 105"/>
                <a:gd name="T15" fmla="*/ 3 h 60"/>
                <a:gd name="T16" fmla="*/ 100 w 105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0" y="18"/>
                  </a:moveTo>
                  <a:cubicBezTo>
                    <a:pt x="105" y="21"/>
                    <a:pt x="105" y="25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2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0"/>
                    <a:pt x="0" y="36"/>
                    <a:pt x="4" y="3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2" y="0"/>
                    <a:pt x="69" y="0"/>
                    <a:pt x="73" y="3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4" name="Freeform 75">
              <a:extLst>
                <a:ext uri="{FF2B5EF4-FFF2-40B4-BE49-F238E27FC236}">
                  <a16:creationId xmlns:a16="http://schemas.microsoft.com/office/drawing/2014/main" id="{C12C1E2A-1236-59E9-4DD4-19810FBDD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9749" y="8313685"/>
              <a:ext cx="287338" cy="166688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6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7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1"/>
                    <a:pt x="104" y="25"/>
                    <a:pt x="100" y="2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2" y="60"/>
                    <a:pt x="35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0"/>
                    <a:pt x="0" y="36"/>
                    <a:pt x="4" y="33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1" y="0"/>
                    <a:pt x="68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5" name="Freeform 76">
              <a:extLst>
                <a:ext uri="{FF2B5EF4-FFF2-40B4-BE49-F238E27FC236}">
                  <a16:creationId xmlns:a16="http://schemas.microsoft.com/office/drawing/2014/main" id="{F150E4CF-3A78-F076-8A41-6421FF1C8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39299" y="8193035"/>
              <a:ext cx="290513" cy="165100"/>
            </a:xfrm>
            <a:custGeom>
              <a:avLst/>
              <a:gdLst>
                <a:gd name="T0" fmla="*/ 100 w 105"/>
                <a:gd name="T1" fmla="*/ 18 h 60"/>
                <a:gd name="T2" fmla="*/ 100 w 105"/>
                <a:gd name="T3" fmla="*/ 27 h 60"/>
                <a:gd name="T4" fmla="*/ 47 w 105"/>
                <a:gd name="T5" fmla="*/ 58 h 60"/>
                <a:gd name="T6" fmla="*/ 32 w 105"/>
                <a:gd name="T7" fmla="*/ 58 h 60"/>
                <a:gd name="T8" fmla="*/ 4 w 105"/>
                <a:gd name="T9" fmla="*/ 42 h 60"/>
                <a:gd name="T10" fmla="*/ 4 w 105"/>
                <a:gd name="T11" fmla="*/ 33 h 60"/>
                <a:gd name="T12" fmla="*/ 58 w 105"/>
                <a:gd name="T13" fmla="*/ 2 h 60"/>
                <a:gd name="T14" fmla="*/ 73 w 105"/>
                <a:gd name="T15" fmla="*/ 2 h 60"/>
                <a:gd name="T16" fmla="*/ 100 w 105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0" y="18"/>
                  </a:moveTo>
                  <a:cubicBezTo>
                    <a:pt x="105" y="20"/>
                    <a:pt x="105" y="24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2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39"/>
                    <a:pt x="0" y="35"/>
                    <a:pt x="4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6" name="Freeform 77">
              <a:extLst>
                <a:ext uri="{FF2B5EF4-FFF2-40B4-BE49-F238E27FC236}">
                  <a16:creationId xmlns:a16="http://schemas.microsoft.com/office/drawing/2014/main" id="{0ED6BEA1-603C-C873-D60F-A20006E4D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50437" y="8070798"/>
              <a:ext cx="285750" cy="168275"/>
            </a:xfrm>
            <a:custGeom>
              <a:avLst/>
              <a:gdLst>
                <a:gd name="T0" fmla="*/ 100 w 104"/>
                <a:gd name="T1" fmla="*/ 18 h 61"/>
                <a:gd name="T2" fmla="*/ 100 w 104"/>
                <a:gd name="T3" fmla="*/ 27 h 61"/>
                <a:gd name="T4" fmla="*/ 46 w 104"/>
                <a:gd name="T5" fmla="*/ 58 h 61"/>
                <a:gd name="T6" fmla="*/ 31 w 104"/>
                <a:gd name="T7" fmla="*/ 58 h 61"/>
                <a:gd name="T8" fmla="*/ 4 w 104"/>
                <a:gd name="T9" fmla="*/ 42 h 61"/>
                <a:gd name="T10" fmla="*/ 4 w 104"/>
                <a:gd name="T11" fmla="*/ 33 h 61"/>
                <a:gd name="T12" fmla="*/ 57 w 104"/>
                <a:gd name="T13" fmla="*/ 3 h 61"/>
                <a:gd name="T14" fmla="*/ 73 w 104"/>
                <a:gd name="T15" fmla="*/ 3 h 61"/>
                <a:gd name="T16" fmla="*/ 100 w 104"/>
                <a:gd name="T17" fmla="*/ 1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1">
                  <a:moveTo>
                    <a:pt x="100" y="18"/>
                  </a:moveTo>
                  <a:cubicBezTo>
                    <a:pt x="104" y="21"/>
                    <a:pt x="104" y="25"/>
                    <a:pt x="100" y="2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2" y="61"/>
                    <a:pt x="35" y="61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0"/>
                    <a:pt x="0" y="36"/>
                    <a:pt x="4" y="3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61" y="0"/>
                    <a:pt x="68" y="0"/>
                    <a:pt x="73" y="3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7" name="Freeform 78">
              <a:extLst>
                <a:ext uri="{FF2B5EF4-FFF2-40B4-BE49-F238E27FC236}">
                  <a16:creationId xmlns:a16="http://schemas.microsoft.com/office/drawing/2014/main" id="{F9DF1A47-CDB1-139C-2E18-7B6B68F53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75912" y="7708848"/>
              <a:ext cx="290513" cy="166688"/>
            </a:xfrm>
            <a:custGeom>
              <a:avLst/>
              <a:gdLst>
                <a:gd name="T0" fmla="*/ 101 w 105"/>
                <a:gd name="T1" fmla="*/ 18 h 60"/>
                <a:gd name="T2" fmla="*/ 101 w 105"/>
                <a:gd name="T3" fmla="*/ 27 h 60"/>
                <a:gd name="T4" fmla="*/ 47 w 105"/>
                <a:gd name="T5" fmla="*/ 57 h 60"/>
                <a:gd name="T6" fmla="*/ 32 w 105"/>
                <a:gd name="T7" fmla="*/ 57 h 60"/>
                <a:gd name="T8" fmla="*/ 5 w 105"/>
                <a:gd name="T9" fmla="*/ 42 h 60"/>
                <a:gd name="T10" fmla="*/ 5 w 105"/>
                <a:gd name="T11" fmla="*/ 33 h 60"/>
                <a:gd name="T12" fmla="*/ 58 w 105"/>
                <a:gd name="T13" fmla="*/ 2 h 60"/>
                <a:gd name="T14" fmla="*/ 73 w 105"/>
                <a:gd name="T15" fmla="*/ 2 h 60"/>
                <a:gd name="T16" fmla="*/ 101 w 105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1" y="18"/>
                  </a:moveTo>
                  <a:cubicBezTo>
                    <a:pt x="105" y="20"/>
                    <a:pt x="105" y="24"/>
                    <a:pt x="101" y="2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3" y="60"/>
                    <a:pt x="36" y="60"/>
                    <a:pt x="32" y="57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0" y="39"/>
                    <a:pt x="0" y="35"/>
                    <a:pt x="5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1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8" name="Freeform 79">
              <a:extLst>
                <a:ext uri="{FF2B5EF4-FFF2-40B4-BE49-F238E27FC236}">
                  <a16:creationId xmlns:a16="http://schemas.microsoft.com/office/drawing/2014/main" id="{BEDE9C0E-53BE-3C8C-3542-BAB61BA0C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5012" y="7465960"/>
              <a:ext cx="290513" cy="165100"/>
            </a:xfrm>
            <a:custGeom>
              <a:avLst/>
              <a:gdLst>
                <a:gd name="T0" fmla="*/ 101 w 105"/>
                <a:gd name="T1" fmla="*/ 18 h 60"/>
                <a:gd name="T2" fmla="*/ 101 w 105"/>
                <a:gd name="T3" fmla="*/ 27 h 60"/>
                <a:gd name="T4" fmla="*/ 47 w 105"/>
                <a:gd name="T5" fmla="*/ 58 h 60"/>
                <a:gd name="T6" fmla="*/ 32 w 105"/>
                <a:gd name="T7" fmla="*/ 58 h 60"/>
                <a:gd name="T8" fmla="*/ 5 w 105"/>
                <a:gd name="T9" fmla="*/ 42 h 60"/>
                <a:gd name="T10" fmla="*/ 5 w 105"/>
                <a:gd name="T11" fmla="*/ 33 h 60"/>
                <a:gd name="T12" fmla="*/ 58 w 105"/>
                <a:gd name="T13" fmla="*/ 2 h 60"/>
                <a:gd name="T14" fmla="*/ 73 w 105"/>
                <a:gd name="T15" fmla="*/ 2 h 60"/>
                <a:gd name="T16" fmla="*/ 101 w 105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1" y="18"/>
                  </a:moveTo>
                  <a:cubicBezTo>
                    <a:pt x="105" y="20"/>
                    <a:pt x="105" y="24"/>
                    <a:pt x="101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2" y="58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0" y="40"/>
                    <a:pt x="0" y="36"/>
                    <a:pt x="5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1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9" name="Freeform 80">
              <a:extLst>
                <a:ext uri="{FF2B5EF4-FFF2-40B4-BE49-F238E27FC236}">
                  <a16:creationId xmlns:a16="http://schemas.microsoft.com/office/drawing/2014/main" id="{A9199633-6885-631B-869F-8779ACCD0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8637" y="7585023"/>
              <a:ext cx="287338" cy="168275"/>
            </a:xfrm>
            <a:custGeom>
              <a:avLst/>
              <a:gdLst>
                <a:gd name="T0" fmla="*/ 100 w 104"/>
                <a:gd name="T1" fmla="*/ 19 h 61"/>
                <a:gd name="T2" fmla="*/ 100 w 104"/>
                <a:gd name="T3" fmla="*/ 27 h 61"/>
                <a:gd name="T4" fmla="*/ 47 w 104"/>
                <a:gd name="T5" fmla="*/ 58 h 61"/>
                <a:gd name="T6" fmla="*/ 31 w 104"/>
                <a:gd name="T7" fmla="*/ 58 h 61"/>
                <a:gd name="T8" fmla="*/ 4 w 104"/>
                <a:gd name="T9" fmla="*/ 43 h 61"/>
                <a:gd name="T10" fmla="*/ 4 w 104"/>
                <a:gd name="T11" fmla="*/ 34 h 61"/>
                <a:gd name="T12" fmla="*/ 58 w 104"/>
                <a:gd name="T13" fmla="*/ 3 h 61"/>
                <a:gd name="T14" fmla="*/ 73 w 104"/>
                <a:gd name="T15" fmla="*/ 3 h 61"/>
                <a:gd name="T16" fmla="*/ 100 w 104"/>
                <a:gd name="T17" fmla="*/ 1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1">
                  <a:moveTo>
                    <a:pt x="100" y="19"/>
                  </a:moveTo>
                  <a:cubicBezTo>
                    <a:pt x="104" y="21"/>
                    <a:pt x="104" y="25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1"/>
                    <a:pt x="36" y="61"/>
                    <a:pt x="31" y="58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0" y="40"/>
                    <a:pt x="0" y="36"/>
                    <a:pt x="4" y="3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2" y="0"/>
                    <a:pt x="69" y="0"/>
                    <a:pt x="73" y="3"/>
                  </a:cubicBezTo>
                  <a:lnTo>
                    <a:pt x="100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0" name="Freeform 81">
              <a:extLst>
                <a:ext uri="{FF2B5EF4-FFF2-40B4-BE49-F238E27FC236}">
                  <a16:creationId xmlns:a16="http://schemas.microsoft.com/office/drawing/2014/main" id="{D3AF6510-9C19-A546-B811-CA5894F31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07737" y="7345310"/>
              <a:ext cx="287338" cy="165100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7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7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0"/>
                    <a:pt x="104" y="24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2" y="60"/>
                    <a:pt x="36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39"/>
                    <a:pt x="0" y="35"/>
                    <a:pt x="4" y="33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1" name="Freeform 82">
              <a:extLst>
                <a:ext uri="{FF2B5EF4-FFF2-40B4-BE49-F238E27FC236}">
                  <a16:creationId xmlns:a16="http://schemas.microsoft.com/office/drawing/2014/main" id="{9A7559FD-C1EE-A4E2-5201-451C0A632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5699" y="7223073"/>
              <a:ext cx="285750" cy="168275"/>
            </a:xfrm>
            <a:custGeom>
              <a:avLst/>
              <a:gdLst>
                <a:gd name="T0" fmla="*/ 100 w 104"/>
                <a:gd name="T1" fmla="*/ 19 h 61"/>
                <a:gd name="T2" fmla="*/ 100 w 104"/>
                <a:gd name="T3" fmla="*/ 28 h 61"/>
                <a:gd name="T4" fmla="*/ 47 w 104"/>
                <a:gd name="T5" fmla="*/ 58 h 61"/>
                <a:gd name="T6" fmla="*/ 31 w 104"/>
                <a:gd name="T7" fmla="*/ 58 h 61"/>
                <a:gd name="T8" fmla="*/ 4 w 104"/>
                <a:gd name="T9" fmla="*/ 43 h 61"/>
                <a:gd name="T10" fmla="*/ 4 w 104"/>
                <a:gd name="T11" fmla="*/ 34 h 61"/>
                <a:gd name="T12" fmla="*/ 57 w 104"/>
                <a:gd name="T13" fmla="*/ 3 h 61"/>
                <a:gd name="T14" fmla="*/ 73 w 104"/>
                <a:gd name="T15" fmla="*/ 3 h 61"/>
                <a:gd name="T16" fmla="*/ 100 w 104"/>
                <a:gd name="T17" fmla="*/ 1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1">
                  <a:moveTo>
                    <a:pt x="100" y="19"/>
                  </a:moveTo>
                  <a:cubicBezTo>
                    <a:pt x="104" y="21"/>
                    <a:pt x="104" y="25"/>
                    <a:pt x="100" y="28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2" y="61"/>
                    <a:pt x="36" y="61"/>
                    <a:pt x="31" y="58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0" y="40"/>
                    <a:pt x="0" y="36"/>
                    <a:pt x="4" y="34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62" y="0"/>
                    <a:pt x="69" y="0"/>
                    <a:pt x="73" y="3"/>
                  </a:cubicBezTo>
                  <a:lnTo>
                    <a:pt x="100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2" name="Freeform 83">
              <a:extLst>
                <a:ext uri="{FF2B5EF4-FFF2-40B4-BE49-F238E27FC236}">
                  <a16:creationId xmlns:a16="http://schemas.microsoft.com/office/drawing/2014/main" id="{B9757B84-D566-FDE2-9272-632E6CD18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22074" y="7104010"/>
              <a:ext cx="288925" cy="166688"/>
            </a:xfrm>
            <a:custGeom>
              <a:avLst/>
              <a:gdLst>
                <a:gd name="T0" fmla="*/ 100 w 105"/>
                <a:gd name="T1" fmla="*/ 18 h 60"/>
                <a:gd name="T2" fmla="*/ 100 w 105"/>
                <a:gd name="T3" fmla="*/ 27 h 60"/>
                <a:gd name="T4" fmla="*/ 47 w 105"/>
                <a:gd name="T5" fmla="*/ 58 h 60"/>
                <a:gd name="T6" fmla="*/ 32 w 105"/>
                <a:gd name="T7" fmla="*/ 58 h 60"/>
                <a:gd name="T8" fmla="*/ 4 w 105"/>
                <a:gd name="T9" fmla="*/ 42 h 60"/>
                <a:gd name="T10" fmla="*/ 4 w 105"/>
                <a:gd name="T11" fmla="*/ 33 h 60"/>
                <a:gd name="T12" fmla="*/ 58 w 105"/>
                <a:gd name="T13" fmla="*/ 2 h 60"/>
                <a:gd name="T14" fmla="*/ 73 w 105"/>
                <a:gd name="T15" fmla="*/ 2 h 60"/>
                <a:gd name="T16" fmla="*/ 100 w 105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0" y="18"/>
                  </a:moveTo>
                  <a:cubicBezTo>
                    <a:pt x="105" y="20"/>
                    <a:pt x="105" y="24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2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0"/>
                    <a:pt x="0" y="36"/>
                    <a:pt x="4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3" name="Freeform 84">
              <a:extLst>
                <a:ext uri="{FF2B5EF4-FFF2-40B4-BE49-F238E27FC236}">
                  <a16:creationId xmlns:a16="http://schemas.microsoft.com/office/drawing/2014/main" id="{69CB45D4-F8B9-79E4-D6D4-DB6B19433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4799" y="6983360"/>
              <a:ext cx="287338" cy="165100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7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7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0"/>
                    <a:pt x="104" y="24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2" y="60"/>
                    <a:pt x="35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39"/>
                    <a:pt x="0" y="35"/>
                    <a:pt x="4" y="33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4" name="Freeform 85">
              <a:extLst>
                <a:ext uri="{FF2B5EF4-FFF2-40B4-BE49-F238E27FC236}">
                  <a16:creationId xmlns:a16="http://schemas.microsoft.com/office/drawing/2014/main" id="{BCA3A869-7817-E4DC-1C99-4CD965640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76024" y="7354835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5 w 121"/>
                <a:gd name="T13" fmla="*/ 30 h 69"/>
                <a:gd name="T14" fmla="*/ 5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3"/>
                    <a:pt x="0" y="37"/>
                    <a:pt x="5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5" name="Freeform 86">
              <a:extLst>
                <a:ext uri="{FF2B5EF4-FFF2-40B4-BE49-F238E27FC236}">
                  <a16:creationId xmlns:a16="http://schemas.microsoft.com/office/drawing/2014/main" id="{FA5B1EEC-A82C-7442-6FF1-DA35D69B1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68012" y="7705673"/>
              <a:ext cx="334963" cy="193675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6" name="Freeform 87">
              <a:extLst>
                <a:ext uri="{FF2B5EF4-FFF2-40B4-BE49-F238E27FC236}">
                  <a16:creationId xmlns:a16="http://schemas.microsoft.com/office/drawing/2014/main" id="{EBCD195A-584F-4515-222D-FA786008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44049" y="8780410"/>
              <a:ext cx="487363" cy="282575"/>
            </a:xfrm>
            <a:custGeom>
              <a:avLst/>
              <a:gdLst>
                <a:gd name="T0" fmla="*/ 53 w 177"/>
                <a:gd name="T1" fmla="*/ 99 h 102"/>
                <a:gd name="T2" fmla="*/ 68 w 177"/>
                <a:gd name="T3" fmla="*/ 99 h 102"/>
                <a:gd name="T4" fmla="*/ 173 w 177"/>
                <a:gd name="T5" fmla="*/ 39 h 102"/>
                <a:gd name="T6" fmla="*/ 173 w 177"/>
                <a:gd name="T7" fmla="*/ 30 h 102"/>
                <a:gd name="T8" fmla="*/ 125 w 177"/>
                <a:gd name="T9" fmla="*/ 2 h 102"/>
                <a:gd name="T10" fmla="*/ 110 w 177"/>
                <a:gd name="T11" fmla="*/ 2 h 102"/>
                <a:gd name="T12" fmla="*/ 4 w 177"/>
                <a:gd name="T13" fmla="*/ 63 h 102"/>
                <a:gd name="T14" fmla="*/ 4 w 177"/>
                <a:gd name="T15" fmla="*/ 72 h 102"/>
                <a:gd name="T16" fmla="*/ 53 w 177"/>
                <a:gd name="T17" fmla="*/ 9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02">
                  <a:moveTo>
                    <a:pt x="53" y="99"/>
                  </a:moveTo>
                  <a:cubicBezTo>
                    <a:pt x="57" y="102"/>
                    <a:pt x="64" y="102"/>
                    <a:pt x="68" y="99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77" y="36"/>
                    <a:pt x="177" y="32"/>
                    <a:pt x="173" y="30"/>
                  </a:cubicBezTo>
                  <a:cubicBezTo>
                    <a:pt x="125" y="2"/>
                    <a:pt x="125" y="2"/>
                    <a:pt x="125" y="2"/>
                  </a:cubicBezTo>
                  <a:cubicBezTo>
                    <a:pt x="121" y="0"/>
                    <a:pt x="114" y="0"/>
                    <a:pt x="110" y="2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0" y="65"/>
                    <a:pt x="0" y="69"/>
                    <a:pt x="4" y="72"/>
                  </a:cubicBezTo>
                  <a:lnTo>
                    <a:pt x="53" y="9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7" name="Freeform 88">
              <a:extLst>
                <a:ext uri="{FF2B5EF4-FFF2-40B4-BE49-F238E27FC236}">
                  <a16:creationId xmlns:a16="http://schemas.microsoft.com/office/drawing/2014/main" id="{304DD452-8865-3E05-5347-260BD21E3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63499" y="7573910"/>
              <a:ext cx="269875" cy="153988"/>
            </a:xfrm>
            <a:custGeom>
              <a:avLst/>
              <a:gdLst>
                <a:gd name="T0" fmla="*/ 5 w 98"/>
                <a:gd name="T1" fmla="*/ 40 h 56"/>
                <a:gd name="T2" fmla="*/ 5 w 98"/>
                <a:gd name="T3" fmla="*/ 31 h 56"/>
                <a:gd name="T4" fmla="*/ 55 w 98"/>
                <a:gd name="T5" fmla="*/ 2 h 56"/>
                <a:gd name="T6" fmla="*/ 71 w 98"/>
                <a:gd name="T7" fmla="*/ 2 h 56"/>
                <a:gd name="T8" fmla="*/ 93 w 98"/>
                <a:gd name="T9" fmla="*/ 15 h 56"/>
                <a:gd name="T10" fmla="*/ 94 w 98"/>
                <a:gd name="T11" fmla="*/ 24 h 56"/>
                <a:gd name="T12" fmla="*/ 43 w 98"/>
                <a:gd name="T13" fmla="*/ 53 h 56"/>
                <a:gd name="T14" fmla="*/ 27 w 98"/>
                <a:gd name="T15" fmla="*/ 53 h 56"/>
                <a:gd name="T16" fmla="*/ 5 w 98"/>
                <a:gd name="T17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6">
                  <a:moveTo>
                    <a:pt x="5" y="40"/>
                  </a:moveTo>
                  <a:cubicBezTo>
                    <a:pt x="0" y="38"/>
                    <a:pt x="0" y="34"/>
                    <a:pt x="5" y="31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9" y="0"/>
                    <a:pt x="66" y="0"/>
                    <a:pt x="71" y="2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8" y="18"/>
                    <a:pt x="98" y="22"/>
                    <a:pt x="94" y="24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39" y="56"/>
                    <a:pt x="32" y="56"/>
                    <a:pt x="27" y="53"/>
                  </a:cubicBezTo>
                  <a:lnTo>
                    <a:pt x="5" y="4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8" name="Freeform 89">
              <a:extLst>
                <a:ext uri="{FF2B5EF4-FFF2-40B4-BE49-F238E27FC236}">
                  <a16:creationId xmlns:a16="http://schemas.microsoft.com/office/drawing/2014/main" id="{32CDD8E7-CAC8-CA5F-7437-5EB6875F3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65049" y="7631060"/>
              <a:ext cx="368300" cy="212725"/>
            </a:xfrm>
            <a:custGeom>
              <a:avLst/>
              <a:gdLst>
                <a:gd name="T0" fmla="*/ 4 w 133"/>
                <a:gd name="T1" fmla="*/ 41 h 77"/>
                <a:gd name="T2" fmla="*/ 4 w 133"/>
                <a:gd name="T3" fmla="*/ 32 h 77"/>
                <a:gd name="T4" fmla="*/ 55 w 133"/>
                <a:gd name="T5" fmla="*/ 3 h 77"/>
                <a:gd name="T6" fmla="*/ 70 w 133"/>
                <a:gd name="T7" fmla="*/ 3 h 77"/>
                <a:gd name="T8" fmla="*/ 129 w 133"/>
                <a:gd name="T9" fmla="*/ 36 h 77"/>
                <a:gd name="T10" fmla="*/ 129 w 133"/>
                <a:gd name="T11" fmla="*/ 45 h 77"/>
                <a:gd name="T12" fmla="*/ 78 w 133"/>
                <a:gd name="T13" fmla="*/ 74 h 77"/>
                <a:gd name="T14" fmla="*/ 62 w 133"/>
                <a:gd name="T15" fmla="*/ 74 h 77"/>
                <a:gd name="T16" fmla="*/ 4 w 133"/>
                <a:gd name="T17" fmla="*/ 4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77">
                  <a:moveTo>
                    <a:pt x="4" y="41"/>
                  </a:moveTo>
                  <a:cubicBezTo>
                    <a:pt x="0" y="38"/>
                    <a:pt x="0" y="34"/>
                    <a:pt x="4" y="32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9" y="0"/>
                    <a:pt x="66" y="0"/>
                    <a:pt x="70" y="3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33" y="39"/>
                    <a:pt x="133" y="43"/>
                    <a:pt x="129" y="45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4" y="77"/>
                    <a:pt x="67" y="77"/>
                    <a:pt x="62" y="74"/>
                  </a:cubicBezTo>
                  <a:lnTo>
                    <a:pt x="4" y="4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9" name="Freeform 90">
              <a:extLst>
                <a:ext uri="{FF2B5EF4-FFF2-40B4-BE49-F238E27FC236}">
                  <a16:creationId xmlns:a16="http://schemas.microsoft.com/office/drawing/2014/main" id="{E57BAEF4-F379-025A-2168-A296B5A3A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8687" y="7808860"/>
              <a:ext cx="269875" cy="153988"/>
            </a:xfrm>
            <a:custGeom>
              <a:avLst/>
              <a:gdLst>
                <a:gd name="T0" fmla="*/ 4 w 98"/>
                <a:gd name="T1" fmla="*/ 40 h 56"/>
                <a:gd name="T2" fmla="*/ 4 w 98"/>
                <a:gd name="T3" fmla="*/ 31 h 56"/>
                <a:gd name="T4" fmla="*/ 55 w 98"/>
                <a:gd name="T5" fmla="*/ 2 h 56"/>
                <a:gd name="T6" fmla="*/ 70 w 98"/>
                <a:gd name="T7" fmla="*/ 2 h 56"/>
                <a:gd name="T8" fmla="*/ 93 w 98"/>
                <a:gd name="T9" fmla="*/ 15 h 56"/>
                <a:gd name="T10" fmla="*/ 93 w 98"/>
                <a:gd name="T11" fmla="*/ 24 h 56"/>
                <a:gd name="T12" fmla="*/ 43 w 98"/>
                <a:gd name="T13" fmla="*/ 53 h 56"/>
                <a:gd name="T14" fmla="*/ 27 w 98"/>
                <a:gd name="T15" fmla="*/ 53 h 56"/>
                <a:gd name="T16" fmla="*/ 4 w 98"/>
                <a:gd name="T17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6">
                  <a:moveTo>
                    <a:pt x="4" y="40"/>
                  </a:moveTo>
                  <a:cubicBezTo>
                    <a:pt x="0" y="38"/>
                    <a:pt x="0" y="34"/>
                    <a:pt x="4" y="31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9" y="0"/>
                    <a:pt x="66" y="0"/>
                    <a:pt x="70" y="2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8" y="18"/>
                    <a:pt x="98" y="22"/>
                    <a:pt x="93" y="24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38" y="56"/>
                    <a:pt x="31" y="56"/>
                    <a:pt x="27" y="53"/>
                  </a:cubicBezTo>
                  <a:lnTo>
                    <a:pt x="4" y="4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0" name="Freeform 91">
              <a:extLst>
                <a:ext uri="{FF2B5EF4-FFF2-40B4-BE49-F238E27FC236}">
                  <a16:creationId xmlns:a16="http://schemas.microsoft.com/office/drawing/2014/main" id="{688622A7-F9AE-1CD3-CECB-E99D3C92B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6562" y="6770635"/>
              <a:ext cx="92075" cy="52388"/>
            </a:xfrm>
            <a:custGeom>
              <a:avLst/>
              <a:gdLst>
                <a:gd name="T0" fmla="*/ 27 w 33"/>
                <a:gd name="T1" fmla="*/ 16 h 19"/>
                <a:gd name="T2" fmla="*/ 6 w 33"/>
                <a:gd name="T3" fmla="*/ 16 h 19"/>
                <a:gd name="T4" fmla="*/ 6 w 33"/>
                <a:gd name="T5" fmla="*/ 3 h 19"/>
                <a:gd name="T6" fmla="*/ 27 w 33"/>
                <a:gd name="T7" fmla="*/ 3 h 19"/>
                <a:gd name="T8" fmla="*/ 27 w 33"/>
                <a:gd name="T9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27" y="16"/>
                  </a:moveTo>
                  <a:cubicBezTo>
                    <a:pt x="21" y="19"/>
                    <a:pt x="12" y="19"/>
                    <a:pt x="6" y="16"/>
                  </a:cubicBezTo>
                  <a:cubicBezTo>
                    <a:pt x="0" y="12"/>
                    <a:pt x="0" y="7"/>
                    <a:pt x="6" y="3"/>
                  </a:cubicBezTo>
                  <a:cubicBezTo>
                    <a:pt x="12" y="0"/>
                    <a:pt x="21" y="0"/>
                    <a:pt x="27" y="3"/>
                  </a:cubicBezTo>
                  <a:cubicBezTo>
                    <a:pt x="33" y="7"/>
                    <a:pt x="33" y="12"/>
                    <a:pt x="27" y="16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1" name="Freeform 92">
              <a:extLst>
                <a:ext uri="{FF2B5EF4-FFF2-40B4-BE49-F238E27FC236}">
                  <a16:creationId xmlns:a16="http://schemas.microsoft.com/office/drawing/2014/main" id="{5C027E09-1544-D23B-66AE-DFBA9C8C8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87124" y="8258123"/>
              <a:ext cx="1968500" cy="715963"/>
            </a:xfrm>
            <a:custGeom>
              <a:avLst/>
              <a:gdLst>
                <a:gd name="T0" fmla="*/ 1240 w 1240"/>
                <a:gd name="T1" fmla="*/ 275 h 451"/>
                <a:gd name="T2" fmla="*/ 1220 w 1240"/>
                <a:gd name="T3" fmla="*/ 286 h 451"/>
                <a:gd name="T4" fmla="*/ 1220 w 1240"/>
                <a:gd name="T5" fmla="*/ 286 h 451"/>
                <a:gd name="T6" fmla="*/ 763 w 1240"/>
                <a:gd name="T7" fmla="*/ 23 h 451"/>
                <a:gd name="T8" fmla="*/ 19 w 1240"/>
                <a:gd name="T9" fmla="*/ 451 h 451"/>
                <a:gd name="T10" fmla="*/ 0 w 1240"/>
                <a:gd name="T11" fmla="*/ 440 h 451"/>
                <a:gd name="T12" fmla="*/ 763 w 1240"/>
                <a:gd name="T13" fmla="*/ 0 h 451"/>
                <a:gd name="T14" fmla="*/ 1240 w 1240"/>
                <a:gd name="T15" fmla="*/ 275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0" h="451">
                  <a:moveTo>
                    <a:pt x="1240" y="275"/>
                  </a:moveTo>
                  <a:lnTo>
                    <a:pt x="1220" y="286"/>
                  </a:lnTo>
                  <a:lnTo>
                    <a:pt x="1220" y="286"/>
                  </a:lnTo>
                  <a:lnTo>
                    <a:pt x="763" y="23"/>
                  </a:lnTo>
                  <a:lnTo>
                    <a:pt x="19" y="451"/>
                  </a:lnTo>
                  <a:lnTo>
                    <a:pt x="0" y="440"/>
                  </a:lnTo>
                  <a:lnTo>
                    <a:pt x="763" y="0"/>
                  </a:lnTo>
                  <a:lnTo>
                    <a:pt x="1240" y="275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2" name="Freeform 93">
              <a:extLst>
                <a:ext uri="{FF2B5EF4-FFF2-40B4-BE49-F238E27FC236}">
                  <a16:creationId xmlns:a16="http://schemas.microsoft.com/office/drawing/2014/main" id="{F9281F96-9496-049B-E221-50FF5F5C1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7287" y="8294635"/>
              <a:ext cx="1906588" cy="1098550"/>
            </a:xfrm>
            <a:custGeom>
              <a:avLst/>
              <a:gdLst>
                <a:gd name="T0" fmla="*/ 1201 w 1201"/>
                <a:gd name="T1" fmla="*/ 263 h 692"/>
                <a:gd name="T2" fmla="*/ 457 w 1201"/>
                <a:gd name="T3" fmla="*/ 692 h 692"/>
                <a:gd name="T4" fmla="*/ 0 w 1201"/>
                <a:gd name="T5" fmla="*/ 428 h 692"/>
                <a:gd name="T6" fmla="*/ 744 w 1201"/>
                <a:gd name="T7" fmla="*/ 0 h 692"/>
                <a:gd name="T8" fmla="*/ 1201 w 1201"/>
                <a:gd name="T9" fmla="*/ 263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1" h="692">
                  <a:moveTo>
                    <a:pt x="1201" y="263"/>
                  </a:moveTo>
                  <a:lnTo>
                    <a:pt x="457" y="692"/>
                  </a:lnTo>
                  <a:lnTo>
                    <a:pt x="0" y="428"/>
                  </a:lnTo>
                  <a:lnTo>
                    <a:pt x="744" y="0"/>
                  </a:lnTo>
                  <a:lnTo>
                    <a:pt x="1201" y="263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3" name="Freeform 94">
              <a:extLst>
                <a:ext uri="{FF2B5EF4-FFF2-40B4-BE49-F238E27FC236}">
                  <a16:creationId xmlns:a16="http://schemas.microsoft.com/office/drawing/2014/main" id="{22FB1CF6-FD51-AD94-31D0-150F7B46F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3437" y="8131123"/>
              <a:ext cx="5797550" cy="2025650"/>
            </a:xfrm>
            <a:custGeom>
              <a:avLst/>
              <a:gdLst>
                <a:gd name="T0" fmla="*/ 2101 w 2101"/>
                <a:gd name="T1" fmla="*/ 0 h 733"/>
                <a:gd name="T2" fmla="*/ 2101 w 2101"/>
                <a:gd name="T3" fmla="*/ 30 h 733"/>
                <a:gd name="T4" fmla="*/ 2065 w 2101"/>
                <a:gd name="T5" fmla="*/ 92 h 733"/>
                <a:gd name="T6" fmla="*/ 1021 w 2101"/>
                <a:gd name="T7" fmla="*/ 695 h 733"/>
                <a:gd name="T8" fmla="*/ 810 w 2101"/>
                <a:gd name="T9" fmla="*/ 695 h 733"/>
                <a:gd name="T10" fmla="*/ 0 w 2101"/>
                <a:gd name="T11" fmla="*/ 228 h 733"/>
                <a:gd name="T12" fmla="*/ 0 w 2101"/>
                <a:gd name="T13" fmla="*/ 198 h 733"/>
                <a:gd name="T14" fmla="*/ 26 w 2101"/>
                <a:gd name="T15" fmla="*/ 213 h 733"/>
                <a:gd name="T16" fmla="*/ 810 w 2101"/>
                <a:gd name="T17" fmla="*/ 665 h 733"/>
                <a:gd name="T18" fmla="*/ 1021 w 2101"/>
                <a:gd name="T19" fmla="*/ 665 h 733"/>
                <a:gd name="T20" fmla="*/ 2065 w 2101"/>
                <a:gd name="T21" fmla="*/ 62 h 733"/>
                <a:gd name="T22" fmla="*/ 2099 w 2101"/>
                <a:gd name="T23" fmla="*/ 15 h 733"/>
                <a:gd name="T24" fmla="*/ 2101 w 2101"/>
                <a:gd name="T2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01" h="733">
                  <a:moveTo>
                    <a:pt x="2101" y="0"/>
                  </a:moveTo>
                  <a:cubicBezTo>
                    <a:pt x="2101" y="30"/>
                    <a:pt x="2101" y="30"/>
                    <a:pt x="2101" y="30"/>
                  </a:cubicBezTo>
                  <a:cubicBezTo>
                    <a:pt x="2101" y="54"/>
                    <a:pt x="2089" y="78"/>
                    <a:pt x="2065" y="92"/>
                  </a:cubicBezTo>
                  <a:cubicBezTo>
                    <a:pt x="1021" y="695"/>
                    <a:pt x="1021" y="695"/>
                    <a:pt x="1021" y="695"/>
                  </a:cubicBezTo>
                  <a:cubicBezTo>
                    <a:pt x="955" y="733"/>
                    <a:pt x="875" y="733"/>
                    <a:pt x="810" y="69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810" y="665"/>
                    <a:pt x="810" y="665"/>
                    <a:pt x="810" y="665"/>
                  </a:cubicBezTo>
                  <a:cubicBezTo>
                    <a:pt x="875" y="703"/>
                    <a:pt x="955" y="703"/>
                    <a:pt x="1021" y="665"/>
                  </a:cubicBezTo>
                  <a:cubicBezTo>
                    <a:pt x="2065" y="62"/>
                    <a:pt x="2065" y="62"/>
                    <a:pt x="2065" y="62"/>
                  </a:cubicBezTo>
                  <a:cubicBezTo>
                    <a:pt x="2084" y="51"/>
                    <a:pt x="2096" y="34"/>
                    <a:pt x="2099" y="15"/>
                  </a:cubicBezTo>
                  <a:cubicBezTo>
                    <a:pt x="2100" y="10"/>
                    <a:pt x="2101" y="5"/>
                    <a:pt x="2101" y="0"/>
                  </a:cubicBezTo>
                  <a:close/>
                </a:path>
              </a:pathLst>
            </a:custGeom>
            <a:solidFill>
              <a:srgbClr val="C1C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pic>
        <p:nvPicPr>
          <p:cNvPr id="744" name="Graphic 743">
            <a:extLst>
              <a:ext uri="{FF2B5EF4-FFF2-40B4-BE49-F238E27FC236}">
                <a16:creationId xmlns:a16="http://schemas.microsoft.com/office/drawing/2014/main" id="{70851A59-470E-9223-ADC0-984B07DCE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415782">
            <a:off x="4933481" y="629988"/>
            <a:ext cx="1983307" cy="1611901"/>
          </a:xfrm>
          <a:prstGeom prst="rect">
            <a:avLst/>
          </a:prstGeom>
        </p:spPr>
      </p:pic>
      <p:sp>
        <p:nvSpPr>
          <p:cNvPr id="745" name="TextBox 744">
            <a:extLst>
              <a:ext uri="{FF2B5EF4-FFF2-40B4-BE49-F238E27FC236}">
                <a16:creationId xmlns:a16="http://schemas.microsoft.com/office/drawing/2014/main" id="{C7F10F03-13F0-6029-D5C2-991ED021C0C5}"/>
              </a:ext>
            </a:extLst>
          </p:cNvPr>
          <p:cNvSpPr txBox="1"/>
          <p:nvPr/>
        </p:nvSpPr>
        <p:spPr>
          <a:xfrm>
            <a:off x="1431831" y="4710897"/>
            <a:ext cx="237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554">
              <a:defRPr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Computer</a:t>
            </a:r>
          </a:p>
        </p:txBody>
      </p:sp>
      <p:sp>
        <p:nvSpPr>
          <p:cNvPr id="746" name="TextBox 745">
            <a:extLst>
              <a:ext uri="{FF2B5EF4-FFF2-40B4-BE49-F238E27FC236}">
                <a16:creationId xmlns:a16="http://schemas.microsoft.com/office/drawing/2014/main" id="{14096B60-61F0-037D-4D9B-7241E47F8037}"/>
              </a:ext>
            </a:extLst>
          </p:cNvPr>
          <p:cNvSpPr txBox="1"/>
          <p:nvPr/>
        </p:nvSpPr>
        <p:spPr>
          <a:xfrm>
            <a:off x="8592699" y="4703706"/>
            <a:ext cx="237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554">
              <a:defRPr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Computer</a:t>
            </a:r>
          </a:p>
        </p:txBody>
      </p:sp>
      <p:sp>
        <p:nvSpPr>
          <p:cNvPr id="747" name="TextBox 746">
            <a:extLst>
              <a:ext uri="{FF2B5EF4-FFF2-40B4-BE49-F238E27FC236}">
                <a16:creationId xmlns:a16="http://schemas.microsoft.com/office/drawing/2014/main" id="{D9256B59-74BA-2EC3-5D4C-65DFA8BDBB2F}"/>
              </a:ext>
            </a:extLst>
          </p:cNvPr>
          <p:cNvSpPr txBox="1"/>
          <p:nvPr/>
        </p:nvSpPr>
        <p:spPr>
          <a:xfrm>
            <a:off x="5974234" y="6420333"/>
            <a:ext cx="237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554">
              <a:defRPr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Computer</a:t>
            </a:r>
          </a:p>
        </p:txBody>
      </p:sp>
      <p:sp>
        <p:nvSpPr>
          <p:cNvPr id="748" name="TextBox 747">
            <a:extLst>
              <a:ext uri="{FF2B5EF4-FFF2-40B4-BE49-F238E27FC236}">
                <a16:creationId xmlns:a16="http://schemas.microsoft.com/office/drawing/2014/main" id="{25638041-F990-9394-7A70-A52D282D393D}"/>
              </a:ext>
            </a:extLst>
          </p:cNvPr>
          <p:cNvSpPr txBox="1"/>
          <p:nvPr/>
        </p:nvSpPr>
        <p:spPr>
          <a:xfrm>
            <a:off x="5488850" y="4119401"/>
            <a:ext cx="237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554">
              <a:defRPr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Switch</a:t>
            </a:r>
          </a:p>
        </p:txBody>
      </p:sp>
      <p:sp>
        <p:nvSpPr>
          <p:cNvPr id="749" name="TextBox 748">
            <a:extLst>
              <a:ext uri="{FF2B5EF4-FFF2-40B4-BE49-F238E27FC236}">
                <a16:creationId xmlns:a16="http://schemas.microsoft.com/office/drawing/2014/main" id="{3023C86B-AE4A-19E7-869B-A02D2E58C4D7}"/>
              </a:ext>
            </a:extLst>
          </p:cNvPr>
          <p:cNvSpPr txBox="1"/>
          <p:nvPr/>
        </p:nvSpPr>
        <p:spPr>
          <a:xfrm>
            <a:off x="5669688" y="2389877"/>
            <a:ext cx="237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554">
              <a:defRPr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Router</a:t>
            </a:r>
          </a:p>
        </p:txBody>
      </p:sp>
      <p:pic>
        <p:nvPicPr>
          <p:cNvPr id="752" name="Picture 751">
            <a:extLst>
              <a:ext uri="{FF2B5EF4-FFF2-40B4-BE49-F238E27FC236}">
                <a16:creationId xmlns:a16="http://schemas.microsoft.com/office/drawing/2014/main" id="{E97CF842-E6CA-CFFC-1D1C-3DA847F1C65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5"/>
          <a:stretch/>
        </p:blipFill>
        <p:spPr>
          <a:xfrm>
            <a:off x="8419960" y="116655"/>
            <a:ext cx="3600975" cy="25629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50" name="TextBox 749">
            <a:extLst>
              <a:ext uri="{FF2B5EF4-FFF2-40B4-BE49-F238E27FC236}">
                <a16:creationId xmlns:a16="http://schemas.microsoft.com/office/drawing/2014/main" id="{3CBCC9D4-D4B2-CE87-A63F-B6F723D25512}"/>
              </a:ext>
            </a:extLst>
          </p:cNvPr>
          <p:cNvSpPr txBox="1"/>
          <p:nvPr/>
        </p:nvSpPr>
        <p:spPr>
          <a:xfrm>
            <a:off x="10151666" y="2293847"/>
            <a:ext cx="237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554">
              <a:defRPr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Internet</a:t>
            </a:r>
          </a:p>
        </p:txBody>
      </p:sp>
      <p:grpSp>
        <p:nvGrpSpPr>
          <p:cNvPr id="758" name="Group 757">
            <a:extLst>
              <a:ext uri="{FF2B5EF4-FFF2-40B4-BE49-F238E27FC236}">
                <a16:creationId xmlns:a16="http://schemas.microsoft.com/office/drawing/2014/main" id="{F179280F-20B8-BD44-606C-59BF1D6B3552}"/>
              </a:ext>
            </a:extLst>
          </p:cNvPr>
          <p:cNvGrpSpPr/>
          <p:nvPr/>
        </p:nvGrpSpPr>
        <p:grpSpPr>
          <a:xfrm>
            <a:off x="324050" y="2260098"/>
            <a:ext cx="530823" cy="896998"/>
            <a:chOff x="342418" y="2980501"/>
            <a:chExt cx="530823" cy="896998"/>
          </a:xfrm>
        </p:grpSpPr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AED42756-E57A-B8DC-7E64-9AAC9F94F28C}"/>
                </a:ext>
              </a:extLst>
            </p:cNvPr>
            <p:cNvCxnSpPr>
              <a:cxnSpLocks/>
            </p:cNvCxnSpPr>
            <p:nvPr/>
          </p:nvCxnSpPr>
          <p:spPr>
            <a:xfrm>
              <a:off x="342419" y="3279500"/>
              <a:ext cx="53082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Connector 759">
              <a:extLst>
                <a:ext uri="{FF2B5EF4-FFF2-40B4-BE49-F238E27FC236}">
                  <a16:creationId xmlns:a16="http://schemas.microsoft.com/office/drawing/2014/main" id="{74D51045-B92D-1C47-5B2F-F2CE486EB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418" y="2980501"/>
              <a:ext cx="12052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E9AEEAFD-624E-2A3D-B530-83101F4F43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418" y="3130000"/>
              <a:ext cx="12052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1C62819F-9CBB-C48A-A6DC-6F2FB17941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418" y="3429000"/>
              <a:ext cx="12052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>
              <a:extLst>
                <a:ext uri="{FF2B5EF4-FFF2-40B4-BE49-F238E27FC236}">
                  <a16:creationId xmlns:a16="http://schemas.microsoft.com/office/drawing/2014/main" id="{FABB0B93-0BE6-2F46-E0D6-668247D20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418" y="3578499"/>
              <a:ext cx="12052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Straight Connector 763">
              <a:extLst>
                <a:ext uri="{FF2B5EF4-FFF2-40B4-BE49-F238E27FC236}">
                  <a16:creationId xmlns:a16="http://schemas.microsoft.com/office/drawing/2014/main" id="{83E111A5-6667-C58A-5E29-C41EF440A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418" y="3727999"/>
              <a:ext cx="12052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Connector 764">
              <a:extLst>
                <a:ext uri="{FF2B5EF4-FFF2-40B4-BE49-F238E27FC236}">
                  <a16:creationId xmlns:a16="http://schemas.microsoft.com/office/drawing/2014/main" id="{A95517EB-F22D-FB7B-2E6E-564F24D5F3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418" y="3877499"/>
              <a:ext cx="12052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6" name="Group 765">
            <a:extLst>
              <a:ext uri="{FF2B5EF4-FFF2-40B4-BE49-F238E27FC236}">
                <a16:creationId xmlns:a16="http://schemas.microsoft.com/office/drawing/2014/main" id="{0D456BEA-80BF-DF2A-7F3D-D650EDAFE899}"/>
              </a:ext>
            </a:extLst>
          </p:cNvPr>
          <p:cNvGrpSpPr/>
          <p:nvPr/>
        </p:nvGrpSpPr>
        <p:grpSpPr>
          <a:xfrm>
            <a:off x="11609284" y="6255592"/>
            <a:ext cx="406400" cy="415925"/>
            <a:chOff x="2684463" y="4606925"/>
            <a:chExt cx="406400" cy="415925"/>
          </a:xfrm>
        </p:grpSpPr>
        <p:sp>
          <p:nvSpPr>
            <p:cNvPr id="767" name="Freeform 157">
              <a:extLst>
                <a:ext uri="{FF2B5EF4-FFF2-40B4-BE49-F238E27FC236}">
                  <a16:creationId xmlns:a16="http://schemas.microsoft.com/office/drawing/2014/main" id="{B8C6E7FC-8E05-7210-6E13-1ECDDFD1EA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84463" y="4667250"/>
              <a:ext cx="358775" cy="304800"/>
            </a:xfrm>
            <a:custGeom>
              <a:avLst/>
              <a:gdLst>
                <a:gd name="T0" fmla="*/ 5 w 113"/>
                <a:gd name="T1" fmla="*/ 96 h 96"/>
                <a:gd name="T2" fmla="*/ 5 w 113"/>
                <a:gd name="T3" fmla="*/ 96 h 96"/>
                <a:gd name="T4" fmla="*/ 5 w 113"/>
                <a:gd name="T5" fmla="*/ 96 h 96"/>
                <a:gd name="T6" fmla="*/ 3 w 113"/>
                <a:gd name="T7" fmla="*/ 96 h 96"/>
                <a:gd name="T8" fmla="*/ 0 w 113"/>
                <a:gd name="T9" fmla="*/ 92 h 96"/>
                <a:gd name="T10" fmla="*/ 1 w 113"/>
                <a:gd name="T11" fmla="*/ 91 h 96"/>
                <a:gd name="T12" fmla="*/ 1 w 113"/>
                <a:gd name="T13" fmla="*/ 90 h 96"/>
                <a:gd name="T14" fmla="*/ 3 w 113"/>
                <a:gd name="T15" fmla="*/ 92 h 96"/>
                <a:gd name="T16" fmla="*/ 4 w 113"/>
                <a:gd name="T17" fmla="*/ 93 h 96"/>
                <a:gd name="T18" fmla="*/ 7 w 113"/>
                <a:gd name="T19" fmla="*/ 92 h 96"/>
                <a:gd name="T20" fmla="*/ 7 w 113"/>
                <a:gd name="T21" fmla="*/ 92 h 96"/>
                <a:gd name="T22" fmla="*/ 8 w 113"/>
                <a:gd name="T23" fmla="*/ 92 h 96"/>
                <a:gd name="T24" fmla="*/ 8 w 113"/>
                <a:gd name="T25" fmla="*/ 92 h 96"/>
                <a:gd name="T26" fmla="*/ 8 w 113"/>
                <a:gd name="T27" fmla="*/ 92 h 96"/>
                <a:gd name="T28" fmla="*/ 9 w 113"/>
                <a:gd name="T29" fmla="*/ 90 h 96"/>
                <a:gd name="T30" fmla="*/ 11 w 113"/>
                <a:gd name="T31" fmla="*/ 92 h 96"/>
                <a:gd name="T32" fmla="*/ 11 w 113"/>
                <a:gd name="T33" fmla="*/ 92 h 96"/>
                <a:gd name="T34" fmla="*/ 10 w 113"/>
                <a:gd name="T35" fmla="*/ 93 h 96"/>
                <a:gd name="T36" fmla="*/ 10 w 113"/>
                <a:gd name="T37" fmla="*/ 93 h 96"/>
                <a:gd name="T38" fmla="*/ 5 w 113"/>
                <a:gd name="T39" fmla="*/ 96 h 96"/>
                <a:gd name="T40" fmla="*/ 2 w 113"/>
                <a:gd name="T41" fmla="*/ 89 h 96"/>
                <a:gd name="T42" fmla="*/ 0 w 113"/>
                <a:gd name="T43" fmla="*/ 87 h 96"/>
                <a:gd name="T44" fmla="*/ 0 w 113"/>
                <a:gd name="T45" fmla="*/ 41 h 96"/>
                <a:gd name="T46" fmla="*/ 2 w 113"/>
                <a:gd name="T47" fmla="*/ 39 h 96"/>
                <a:gd name="T48" fmla="*/ 3 w 113"/>
                <a:gd name="T49" fmla="*/ 41 h 96"/>
                <a:gd name="T50" fmla="*/ 3 w 113"/>
                <a:gd name="T51" fmla="*/ 87 h 96"/>
                <a:gd name="T52" fmla="*/ 2 w 113"/>
                <a:gd name="T53" fmla="*/ 89 h 96"/>
                <a:gd name="T54" fmla="*/ 2 w 113"/>
                <a:gd name="T55" fmla="*/ 38 h 96"/>
                <a:gd name="T56" fmla="*/ 0 w 113"/>
                <a:gd name="T57" fmla="*/ 36 h 96"/>
                <a:gd name="T58" fmla="*/ 2 w 113"/>
                <a:gd name="T59" fmla="*/ 35 h 96"/>
                <a:gd name="T60" fmla="*/ 3 w 113"/>
                <a:gd name="T61" fmla="*/ 36 h 96"/>
                <a:gd name="T62" fmla="*/ 2 w 113"/>
                <a:gd name="T63" fmla="*/ 38 h 96"/>
                <a:gd name="T64" fmla="*/ 2 w 113"/>
                <a:gd name="T65" fmla="*/ 33 h 96"/>
                <a:gd name="T66" fmla="*/ 0 w 113"/>
                <a:gd name="T67" fmla="*/ 32 h 96"/>
                <a:gd name="T68" fmla="*/ 0 w 113"/>
                <a:gd name="T69" fmla="*/ 1 h 96"/>
                <a:gd name="T70" fmla="*/ 1 w 113"/>
                <a:gd name="T71" fmla="*/ 0 h 96"/>
                <a:gd name="T72" fmla="*/ 2 w 113"/>
                <a:gd name="T73" fmla="*/ 0 h 96"/>
                <a:gd name="T74" fmla="*/ 30 w 113"/>
                <a:gd name="T75" fmla="*/ 0 h 96"/>
                <a:gd name="T76" fmla="*/ 31 w 113"/>
                <a:gd name="T77" fmla="*/ 0 h 96"/>
                <a:gd name="T78" fmla="*/ 42 w 113"/>
                <a:gd name="T79" fmla="*/ 16 h 96"/>
                <a:gd name="T80" fmla="*/ 71 w 113"/>
                <a:gd name="T81" fmla="*/ 16 h 96"/>
                <a:gd name="T82" fmla="*/ 72 w 113"/>
                <a:gd name="T83" fmla="*/ 16 h 96"/>
                <a:gd name="T84" fmla="*/ 73 w 113"/>
                <a:gd name="T85" fmla="*/ 17 h 96"/>
                <a:gd name="T86" fmla="*/ 71 w 113"/>
                <a:gd name="T87" fmla="*/ 19 h 96"/>
                <a:gd name="T88" fmla="*/ 41 w 113"/>
                <a:gd name="T89" fmla="*/ 19 h 96"/>
                <a:gd name="T90" fmla="*/ 39 w 113"/>
                <a:gd name="T91" fmla="*/ 18 h 96"/>
                <a:gd name="T92" fmla="*/ 29 w 113"/>
                <a:gd name="T93" fmla="*/ 3 h 96"/>
                <a:gd name="T94" fmla="*/ 3 w 113"/>
                <a:gd name="T95" fmla="*/ 3 h 96"/>
                <a:gd name="T96" fmla="*/ 3 w 113"/>
                <a:gd name="T97" fmla="*/ 32 h 96"/>
                <a:gd name="T98" fmla="*/ 2 w 113"/>
                <a:gd name="T99" fmla="*/ 33 h 96"/>
                <a:gd name="T100" fmla="*/ 111 w 113"/>
                <a:gd name="T101" fmla="*/ 30 h 96"/>
                <a:gd name="T102" fmla="*/ 110 w 113"/>
                <a:gd name="T103" fmla="*/ 29 h 96"/>
                <a:gd name="T104" fmla="*/ 110 w 113"/>
                <a:gd name="T105" fmla="*/ 19 h 96"/>
                <a:gd name="T106" fmla="*/ 76 w 113"/>
                <a:gd name="T107" fmla="*/ 19 h 96"/>
                <a:gd name="T108" fmla="*/ 75 w 113"/>
                <a:gd name="T109" fmla="*/ 17 h 96"/>
                <a:gd name="T110" fmla="*/ 76 w 113"/>
                <a:gd name="T111" fmla="*/ 16 h 96"/>
                <a:gd name="T112" fmla="*/ 111 w 113"/>
                <a:gd name="T113" fmla="*/ 16 h 96"/>
                <a:gd name="T114" fmla="*/ 112 w 113"/>
                <a:gd name="T115" fmla="*/ 16 h 96"/>
                <a:gd name="T116" fmla="*/ 113 w 113"/>
                <a:gd name="T117" fmla="*/ 17 h 96"/>
                <a:gd name="T118" fmla="*/ 113 w 113"/>
                <a:gd name="T119" fmla="*/ 29 h 96"/>
                <a:gd name="T120" fmla="*/ 113 w 113"/>
                <a:gd name="T121" fmla="*/ 29 h 96"/>
                <a:gd name="T122" fmla="*/ 111 w 113"/>
                <a:gd name="T123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" h="96">
                  <a:moveTo>
                    <a:pt x="5" y="96"/>
                  </a:moveTo>
                  <a:cubicBezTo>
                    <a:pt x="5" y="96"/>
                    <a:pt x="5" y="96"/>
                    <a:pt x="5" y="96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5" y="96"/>
                    <a:pt x="4" y="96"/>
                    <a:pt x="3" y="96"/>
                  </a:cubicBezTo>
                  <a:cubicBezTo>
                    <a:pt x="2" y="95"/>
                    <a:pt x="1" y="94"/>
                    <a:pt x="0" y="92"/>
                  </a:cubicBezTo>
                  <a:cubicBezTo>
                    <a:pt x="0" y="92"/>
                    <a:pt x="0" y="91"/>
                    <a:pt x="1" y="91"/>
                  </a:cubicBezTo>
                  <a:cubicBezTo>
                    <a:pt x="1" y="91"/>
                    <a:pt x="1" y="91"/>
                    <a:pt x="1" y="90"/>
                  </a:cubicBezTo>
                  <a:cubicBezTo>
                    <a:pt x="2" y="90"/>
                    <a:pt x="3" y="91"/>
                    <a:pt x="3" y="92"/>
                  </a:cubicBezTo>
                  <a:cubicBezTo>
                    <a:pt x="4" y="92"/>
                    <a:pt x="4" y="93"/>
                    <a:pt x="4" y="93"/>
                  </a:cubicBezTo>
                  <a:cubicBezTo>
                    <a:pt x="6" y="93"/>
                    <a:pt x="7" y="93"/>
                    <a:pt x="7" y="92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7" y="92"/>
                    <a:pt x="7" y="92"/>
                    <a:pt x="8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1"/>
                    <a:pt x="9" y="90"/>
                    <a:pt x="9" y="90"/>
                  </a:cubicBezTo>
                  <a:cubicBezTo>
                    <a:pt x="10" y="91"/>
                    <a:pt x="11" y="91"/>
                    <a:pt x="11" y="92"/>
                  </a:cubicBezTo>
                  <a:cubicBezTo>
                    <a:pt x="11" y="92"/>
                    <a:pt x="11" y="92"/>
                    <a:pt x="11" y="92"/>
                  </a:cubicBezTo>
                  <a:cubicBezTo>
                    <a:pt x="11" y="92"/>
                    <a:pt x="10" y="93"/>
                    <a:pt x="10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10" y="95"/>
                    <a:pt x="8" y="96"/>
                    <a:pt x="5" y="96"/>
                  </a:cubicBezTo>
                  <a:close/>
                  <a:moveTo>
                    <a:pt x="2" y="89"/>
                  </a:moveTo>
                  <a:cubicBezTo>
                    <a:pt x="1" y="89"/>
                    <a:pt x="0" y="88"/>
                    <a:pt x="0" y="8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0"/>
                    <a:pt x="1" y="39"/>
                    <a:pt x="2" y="39"/>
                  </a:cubicBezTo>
                  <a:cubicBezTo>
                    <a:pt x="3" y="39"/>
                    <a:pt x="3" y="40"/>
                    <a:pt x="3" y="41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8"/>
                    <a:pt x="3" y="89"/>
                    <a:pt x="2" y="89"/>
                  </a:cubicBezTo>
                  <a:close/>
                  <a:moveTo>
                    <a:pt x="2" y="38"/>
                  </a:moveTo>
                  <a:cubicBezTo>
                    <a:pt x="1" y="38"/>
                    <a:pt x="0" y="37"/>
                    <a:pt x="0" y="36"/>
                  </a:cubicBezTo>
                  <a:cubicBezTo>
                    <a:pt x="0" y="35"/>
                    <a:pt x="1" y="35"/>
                    <a:pt x="2" y="35"/>
                  </a:cubicBezTo>
                  <a:cubicBezTo>
                    <a:pt x="3" y="35"/>
                    <a:pt x="3" y="35"/>
                    <a:pt x="3" y="36"/>
                  </a:cubicBezTo>
                  <a:cubicBezTo>
                    <a:pt x="3" y="37"/>
                    <a:pt x="3" y="38"/>
                    <a:pt x="2" y="38"/>
                  </a:cubicBezTo>
                  <a:close/>
                  <a:moveTo>
                    <a:pt x="2" y="33"/>
                  </a:moveTo>
                  <a:cubicBezTo>
                    <a:pt x="1" y="33"/>
                    <a:pt x="0" y="32"/>
                    <a:pt x="0" y="3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1" y="0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2" y="16"/>
                    <a:pt x="73" y="16"/>
                    <a:pt x="73" y="17"/>
                  </a:cubicBezTo>
                  <a:cubicBezTo>
                    <a:pt x="73" y="18"/>
                    <a:pt x="72" y="19"/>
                    <a:pt x="71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19"/>
                    <a:pt x="40" y="19"/>
                    <a:pt x="39" y="18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3"/>
                    <a:pt x="2" y="33"/>
                  </a:cubicBezTo>
                  <a:close/>
                  <a:moveTo>
                    <a:pt x="111" y="30"/>
                  </a:moveTo>
                  <a:cubicBezTo>
                    <a:pt x="110" y="30"/>
                    <a:pt x="110" y="29"/>
                    <a:pt x="110" y="29"/>
                  </a:cubicBezTo>
                  <a:cubicBezTo>
                    <a:pt x="110" y="19"/>
                    <a:pt x="110" y="19"/>
                    <a:pt x="110" y="19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75" y="19"/>
                    <a:pt x="75" y="18"/>
                    <a:pt x="75" y="17"/>
                  </a:cubicBezTo>
                  <a:cubicBezTo>
                    <a:pt x="75" y="16"/>
                    <a:pt x="75" y="16"/>
                    <a:pt x="76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3" y="16"/>
                    <a:pt x="113" y="17"/>
                    <a:pt x="113" y="17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29"/>
                    <a:pt x="112" y="30"/>
                    <a:pt x="111" y="30"/>
                  </a:cubicBezTo>
                  <a:close/>
                </a:path>
              </a:pathLst>
            </a:custGeom>
            <a:solidFill>
              <a:srgbClr val="DAE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8" name="Freeform 158">
              <a:extLst>
                <a:ext uri="{FF2B5EF4-FFF2-40B4-BE49-F238E27FC236}">
                  <a16:creationId xmlns:a16="http://schemas.microsoft.com/office/drawing/2014/main" id="{EB2530A0-D996-3C83-7500-8DA2ED4C52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6688" y="4752975"/>
              <a:ext cx="384175" cy="219075"/>
            </a:xfrm>
            <a:custGeom>
              <a:avLst/>
              <a:gdLst>
                <a:gd name="T0" fmla="*/ 89 w 121"/>
                <a:gd name="T1" fmla="*/ 69 h 69"/>
                <a:gd name="T2" fmla="*/ 89 w 121"/>
                <a:gd name="T3" fmla="*/ 66 h 69"/>
                <a:gd name="T4" fmla="*/ 104 w 121"/>
                <a:gd name="T5" fmla="*/ 65 h 69"/>
                <a:gd name="T6" fmla="*/ 112 w 121"/>
                <a:gd name="T7" fmla="*/ 37 h 69"/>
                <a:gd name="T8" fmla="*/ 115 w 121"/>
                <a:gd name="T9" fmla="*/ 38 h 69"/>
                <a:gd name="T10" fmla="*/ 102 w 121"/>
                <a:gd name="T11" fmla="*/ 69 h 69"/>
                <a:gd name="T12" fmla="*/ 84 w 121"/>
                <a:gd name="T13" fmla="*/ 69 h 69"/>
                <a:gd name="T14" fmla="*/ 81 w 121"/>
                <a:gd name="T15" fmla="*/ 68 h 69"/>
                <a:gd name="T16" fmla="*/ 84 w 121"/>
                <a:gd name="T17" fmla="*/ 66 h 69"/>
                <a:gd name="T18" fmla="*/ 84 w 121"/>
                <a:gd name="T19" fmla="*/ 69 h 69"/>
                <a:gd name="T20" fmla="*/ 1 w 121"/>
                <a:gd name="T21" fmla="*/ 67 h 69"/>
                <a:gd name="T22" fmla="*/ 0 w 121"/>
                <a:gd name="T23" fmla="*/ 65 h 69"/>
                <a:gd name="T24" fmla="*/ 0 w 121"/>
                <a:gd name="T25" fmla="*/ 65 h 69"/>
                <a:gd name="T26" fmla="*/ 1 w 121"/>
                <a:gd name="T27" fmla="*/ 64 h 69"/>
                <a:gd name="T28" fmla="*/ 6 w 121"/>
                <a:gd name="T29" fmla="*/ 48 h 69"/>
                <a:gd name="T30" fmla="*/ 7 w 121"/>
                <a:gd name="T31" fmla="*/ 43 h 69"/>
                <a:gd name="T32" fmla="*/ 17 w 121"/>
                <a:gd name="T33" fmla="*/ 11 h 69"/>
                <a:gd name="T34" fmla="*/ 20 w 121"/>
                <a:gd name="T35" fmla="*/ 7 h 69"/>
                <a:gd name="T36" fmla="*/ 20 w 121"/>
                <a:gd name="T37" fmla="*/ 6 h 69"/>
                <a:gd name="T38" fmla="*/ 20 w 121"/>
                <a:gd name="T39" fmla="*/ 6 h 69"/>
                <a:gd name="T40" fmla="*/ 20 w 121"/>
                <a:gd name="T41" fmla="*/ 6 h 69"/>
                <a:gd name="T42" fmla="*/ 21 w 121"/>
                <a:gd name="T43" fmla="*/ 6 h 69"/>
                <a:gd name="T44" fmla="*/ 21 w 121"/>
                <a:gd name="T45" fmla="*/ 6 h 69"/>
                <a:gd name="T46" fmla="*/ 21 w 121"/>
                <a:gd name="T47" fmla="*/ 6 h 69"/>
                <a:gd name="T48" fmla="*/ 21 w 121"/>
                <a:gd name="T49" fmla="*/ 6 h 69"/>
                <a:gd name="T50" fmla="*/ 21 w 121"/>
                <a:gd name="T51" fmla="*/ 5 h 69"/>
                <a:gd name="T52" fmla="*/ 21 w 121"/>
                <a:gd name="T53" fmla="*/ 5 h 69"/>
                <a:gd name="T54" fmla="*/ 21 w 121"/>
                <a:gd name="T55" fmla="*/ 5 h 69"/>
                <a:gd name="T56" fmla="*/ 22 w 121"/>
                <a:gd name="T57" fmla="*/ 5 h 69"/>
                <a:gd name="T58" fmla="*/ 27 w 121"/>
                <a:gd name="T59" fmla="*/ 1 h 69"/>
                <a:gd name="T60" fmla="*/ 33 w 121"/>
                <a:gd name="T61" fmla="*/ 0 h 69"/>
                <a:gd name="T62" fmla="*/ 121 w 121"/>
                <a:gd name="T63" fmla="*/ 17 h 69"/>
                <a:gd name="T64" fmla="*/ 118 w 121"/>
                <a:gd name="T65" fmla="*/ 29 h 69"/>
                <a:gd name="T66" fmla="*/ 115 w 121"/>
                <a:gd name="T67" fmla="*/ 29 h 69"/>
                <a:gd name="T68" fmla="*/ 117 w 121"/>
                <a:gd name="T69" fmla="*/ 21 h 69"/>
                <a:gd name="T70" fmla="*/ 104 w 121"/>
                <a:gd name="T71" fmla="*/ 3 h 69"/>
                <a:gd name="T72" fmla="*/ 22 w 121"/>
                <a:gd name="T73" fmla="*/ 9 h 69"/>
                <a:gd name="T74" fmla="*/ 22 w 121"/>
                <a:gd name="T75" fmla="*/ 9 h 69"/>
                <a:gd name="T76" fmla="*/ 22 w 121"/>
                <a:gd name="T77" fmla="*/ 9 h 69"/>
                <a:gd name="T78" fmla="*/ 22 w 121"/>
                <a:gd name="T79" fmla="*/ 9 h 69"/>
                <a:gd name="T80" fmla="*/ 22 w 121"/>
                <a:gd name="T81" fmla="*/ 10 h 69"/>
                <a:gd name="T82" fmla="*/ 21 w 121"/>
                <a:gd name="T83" fmla="*/ 10 h 69"/>
                <a:gd name="T84" fmla="*/ 21 w 121"/>
                <a:gd name="T85" fmla="*/ 10 h 69"/>
                <a:gd name="T86" fmla="*/ 21 w 121"/>
                <a:gd name="T87" fmla="*/ 11 h 69"/>
                <a:gd name="T88" fmla="*/ 21 w 121"/>
                <a:gd name="T89" fmla="*/ 11 h 69"/>
                <a:gd name="T90" fmla="*/ 21 w 121"/>
                <a:gd name="T91" fmla="*/ 11 h 69"/>
                <a:gd name="T92" fmla="*/ 21 w 121"/>
                <a:gd name="T93" fmla="*/ 11 h 69"/>
                <a:gd name="T94" fmla="*/ 21 w 121"/>
                <a:gd name="T95" fmla="*/ 12 h 69"/>
                <a:gd name="T96" fmla="*/ 21 w 121"/>
                <a:gd name="T97" fmla="*/ 12 h 69"/>
                <a:gd name="T98" fmla="*/ 21 w 121"/>
                <a:gd name="T99" fmla="*/ 12 h 69"/>
                <a:gd name="T100" fmla="*/ 20 w 121"/>
                <a:gd name="T101" fmla="*/ 12 h 69"/>
                <a:gd name="T102" fmla="*/ 20 w 121"/>
                <a:gd name="T103" fmla="*/ 12 h 69"/>
                <a:gd name="T104" fmla="*/ 20 w 121"/>
                <a:gd name="T105" fmla="*/ 12 h 69"/>
                <a:gd name="T106" fmla="*/ 20 w 121"/>
                <a:gd name="T107" fmla="*/ 13 h 69"/>
                <a:gd name="T108" fmla="*/ 20 w 121"/>
                <a:gd name="T109" fmla="*/ 13 h 69"/>
                <a:gd name="T110" fmla="*/ 4 w 121"/>
                <a:gd name="T111" fmla="*/ 65 h 69"/>
                <a:gd name="T112" fmla="*/ 3 w 121"/>
                <a:gd name="T113" fmla="*/ 66 h 69"/>
                <a:gd name="T114" fmla="*/ 3 w 121"/>
                <a:gd name="T115" fmla="*/ 67 h 69"/>
                <a:gd name="T116" fmla="*/ 115 w 121"/>
                <a:gd name="T117" fmla="*/ 35 h 69"/>
                <a:gd name="T118" fmla="*/ 114 w 121"/>
                <a:gd name="T119" fmla="*/ 33 h 69"/>
                <a:gd name="T120" fmla="*/ 117 w 121"/>
                <a:gd name="T121" fmla="*/ 32 h 69"/>
                <a:gd name="T122" fmla="*/ 115 w 121"/>
                <a:gd name="T123" fmla="*/ 3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1" h="69">
                  <a:moveTo>
                    <a:pt x="89" y="69"/>
                  </a:moveTo>
                  <a:cubicBezTo>
                    <a:pt x="89" y="69"/>
                    <a:pt x="89" y="69"/>
                    <a:pt x="89" y="69"/>
                  </a:cubicBezTo>
                  <a:cubicBezTo>
                    <a:pt x="88" y="69"/>
                    <a:pt x="87" y="69"/>
                    <a:pt x="87" y="68"/>
                  </a:cubicBezTo>
                  <a:cubicBezTo>
                    <a:pt x="87" y="67"/>
                    <a:pt x="88" y="66"/>
                    <a:pt x="89" y="66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2" y="66"/>
                    <a:pt x="103" y="66"/>
                    <a:pt x="104" y="65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13" y="36"/>
                    <a:pt x="113" y="36"/>
                    <a:pt x="114" y="36"/>
                  </a:cubicBezTo>
                  <a:cubicBezTo>
                    <a:pt x="115" y="36"/>
                    <a:pt x="116" y="37"/>
                    <a:pt x="115" y="38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6" y="68"/>
                    <a:pt x="104" y="69"/>
                    <a:pt x="102" y="69"/>
                  </a:cubicBezTo>
                  <a:lnTo>
                    <a:pt x="89" y="69"/>
                  </a:lnTo>
                  <a:close/>
                  <a:moveTo>
                    <a:pt x="84" y="69"/>
                  </a:moveTo>
                  <a:cubicBezTo>
                    <a:pt x="82" y="69"/>
                    <a:pt x="82" y="69"/>
                    <a:pt x="82" y="69"/>
                  </a:cubicBezTo>
                  <a:cubicBezTo>
                    <a:pt x="81" y="69"/>
                    <a:pt x="81" y="69"/>
                    <a:pt x="81" y="68"/>
                  </a:cubicBezTo>
                  <a:cubicBezTo>
                    <a:pt x="81" y="67"/>
                    <a:pt x="81" y="66"/>
                    <a:pt x="82" y="66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5" y="66"/>
                    <a:pt x="86" y="67"/>
                    <a:pt x="86" y="68"/>
                  </a:cubicBezTo>
                  <a:cubicBezTo>
                    <a:pt x="86" y="69"/>
                    <a:pt x="85" y="69"/>
                    <a:pt x="84" y="69"/>
                  </a:cubicBezTo>
                  <a:close/>
                  <a:moveTo>
                    <a:pt x="2" y="67"/>
                  </a:moveTo>
                  <a:cubicBezTo>
                    <a:pt x="2" y="67"/>
                    <a:pt x="1" y="67"/>
                    <a:pt x="1" y="67"/>
                  </a:cubicBezTo>
                  <a:cubicBezTo>
                    <a:pt x="1" y="67"/>
                    <a:pt x="1" y="66"/>
                    <a:pt x="0" y="66"/>
                  </a:cubicBezTo>
                  <a:cubicBezTo>
                    <a:pt x="0" y="66"/>
                    <a:pt x="0" y="66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1" y="65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0"/>
                    <a:pt x="19" y="8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3" y="3"/>
                    <a:pt x="25" y="2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9" y="0"/>
                    <a:pt x="31" y="0"/>
                    <a:pt x="33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4" y="0"/>
                    <a:pt x="121" y="8"/>
                    <a:pt x="121" y="17"/>
                  </a:cubicBezTo>
                  <a:cubicBezTo>
                    <a:pt x="121" y="19"/>
                    <a:pt x="121" y="20"/>
                    <a:pt x="120" y="22"/>
                  </a:cubicBezTo>
                  <a:cubicBezTo>
                    <a:pt x="118" y="29"/>
                    <a:pt x="118" y="29"/>
                    <a:pt x="118" y="29"/>
                  </a:cubicBezTo>
                  <a:cubicBezTo>
                    <a:pt x="118" y="30"/>
                    <a:pt x="117" y="30"/>
                    <a:pt x="116" y="30"/>
                  </a:cubicBezTo>
                  <a:cubicBezTo>
                    <a:pt x="116" y="30"/>
                    <a:pt x="115" y="30"/>
                    <a:pt x="115" y="29"/>
                  </a:cubicBezTo>
                  <a:cubicBezTo>
                    <a:pt x="115" y="29"/>
                    <a:pt x="115" y="29"/>
                    <a:pt x="115" y="28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8" y="20"/>
                    <a:pt x="118" y="18"/>
                    <a:pt x="118" y="17"/>
                  </a:cubicBezTo>
                  <a:cubicBezTo>
                    <a:pt x="118" y="9"/>
                    <a:pt x="112" y="3"/>
                    <a:pt x="104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9" y="3"/>
                    <a:pt x="25" y="5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4" y="65"/>
                    <a:pt x="3" y="66"/>
                    <a:pt x="3" y="66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3" y="66"/>
                    <a:pt x="3" y="67"/>
                    <a:pt x="3" y="67"/>
                  </a:cubicBezTo>
                  <a:cubicBezTo>
                    <a:pt x="2" y="67"/>
                    <a:pt x="2" y="67"/>
                    <a:pt x="2" y="67"/>
                  </a:cubicBezTo>
                  <a:close/>
                  <a:moveTo>
                    <a:pt x="115" y="35"/>
                  </a:moveTo>
                  <a:cubicBezTo>
                    <a:pt x="115" y="35"/>
                    <a:pt x="115" y="35"/>
                    <a:pt x="115" y="35"/>
                  </a:cubicBezTo>
                  <a:cubicBezTo>
                    <a:pt x="114" y="34"/>
                    <a:pt x="113" y="33"/>
                    <a:pt x="114" y="33"/>
                  </a:cubicBezTo>
                  <a:cubicBezTo>
                    <a:pt x="114" y="32"/>
                    <a:pt x="115" y="31"/>
                    <a:pt x="116" y="32"/>
                  </a:cubicBezTo>
                  <a:cubicBezTo>
                    <a:pt x="116" y="32"/>
                    <a:pt x="116" y="32"/>
                    <a:pt x="117" y="32"/>
                  </a:cubicBezTo>
                  <a:cubicBezTo>
                    <a:pt x="117" y="33"/>
                    <a:pt x="117" y="33"/>
                    <a:pt x="117" y="34"/>
                  </a:cubicBezTo>
                  <a:cubicBezTo>
                    <a:pt x="116" y="34"/>
                    <a:pt x="116" y="35"/>
                    <a:pt x="115" y="35"/>
                  </a:cubicBezTo>
                  <a:close/>
                </a:path>
              </a:pathLst>
            </a:custGeom>
            <a:solidFill>
              <a:srgbClr val="DAE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9" name="Freeform 159">
              <a:extLst>
                <a:ext uri="{FF2B5EF4-FFF2-40B4-BE49-F238E27FC236}">
                  <a16:creationId xmlns:a16="http://schemas.microsoft.com/office/drawing/2014/main" id="{F9170358-5DF3-DA26-8A11-157A05A71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163" y="4962525"/>
              <a:ext cx="111125" cy="9525"/>
            </a:xfrm>
            <a:custGeom>
              <a:avLst/>
              <a:gdLst>
                <a:gd name="T0" fmla="*/ 1 w 35"/>
                <a:gd name="T1" fmla="*/ 3 h 3"/>
                <a:gd name="T2" fmla="*/ 0 w 35"/>
                <a:gd name="T3" fmla="*/ 2 h 3"/>
                <a:gd name="T4" fmla="*/ 1 w 35"/>
                <a:gd name="T5" fmla="*/ 0 h 3"/>
                <a:gd name="T6" fmla="*/ 34 w 35"/>
                <a:gd name="T7" fmla="*/ 0 h 3"/>
                <a:gd name="T8" fmla="*/ 34 w 35"/>
                <a:gd name="T9" fmla="*/ 0 h 3"/>
                <a:gd name="T10" fmla="*/ 35 w 35"/>
                <a:gd name="T11" fmla="*/ 2 h 3"/>
                <a:gd name="T12" fmla="*/ 34 w 35"/>
                <a:gd name="T13" fmla="*/ 3 h 3"/>
                <a:gd name="T14" fmla="*/ 2 w 35"/>
                <a:gd name="T15" fmla="*/ 3 h 3"/>
                <a:gd name="T16" fmla="*/ 1 w 35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5" y="1"/>
                    <a:pt x="35" y="2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DAE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0" name="Freeform 160">
              <a:extLst>
                <a:ext uri="{FF2B5EF4-FFF2-40B4-BE49-F238E27FC236}">
                  <a16:creationId xmlns:a16="http://schemas.microsoft.com/office/drawing/2014/main" id="{87F06A90-613D-DF41-394B-77CCB25B2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2263" y="4632325"/>
              <a:ext cx="28575" cy="9525"/>
            </a:xfrm>
            <a:custGeom>
              <a:avLst/>
              <a:gdLst>
                <a:gd name="T0" fmla="*/ 7 w 9"/>
                <a:gd name="T1" fmla="*/ 3 h 3"/>
                <a:gd name="T2" fmla="*/ 2 w 9"/>
                <a:gd name="T3" fmla="*/ 3 h 3"/>
                <a:gd name="T4" fmla="*/ 0 w 9"/>
                <a:gd name="T5" fmla="*/ 1 h 3"/>
                <a:gd name="T6" fmla="*/ 2 w 9"/>
                <a:gd name="T7" fmla="*/ 0 h 3"/>
                <a:gd name="T8" fmla="*/ 7 w 9"/>
                <a:gd name="T9" fmla="*/ 0 h 3"/>
                <a:gd name="T10" fmla="*/ 9 w 9"/>
                <a:gd name="T11" fmla="*/ 1 h 3"/>
                <a:gd name="T12" fmla="*/ 7 w 9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3">
                  <a:moveTo>
                    <a:pt x="7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1"/>
                    <a:pt x="9" y="1"/>
                  </a:cubicBezTo>
                  <a:cubicBezTo>
                    <a:pt x="9" y="2"/>
                    <a:pt x="8" y="3"/>
                    <a:pt x="7" y="3"/>
                  </a:cubicBezTo>
                  <a:close/>
                </a:path>
              </a:pathLst>
            </a:custGeom>
            <a:solidFill>
              <a:srgbClr val="DAE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1" name="Freeform 161">
              <a:extLst>
                <a:ext uri="{FF2B5EF4-FFF2-40B4-BE49-F238E27FC236}">
                  <a16:creationId xmlns:a16="http://schemas.microsoft.com/office/drawing/2014/main" id="{336051FF-3813-84F9-46A1-C3CD0085D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788" y="4622800"/>
              <a:ext cx="9525" cy="28575"/>
            </a:xfrm>
            <a:custGeom>
              <a:avLst/>
              <a:gdLst>
                <a:gd name="T0" fmla="*/ 2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2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2 w 3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2" y="9"/>
                    <a:pt x="2" y="9"/>
                  </a:cubicBezTo>
                  <a:close/>
                </a:path>
              </a:pathLst>
            </a:custGeom>
            <a:solidFill>
              <a:srgbClr val="DAE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2" name="Freeform 162">
              <a:extLst>
                <a:ext uri="{FF2B5EF4-FFF2-40B4-BE49-F238E27FC236}">
                  <a16:creationId xmlns:a16="http://schemas.microsoft.com/office/drawing/2014/main" id="{40C41D93-A38B-B22E-0F8A-D1A50F7D46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8938" y="4648200"/>
              <a:ext cx="34925" cy="31750"/>
            </a:xfrm>
            <a:custGeom>
              <a:avLst/>
              <a:gdLst>
                <a:gd name="T0" fmla="*/ 6 w 11"/>
                <a:gd name="T1" fmla="*/ 10 h 10"/>
                <a:gd name="T2" fmla="*/ 0 w 11"/>
                <a:gd name="T3" fmla="*/ 5 h 10"/>
                <a:gd name="T4" fmla="*/ 6 w 11"/>
                <a:gd name="T5" fmla="*/ 0 h 10"/>
                <a:gd name="T6" fmla="*/ 11 w 11"/>
                <a:gd name="T7" fmla="*/ 5 h 10"/>
                <a:gd name="T8" fmla="*/ 6 w 11"/>
                <a:gd name="T9" fmla="*/ 10 h 10"/>
                <a:gd name="T10" fmla="*/ 6 w 11"/>
                <a:gd name="T11" fmla="*/ 3 h 10"/>
                <a:gd name="T12" fmla="*/ 4 w 11"/>
                <a:gd name="T13" fmla="*/ 5 h 10"/>
                <a:gd name="T14" fmla="*/ 6 w 11"/>
                <a:gd name="T15" fmla="*/ 7 h 10"/>
                <a:gd name="T16" fmla="*/ 8 w 11"/>
                <a:gd name="T17" fmla="*/ 5 h 10"/>
                <a:gd name="T18" fmla="*/ 6 w 11"/>
                <a:gd name="T1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0">
                  <a:moveTo>
                    <a:pt x="6" y="10"/>
                  </a:moveTo>
                  <a:cubicBezTo>
                    <a:pt x="3" y="10"/>
                    <a:pt x="0" y="8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8"/>
                    <a:pt x="9" y="10"/>
                    <a:pt x="6" y="10"/>
                  </a:cubicBezTo>
                  <a:close/>
                  <a:moveTo>
                    <a:pt x="6" y="3"/>
                  </a:moveTo>
                  <a:cubicBezTo>
                    <a:pt x="5" y="3"/>
                    <a:pt x="4" y="4"/>
                    <a:pt x="4" y="5"/>
                  </a:cubicBezTo>
                  <a:cubicBezTo>
                    <a:pt x="4" y="6"/>
                    <a:pt x="5" y="7"/>
                    <a:pt x="6" y="7"/>
                  </a:cubicBezTo>
                  <a:cubicBezTo>
                    <a:pt x="7" y="7"/>
                    <a:pt x="8" y="6"/>
                    <a:pt x="8" y="5"/>
                  </a:cubicBezTo>
                  <a:cubicBezTo>
                    <a:pt x="8" y="4"/>
                    <a:pt x="7" y="3"/>
                    <a:pt x="6" y="3"/>
                  </a:cubicBezTo>
                  <a:close/>
                </a:path>
              </a:pathLst>
            </a:custGeom>
            <a:solidFill>
              <a:srgbClr val="DAE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3" name="Freeform 163">
              <a:extLst>
                <a:ext uri="{FF2B5EF4-FFF2-40B4-BE49-F238E27FC236}">
                  <a16:creationId xmlns:a16="http://schemas.microsoft.com/office/drawing/2014/main" id="{DD2990E1-8172-220E-325E-FDAAA9B8D9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8788" y="4606925"/>
              <a:ext cx="50800" cy="47625"/>
            </a:xfrm>
            <a:custGeom>
              <a:avLst/>
              <a:gdLst>
                <a:gd name="T0" fmla="*/ 8 w 16"/>
                <a:gd name="T1" fmla="*/ 15 h 15"/>
                <a:gd name="T2" fmla="*/ 4 w 16"/>
                <a:gd name="T3" fmla="*/ 14 h 15"/>
                <a:gd name="T4" fmla="*/ 0 w 16"/>
                <a:gd name="T5" fmla="*/ 9 h 15"/>
                <a:gd name="T6" fmla="*/ 2 w 16"/>
                <a:gd name="T7" fmla="*/ 3 h 15"/>
                <a:gd name="T8" fmla="*/ 7 w 16"/>
                <a:gd name="T9" fmla="*/ 0 h 15"/>
                <a:gd name="T10" fmla="*/ 12 w 16"/>
                <a:gd name="T11" fmla="*/ 2 h 15"/>
                <a:gd name="T12" fmla="*/ 15 w 16"/>
                <a:gd name="T13" fmla="*/ 6 h 15"/>
                <a:gd name="T14" fmla="*/ 14 w 16"/>
                <a:gd name="T15" fmla="*/ 12 h 15"/>
                <a:gd name="T16" fmla="*/ 9 w 16"/>
                <a:gd name="T17" fmla="*/ 15 h 15"/>
                <a:gd name="T18" fmla="*/ 8 w 16"/>
                <a:gd name="T19" fmla="*/ 15 h 15"/>
                <a:gd name="T20" fmla="*/ 8 w 16"/>
                <a:gd name="T21" fmla="*/ 3 h 15"/>
                <a:gd name="T22" fmla="*/ 7 w 16"/>
                <a:gd name="T23" fmla="*/ 3 h 15"/>
                <a:gd name="T24" fmla="*/ 4 w 16"/>
                <a:gd name="T25" fmla="*/ 5 h 15"/>
                <a:gd name="T26" fmla="*/ 4 w 16"/>
                <a:gd name="T27" fmla="*/ 9 h 15"/>
                <a:gd name="T28" fmla="*/ 5 w 16"/>
                <a:gd name="T29" fmla="*/ 11 h 15"/>
                <a:gd name="T30" fmla="*/ 9 w 16"/>
                <a:gd name="T31" fmla="*/ 12 h 15"/>
                <a:gd name="T32" fmla="*/ 11 w 16"/>
                <a:gd name="T33" fmla="*/ 10 h 15"/>
                <a:gd name="T34" fmla="*/ 12 w 16"/>
                <a:gd name="T35" fmla="*/ 7 h 15"/>
                <a:gd name="T36" fmla="*/ 10 w 16"/>
                <a:gd name="T37" fmla="*/ 4 h 15"/>
                <a:gd name="T38" fmla="*/ 8 w 16"/>
                <a:gd name="T3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15">
                  <a:moveTo>
                    <a:pt x="8" y="15"/>
                  </a:moveTo>
                  <a:cubicBezTo>
                    <a:pt x="6" y="15"/>
                    <a:pt x="5" y="15"/>
                    <a:pt x="4" y="14"/>
                  </a:cubicBezTo>
                  <a:cubicBezTo>
                    <a:pt x="2" y="13"/>
                    <a:pt x="1" y="11"/>
                    <a:pt x="0" y="9"/>
                  </a:cubicBezTo>
                  <a:cubicBezTo>
                    <a:pt x="0" y="7"/>
                    <a:pt x="1" y="5"/>
                    <a:pt x="2" y="3"/>
                  </a:cubicBezTo>
                  <a:cubicBezTo>
                    <a:pt x="3" y="2"/>
                    <a:pt x="5" y="1"/>
                    <a:pt x="7" y="0"/>
                  </a:cubicBezTo>
                  <a:cubicBezTo>
                    <a:pt x="9" y="0"/>
                    <a:pt x="11" y="0"/>
                    <a:pt x="12" y="2"/>
                  </a:cubicBezTo>
                  <a:cubicBezTo>
                    <a:pt x="14" y="3"/>
                    <a:pt x="15" y="4"/>
                    <a:pt x="15" y="6"/>
                  </a:cubicBezTo>
                  <a:cubicBezTo>
                    <a:pt x="16" y="8"/>
                    <a:pt x="15" y="10"/>
                    <a:pt x="14" y="12"/>
                  </a:cubicBezTo>
                  <a:cubicBezTo>
                    <a:pt x="13" y="14"/>
                    <a:pt x="11" y="15"/>
                    <a:pt x="9" y="15"/>
                  </a:cubicBezTo>
                  <a:cubicBezTo>
                    <a:pt x="9" y="15"/>
                    <a:pt x="8" y="15"/>
                    <a:pt x="8" y="15"/>
                  </a:cubicBezTo>
                  <a:close/>
                  <a:moveTo>
                    <a:pt x="8" y="3"/>
                  </a:moveTo>
                  <a:cubicBezTo>
                    <a:pt x="8" y="3"/>
                    <a:pt x="7" y="3"/>
                    <a:pt x="7" y="3"/>
                  </a:cubicBezTo>
                  <a:cubicBezTo>
                    <a:pt x="6" y="4"/>
                    <a:pt x="5" y="4"/>
                    <a:pt x="4" y="5"/>
                  </a:cubicBezTo>
                  <a:cubicBezTo>
                    <a:pt x="4" y="6"/>
                    <a:pt x="3" y="7"/>
                    <a:pt x="4" y="9"/>
                  </a:cubicBezTo>
                  <a:cubicBezTo>
                    <a:pt x="4" y="10"/>
                    <a:pt x="4" y="11"/>
                    <a:pt x="5" y="11"/>
                  </a:cubicBezTo>
                  <a:cubicBezTo>
                    <a:pt x="6" y="12"/>
                    <a:pt x="7" y="12"/>
                    <a:pt x="9" y="12"/>
                  </a:cubicBezTo>
                  <a:cubicBezTo>
                    <a:pt x="10" y="12"/>
                    <a:pt x="11" y="11"/>
                    <a:pt x="11" y="10"/>
                  </a:cubicBezTo>
                  <a:cubicBezTo>
                    <a:pt x="12" y="9"/>
                    <a:pt x="12" y="8"/>
                    <a:pt x="12" y="7"/>
                  </a:cubicBezTo>
                  <a:cubicBezTo>
                    <a:pt x="12" y="6"/>
                    <a:pt x="11" y="5"/>
                    <a:pt x="10" y="4"/>
                  </a:cubicBezTo>
                  <a:cubicBezTo>
                    <a:pt x="10" y="4"/>
                    <a:pt x="9" y="3"/>
                    <a:pt x="8" y="3"/>
                  </a:cubicBezTo>
                  <a:close/>
                </a:path>
              </a:pathLst>
            </a:custGeom>
            <a:solidFill>
              <a:srgbClr val="DAE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4" name="Freeform 164">
              <a:extLst>
                <a:ext uri="{FF2B5EF4-FFF2-40B4-BE49-F238E27FC236}">
                  <a16:creationId xmlns:a16="http://schemas.microsoft.com/office/drawing/2014/main" id="{86A63CD6-03FA-0C56-2034-65EF30C88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463" y="4670425"/>
              <a:ext cx="22225" cy="22225"/>
            </a:xfrm>
            <a:custGeom>
              <a:avLst/>
              <a:gdLst>
                <a:gd name="T0" fmla="*/ 5 w 7"/>
                <a:gd name="T1" fmla="*/ 7 h 7"/>
                <a:gd name="T2" fmla="*/ 4 w 7"/>
                <a:gd name="T3" fmla="*/ 6 h 7"/>
                <a:gd name="T4" fmla="*/ 0 w 7"/>
                <a:gd name="T5" fmla="*/ 2 h 7"/>
                <a:gd name="T6" fmla="*/ 0 w 7"/>
                <a:gd name="T7" fmla="*/ 0 h 7"/>
                <a:gd name="T8" fmla="*/ 2 w 7"/>
                <a:gd name="T9" fmla="*/ 0 h 7"/>
                <a:gd name="T10" fmla="*/ 6 w 7"/>
                <a:gd name="T11" fmla="*/ 4 h 7"/>
                <a:gd name="T12" fmla="*/ 6 w 7"/>
                <a:gd name="T13" fmla="*/ 6 h 7"/>
                <a:gd name="T14" fmla="*/ 5 w 7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5" y="7"/>
                  </a:moveTo>
                  <a:cubicBezTo>
                    <a:pt x="5" y="7"/>
                    <a:pt x="4" y="6"/>
                    <a:pt x="4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5"/>
                    <a:pt x="7" y="6"/>
                    <a:pt x="6" y="6"/>
                  </a:cubicBezTo>
                  <a:cubicBezTo>
                    <a:pt x="6" y="6"/>
                    <a:pt x="6" y="7"/>
                    <a:pt x="5" y="7"/>
                  </a:cubicBezTo>
                  <a:close/>
                </a:path>
              </a:pathLst>
            </a:custGeom>
            <a:solidFill>
              <a:srgbClr val="DAE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5" name="Freeform 165">
              <a:extLst>
                <a:ext uri="{FF2B5EF4-FFF2-40B4-BE49-F238E27FC236}">
                  <a16:creationId xmlns:a16="http://schemas.microsoft.com/office/drawing/2014/main" id="{96E73C9B-B454-BA0E-2191-F3582A11C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463" y="4670425"/>
              <a:ext cx="22225" cy="22225"/>
            </a:xfrm>
            <a:custGeom>
              <a:avLst/>
              <a:gdLst>
                <a:gd name="T0" fmla="*/ 1 w 7"/>
                <a:gd name="T1" fmla="*/ 7 h 7"/>
                <a:gd name="T2" fmla="*/ 0 w 7"/>
                <a:gd name="T3" fmla="*/ 6 h 7"/>
                <a:gd name="T4" fmla="*/ 0 w 7"/>
                <a:gd name="T5" fmla="*/ 4 h 7"/>
                <a:gd name="T6" fmla="*/ 4 w 7"/>
                <a:gd name="T7" fmla="*/ 0 h 7"/>
                <a:gd name="T8" fmla="*/ 6 w 7"/>
                <a:gd name="T9" fmla="*/ 0 h 7"/>
                <a:gd name="T10" fmla="*/ 6 w 7"/>
                <a:gd name="T11" fmla="*/ 2 h 7"/>
                <a:gd name="T12" fmla="*/ 2 w 7"/>
                <a:gd name="T13" fmla="*/ 6 h 7"/>
                <a:gd name="T14" fmla="*/ 1 w 7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1" y="7"/>
                  </a:moveTo>
                  <a:cubicBezTo>
                    <a:pt x="1" y="7"/>
                    <a:pt x="1" y="6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7" y="1"/>
                    <a:pt x="7" y="2"/>
                    <a:pt x="6" y="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lose/>
                </a:path>
              </a:pathLst>
            </a:custGeom>
            <a:solidFill>
              <a:srgbClr val="DAE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6" name="Freeform 166">
              <a:extLst>
                <a:ext uri="{FF2B5EF4-FFF2-40B4-BE49-F238E27FC236}">
                  <a16:creationId xmlns:a16="http://schemas.microsoft.com/office/drawing/2014/main" id="{8EC9A6AC-CE07-91D8-D59C-D248D48F7C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0988" y="4911725"/>
              <a:ext cx="133350" cy="111125"/>
            </a:xfrm>
            <a:custGeom>
              <a:avLst/>
              <a:gdLst>
                <a:gd name="T0" fmla="*/ 21 w 42"/>
                <a:gd name="T1" fmla="*/ 35 h 35"/>
                <a:gd name="T2" fmla="*/ 0 w 42"/>
                <a:gd name="T3" fmla="*/ 14 h 35"/>
                <a:gd name="T4" fmla="*/ 0 w 42"/>
                <a:gd name="T5" fmla="*/ 6 h 35"/>
                <a:gd name="T6" fmla="*/ 6 w 42"/>
                <a:gd name="T7" fmla="*/ 0 h 35"/>
                <a:gd name="T8" fmla="*/ 36 w 42"/>
                <a:gd name="T9" fmla="*/ 0 h 35"/>
                <a:gd name="T10" fmla="*/ 42 w 42"/>
                <a:gd name="T11" fmla="*/ 6 h 35"/>
                <a:gd name="T12" fmla="*/ 42 w 42"/>
                <a:gd name="T13" fmla="*/ 14 h 35"/>
                <a:gd name="T14" fmla="*/ 21 w 42"/>
                <a:gd name="T15" fmla="*/ 35 h 35"/>
                <a:gd name="T16" fmla="*/ 6 w 42"/>
                <a:gd name="T17" fmla="*/ 3 h 35"/>
                <a:gd name="T18" fmla="*/ 3 w 42"/>
                <a:gd name="T19" fmla="*/ 6 h 35"/>
                <a:gd name="T20" fmla="*/ 3 w 42"/>
                <a:gd name="T21" fmla="*/ 14 h 35"/>
                <a:gd name="T22" fmla="*/ 21 w 42"/>
                <a:gd name="T23" fmla="*/ 32 h 35"/>
                <a:gd name="T24" fmla="*/ 39 w 42"/>
                <a:gd name="T25" fmla="*/ 14 h 35"/>
                <a:gd name="T26" fmla="*/ 39 w 42"/>
                <a:gd name="T27" fmla="*/ 6 h 35"/>
                <a:gd name="T28" fmla="*/ 36 w 42"/>
                <a:gd name="T29" fmla="*/ 3 h 35"/>
                <a:gd name="T30" fmla="*/ 6 w 42"/>
                <a:gd name="T3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5">
                  <a:moveTo>
                    <a:pt x="21" y="35"/>
                  </a:moveTo>
                  <a:cubicBezTo>
                    <a:pt x="10" y="35"/>
                    <a:pt x="0" y="25"/>
                    <a:pt x="0" y="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0" y="0"/>
                    <a:pt x="42" y="2"/>
                    <a:pt x="42" y="6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25"/>
                    <a:pt x="33" y="35"/>
                    <a:pt x="21" y="35"/>
                  </a:cubicBezTo>
                  <a:close/>
                  <a:moveTo>
                    <a:pt x="6" y="3"/>
                  </a:moveTo>
                  <a:cubicBezTo>
                    <a:pt x="5" y="3"/>
                    <a:pt x="3" y="4"/>
                    <a:pt x="3" y="6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23"/>
                    <a:pt x="11" y="32"/>
                    <a:pt x="21" y="32"/>
                  </a:cubicBezTo>
                  <a:cubicBezTo>
                    <a:pt x="31" y="32"/>
                    <a:pt x="39" y="23"/>
                    <a:pt x="39" y="1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4"/>
                    <a:pt x="38" y="3"/>
                    <a:pt x="36" y="3"/>
                  </a:cubicBezTo>
                  <a:lnTo>
                    <a:pt x="6" y="3"/>
                  </a:lnTo>
                  <a:close/>
                </a:path>
              </a:pathLst>
            </a:custGeom>
            <a:solidFill>
              <a:srgbClr val="DAE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7" name="Freeform 167">
              <a:extLst>
                <a:ext uri="{FF2B5EF4-FFF2-40B4-BE49-F238E27FC236}">
                  <a16:creationId xmlns:a16="http://schemas.microsoft.com/office/drawing/2014/main" id="{D8462375-058C-F657-E781-A5E306256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488" y="4946650"/>
              <a:ext cx="41275" cy="41275"/>
            </a:xfrm>
            <a:custGeom>
              <a:avLst/>
              <a:gdLst>
                <a:gd name="T0" fmla="*/ 1 w 13"/>
                <a:gd name="T1" fmla="*/ 13 h 13"/>
                <a:gd name="T2" fmla="*/ 0 w 13"/>
                <a:gd name="T3" fmla="*/ 12 h 13"/>
                <a:gd name="T4" fmla="*/ 1 w 13"/>
                <a:gd name="T5" fmla="*/ 10 h 13"/>
                <a:gd name="T6" fmla="*/ 10 w 13"/>
                <a:gd name="T7" fmla="*/ 2 h 13"/>
                <a:gd name="T8" fmla="*/ 11 w 13"/>
                <a:gd name="T9" fmla="*/ 0 h 13"/>
                <a:gd name="T10" fmla="*/ 13 w 13"/>
                <a:gd name="T11" fmla="*/ 2 h 13"/>
                <a:gd name="T12" fmla="*/ 1 w 13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1" y="13"/>
                  </a:moveTo>
                  <a:cubicBezTo>
                    <a:pt x="0" y="13"/>
                    <a:pt x="0" y="13"/>
                    <a:pt x="0" y="12"/>
                  </a:cubicBezTo>
                  <a:cubicBezTo>
                    <a:pt x="0" y="11"/>
                    <a:pt x="0" y="10"/>
                    <a:pt x="1" y="10"/>
                  </a:cubicBezTo>
                  <a:cubicBezTo>
                    <a:pt x="6" y="10"/>
                    <a:pt x="10" y="6"/>
                    <a:pt x="10" y="2"/>
                  </a:cubicBezTo>
                  <a:cubicBezTo>
                    <a:pt x="10" y="1"/>
                    <a:pt x="11" y="0"/>
                    <a:pt x="11" y="0"/>
                  </a:cubicBezTo>
                  <a:cubicBezTo>
                    <a:pt x="12" y="0"/>
                    <a:pt x="13" y="1"/>
                    <a:pt x="13" y="2"/>
                  </a:cubicBezTo>
                  <a:cubicBezTo>
                    <a:pt x="13" y="8"/>
                    <a:pt x="8" y="13"/>
                    <a:pt x="1" y="13"/>
                  </a:cubicBezTo>
                  <a:close/>
                </a:path>
              </a:pathLst>
            </a:custGeom>
            <a:solidFill>
              <a:srgbClr val="DAE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8" name="Freeform 168">
              <a:extLst>
                <a:ext uri="{FF2B5EF4-FFF2-40B4-BE49-F238E27FC236}">
                  <a16:creationId xmlns:a16="http://schemas.microsoft.com/office/drawing/2014/main" id="{B70B0243-B9F6-D85B-7C33-8149CEB978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3688" y="4838700"/>
              <a:ext cx="111125" cy="82550"/>
            </a:xfrm>
            <a:custGeom>
              <a:avLst/>
              <a:gdLst>
                <a:gd name="T0" fmla="*/ 33 w 35"/>
                <a:gd name="T1" fmla="*/ 26 h 26"/>
                <a:gd name="T2" fmla="*/ 1 w 35"/>
                <a:gd name="T3" fmla="*/ 26 h 26"/>
                <a:gd name="T4" fmla="*/ 0 w 35"/>
                <a:gd name="T5" fmla="*/ 24 h 26"/>
                <a:gd name="T6" fmla="*/ 0 w 35"/>
                <a:gd name="T7" fmla="*/ 18 h 26"/>
                <a:gd name="T8" fmla="*/ 17 w 35"/>
                <a:gd name="T9" fmla="*/ 0 h 26"/>
                <a:gd name="T10" fmla="*/ 35 w 35"/>
                <a:gd name="T11" fmla="*/ 18 h 26"/>
                <a:gd name="T12" fmla="*/ 35 w 35"/>
                <a:gd name="T13" fmla="*/ 24 h 26"/>
                <a:gd name="T14" fmla="*/ 33 w 35"/>
                <a:gd name="T15" fmla="*/ 26 h 26"/>
                <a:gd name="T16" fmla="*/ 3 w 35"/>
                <a:gd name="T17" fmla="*/ 23 h 26"/>
                <a:gd name="T18" fmla="*/ 31 w 35"/>
                <a:gd name="T19" fmla="*/ 23 h 26"/>
                <a:gd name="T20" fmla="*/ 31 w 35"/>
                <a:gd name="T21" fmla="*/ 18 h 26"/>
                <a:gd name="T22" fmla="*/ 17 w 35"/>
                <a:gd name="T23" fmla="*/ 4 h 26"/>
                <a:gd name="T24" fmla="*/ 3 w 35"/>
                <a:gd name="T25" fmla="*/ 18 h 26"/>
                <a:gd name="T26" fmla="*/ 3 w 35"/>
                <a:gd name="T27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26">
                  <a:moveTo>
                    <a:pt x="33" y="26"/>
                  </a:move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5"/>
                    <a:pt x="0" y="2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5"/>
                    <a:pt x="34" y="26"/>
                    <a:pt x="33" y="26"/>
                  </a:cubicBezTo>
                  <a:close/>
                  <a:moveTo>
                    <a:pt x="3" y="23"/>
                  </a:moveTo>
                  <a:cubicBezTo>
                    <a:pt x="31" y="23"/>
                    <a:pt x="31" y="23"/>
                    <a:pt x="31" y="23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0"/>
                    <a:pt x="25" y="4"/>
                    <a:pt x="17" y="4"/>
                  </a:cubicBezTo>
                  <a:cubicBezTo>
                    <a:pt x="9" y="4"/>
                    <a:pt x="3" y="10"/>
                    <a:pt x="3" y="18"/>
                  </a:cubicBezTo>
                  <a:lnTo>
                    <a:pt x="3" y="23"/>
                  </a:lnTo>
                  <a:close/>
                </a:path>
              </a:pathLst>
            </a:custGeom>
            <a:solidFill>
              <a:srgbClr val="DAE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79" name="TextBox 778">
            <a:extLst>
              <a:ext uri="{FF2B5EF4-FFF2-40B4-BE49-F238E27FC236}">
                <a16:creationId xmlns:a16="http://schemas.microsoft.com/office/drawing/2014/main" id="{2C115FAF-FEFB-4D71-2E0C-826747FFB9B8}"/>
              </a:ext>
            </a:extLst>
          </p:cNvPr>
          <p:cNvSpPr txBox="1"/>
          <p:nvPr/>
        </p:nvSpPr>
        <p:spPr>
          <a:xfrm>
            <a:off x="-709227" y="72047"/>
            <a:ext cx="4470287" cy="76931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 defTabSz="228554"/>
            <a:r>
              <a:rPr lang="en-US" sz="4399" b="1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Wired </a:t>
            </a:r>
            <a:r>
              <a:rPr lang="en-US" sz="4399" b="1" dirty="0">
                <a:solidFill>
                  <a:srgbClr val="377D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LAN!</a:t>
            </a:r>
            <a:r>
              <a:rPr lang="en-US" sz="4399" b="1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!</a:t>
            </a:r>
            <a:endParaRPr lang="en-US" sz="6899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092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10000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750" fill="hold"/>
                                            <p:tgtEl>
                                              <p:spTgt spid="7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750" fill="hold"/>
                                            <p:tgtEl>
                                              <p:spTgt spid="7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1" presetClass="entr" presetSubtype="0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" presetID="1" presetClass="entr" presetSubtype="0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0" presetClass="path" presetSubtype="0" repeatCount="indefinite" accel="50000" decel="50000" autoRev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8.33333E-7 1.85185E-6 L 0.57005 0.00509 " pathEditMode="relative" rAng="0" ptsTypes="AA">
                                          <p:cBhvr>
                                            <p:cTn id="16" dur="2000" fill="hold"/>
                                            <p:tgtEl>
                                              <p:spTgt spid="5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8503" y="25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0" presetClass="path" presetSubtype="0" repeatCount="indefinite" accel="50000" decel="50000" autoRev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66667E-6 1.25767E-17 L 0.57005 0.00509 " pathEditMode="relative" rAng="0" ptsTypes="AA">
                                          <p:cBhvr>
                                            <p:cTn id="18" dur="20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8503" y="25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0" presetClass="path" presetSubtype="0" repeatCount="indefinite" accel="50000" decel="50000" autoRev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0.00156 1.11111E-6 L 0.00261 -0.23958 " pathEditMode="relative" rAng="0" ptsTypes="AA">
                                          <p:cBhvr>
                                            <p:cTn id="20" dur="2000" fill="hold"/>
                                            <p:tgtEl>
                                              <p:spTgt spid="7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2" y="-119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7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7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7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7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7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7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7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7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7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7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7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7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1" presetClass="entr" presetSubtype="0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0" presetClass="path" presetSubtype="0" repeatCount="indefinite" accel="50000" decel="50000" autoRev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0.00156 1.48148E-6 L 0.18776 -0.00116 " pathEditMode="relative" rAng="0" ptsTypes="AA">
                                          <p:cBhvr>
                                            <p:cTn id="48" dur="2000" fill="hold"/>
                                            <p:tgtEl>
                                              <p:spTgt spid="7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10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500" fill="hold"/>
                                            <p:tgtEl>
                                              <p:spTgt spid="7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500" fill="hold"/>
                                            <p:tgtEl>
                                              <p:spTgt spid="7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6" grpId="0" animBg="1"/>
          <p:bldP spid="266" grpId="1" animBg="1"/>
          <p:bldP spid="592" grpId="0" animBg="1"/>
          <p:bldP spid="592" grpId="1" animBg="1"/>
          <p:bldP spid="757" grpId="0" animBg="1"/>
          <p:bldP spid="757" grpId="1" animBg="1"/>
          <p:bldP spid="735" grpId="0" animBg="1"/>
          <p:bldP spid="735" grpId="1" animBg="1"/>
          <p:bldP spid="745" grpId="0"/>
          <p:bldP spid="746" grpId="0"/>
          <p:bldP spid="747" grpId="0"/>
          <p:bldP spid="748" grpId="0"/>
          <p:bldP spid="749" grpId="0"/>
          <p:bldP spid="750" grpId="0"/>
          <p:bldP spid="77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1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1" presetClass="entr" presetSubtype="0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" presetID="1" presetClass="entr" presetSubtype="0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0" presetClass="path" presetSubtype="0" repeatCount="indefinite" accel="50000" decel="50000" autoRev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8.33333E-7 1.85185E-6 L 0.57005 0.00509 " pathEditMode="relative" rAng="0" ptsTypes="AA">
                                          <p:cBhvr>
                                            <p:cTn id="16" dur="2000" fill="hold"/>
                                            <p:tgtEl>
                                              <p:spTgt spid="5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8503" y="25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0" presetClass="path" presetSubtype="0" repeatCount="indefinite" accel="50000" decel="50000" autoRev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66667E-6 1.25767E-17 L 0.57005 0.00509 " pathEditMode="relative" rAng="0" ptsTypes="AA">
                                          <p:cBhvr>
                                            <p:cTn id="18" dur="20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8503" y="25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0" presetClass="path" presetSubtype="0" repeatCount="indefinite" accel="50000" decel="50000" autoRev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0.00156 1.11111E-6 L 0.00261 -0.23958 " pathEditMode="relative" rAng="0" ptsTypes="AA">
                                          <p:cBhvr>
                                            <p:cTn id="20" dur="2000" fill="hold"/>
                                            <p:tgtEl>
                                              <p:spTgt spid="7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2" y="-119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7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7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7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7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7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7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7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7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7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7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7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7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1" presetClass="entr" presetSubtype="0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0" presetClass="path" presetSubtype="0" repeatCount="indefinite" accel="50000" decel="50000" autoRev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0.00156 1.48148E-6 L 0.18776 -0.00116 " pathEditMode="relative" rAng="0" ptsTypes="AA">
                                          <p:cBhvr>
                                            <p:cTn id="48" dur="2000" fill="hold"/>
                                            <p:tgtEl>
                                              <p:spTgt spid="7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10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500" fill="hold"/>
                                            <p:tgtEl>
                                              <p:spTgt spid="7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500" fill="hold"/>
                                            <p:tgtEl>
                                              <p:spTgt spid="7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6" grpId="0" animBg="1"/>
          <p:bldP spid="266" grpId="1" animBg="1"/>
          <p:bldP spid="592" grpId="0" animBg="1"/>
          <p:bldP spid="592" grpId="1" animBg="1"/>
          <p:bldP spid="757" grpId="0" animBg="1"/>
          <p:bldP spid="757" grpId="1" animBg="1"/>
          <p:bldP spid="735" grpId="0" animBg="1"/>
          <p:bldP spid="735" grpId="1" animBg="1"/>
          <p:bldP spid="745" grpId="0"/>
          <p:bldP spid="746" grpId="0"/>
          <p:bldP spid="747" grpId="0"/>
          <p:bldP spid="748" grpId="0"/>
          <p:bldP spid="749" grpId="0"/>
          <p:bldP spid="750" grpId="0"/>
          <p:bldP spid="779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ue optic fiber with ethernet cables">
            <a:extLst>
              <a:ext uri="{FF2B5EF4-FFF2-40B4-BE49-F238E27FC236}">
                <a16:creationId xmlns:a16="http://schemas.microsoft.com/office/drawing/2014/main" id="{202CC248-D1D9-6AA3-9C90-DADA1D7D4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63508"/>
            <a:ext cx="12192000" cy="812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8782B4-F48B-2467-A1FF-0D81B82771B1}"/>
              </a:ext>
            </a:extLst>
          </p:cNvPr>
          <p:cNvSpPr txBox="1"/>
          <p:nvPr/>
        </p:nvSpPr>
        <p:spPr>
          <a:xfrm>
            <a:off x="9625782" y="3136612"/>
            <a:ext cx="2241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CAT5 Cable</a:t>
            </a:r>
          </a:p>
        </p:txBody>
      </p:sp>
    </p:spTree>
    <p:extLst>
      <p:ext uri="{BB962C8B-B14F-4D97-AF65-F5344CB8AC3E}">
        <p14:creationId xmlns:p14="http://schemas.microsoft.com/office/powerpoint/2010/main" val="123727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8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0926DA7-05B1-26EF-321E-12E8441FB655}"/>
              </a:ext>
            </a:extLst>
          </p:cNvPr>
          <p:cNvGrpSpPr/>
          <p:nvPr/>
        </p:nvGrpSpPr>
        <p:grpSpPr>
          <a:xfrm>
            <a:off x="1789471" y="1006577"/>
            <a:ext cx="8613059" cy="4844846"/>
            <a:chOff x="1533831" y="1006577"/>
            <a:chExt cx="8613059" cy="484484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AD40DD5-E3A0-BB52-246E-69F44F5BA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831" y="1006577"/>
              <a:ext cx="8613059" cy="4844846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6B501E-587C-42AD-7BA5-2DC27917A26C}"/>
                </a:ext>
              </a:extLst>
            </p:cNvPr>
            <p:cNvSpPr/>
            <p:nvPr/>
          </p:nvSpPr>
          <p:spPr>
            <a:xfrm>
              <a:off x="8534400" y="5338916"/>
              <a:ext cx="1602658" cy="4719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BBB833-6BFA-074A-6D85-A539BE7A30FE}"/>
              </a:ext>
            </a:extLst>
          </p:cNvPr>
          <p:cNvGrpSpPr/>
          <p:nvPr/>
        </p:nvGrpSpPr>
        <p:grpSpPr>
          <a:xfrm>
            <a:off x="11609284" y="6255592"/>
            <a:ext cx="406400" cy="415925"/>
            <a:chOff x="2684463" y="4606925"/>
            <a:chExt cx="406400" cy="415925"/>
          </a:xfrm>
        </p:grpSpPr>
        <p:sp>
          <p:nvSpPr>
            <p:cNvPr id="15" name="Freeform 157">
              <a:extLst>
                <a:ext uri="{FF2B5EF4-FFF2-40B4-BE49-F238E27FC236}">
                  <a16:creationId xmlns:a16="http://schemas.microsoft.com/office/drawing/2014/main" id="{CDE16ED9-404B-0E42-4D0A-58B8DED882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84463" y="4667250"/>
              <a:ext cx="358775" cy="304800"/>
            </a:xfrm>
            <a:custGeom>
              <a:avLst/>
              <a:gdLst>
                <a:gd name="T0" fmla="*/ 5 w 113"/>
                <a:gd name="T1" fmla="*/ 96 h 96"/>
                <a:gd name="T2" fmla="*/ 5 w 113"/>
                <a:gd name="T3" fmla="*/ 96 h 96"/>
                <a:gd name="T4" fmla="*/ 5 w 113"/>
                <a:gd name="T5" fmla="*/ 96 h 96"/>
                <a:gd name="T6" fmla="*/ 3 w 113"/>
                <a:gd name="T7" fmla="*/ 96 h 96"/>
                <a:gd name="T8" fmla="*/ 0 w 113"/>
                <a:gd name="T9" fmla="*/ 92 h 96"/>
                <a:gd name="T10" fmla="*/ 1 w 113"/>
                <a:gd name="T11" fmla="*/ 91 h 96"/>
                <a:gd name="T12" fmla="*/ 1 w 113"/>
                <a:gd name="T13" fmla="*/ 90 h 96"/>
                <a:gd name="T14" fmla="*/ 3 w 113"/>
                <a:gd name="T15" fmla="*/ 92 h 96"/>
                <a:gd name="T16" fmla="*/ 4 w 113"/>
                <a:gd name="T17" fmla="*/ 93 h 96"/>
                <a:gd name="T18" fmla="*/ 7 w 113"/>
                <a:gd name="T19" fmla="*/ 92 h 96"/>
                <a:gd name="T20" fmla="*/ 7 w 113"/>
                <a:gd name="T21" fmla="*/ 92 h 96"/>
                <a:gd name="T22" fmla="*/ 8 w 113"/>
                <a:gd name="T23" fmla="*/ 92 h 96"/>
                <a:gd name="T24" fmla="*/ 8 w 113"/>
                <a:gd name="T25" fmla="*/ 92 h 96"/>
                <a:gd name="T26" fmla="*/ 8 w 113"/>
                <a:gd name="T27" fmla="*/ 92 h 96"/>
                <a:gd name="T28" fmla="*/ 9 w 113"/>
                <a:gd name="T29" fmla="*/ 90 h 96"/>
                <a:gd name="T30" fmla="*/ 11 w 113"/>
                <a:gd name="T31" fmla="*/ 92 h 96"/>
                <a:gd name="T32" fmla="*/ 11 w 113"/>
                <a:gd name="T33" fmla="*/ 92 h 96"/>
                <a:gd name="T34" fmla="*/ 10 w 113"/>
                <a:gd name="T35" fmla="*/ 93 h 96"/>
                <a:gd name="T36" fmla="*/ 10 w 113"/>
                <a:gd name="T37" fmla="*/ 93 h 96"/>
                <a:gd name="T38" fmla="*/ 5 w 113"/>
                <a:gd name="T39" fmla="*/ 96 h 96"/>
                <a:gd name="T40" fmla="*/ 2 w 113"/>
                <a:gd name="T41" fmla="*/ 89 h 96"/>
                <a:gd name="T42" fmla="*/ 0 w 113"/>
                <a:gd name="T43" fmla="*/ 87 h 96"/>
                <a:gd name="T44" fmla="*/ 0 w 113"/>
                <a:gd name="T45" fmla="*/ 41 h 96"/>
                <a:gd name="T46" fmla="*/ 2 w 113"/>
                <a:gd name="T47" fmla="*/ 39 h 96"/>
                <a:gd name="T48" fmla="*/ 3 w 113"/>
                <a:gd name="T49" fmla="*/ 41 h 96"/>
                <a:gd name="T50" fmla="*/ 3 w 113"/>
                <a:gd name="T51" fmla="*/ 87 h 96"/>
                <a:gd name="T52" fmla="*/ 2 w 113"/>
                <a:gd name="T53" fmla="*/ 89 h 96"/>
                <a:gd name="T54" fmla="*/ 2 w 113"/>
                <a:gd name="T55" fmla="*/ 38 h 96"/>
                <a:gd name="T56" fmla="*/ 0 w 113"/>
                <a:gd name="T57" fmla="*/ 36 h 96"/>
                <a:gd name="T58" fmla="*/ 2 w 113"/>
                <a:gd name="T59" fmla="*/ 35 h 96"/>
                <a:gd name="T60" fmla="*/ 3 w 113"/>
                <a:gd name="T61" fmla="*/ 36 h 96"/>
                <a:gd name="T62" fmla="*/ 2 w 113"/>
                <a:gd name="T63" fmla="*/ 38 h 96"/>
                <a:gd name="T64" fmla="*/ 2 w 113"/>
                <a:gd name="T65" fmla="*/ 33 h 96"/>
                <a:gd name="T66" fmla="*/ 0 w 113"/>
                <a:gd name="T67" fmla="*/ 32 h 96"/>
                <a:gd name="T68" fmla="*/ 0 w 113"/>
                <a:gd name="T69" fmla="*/ 1 h 96"/>
                <a:gd name="T70" fmla="*/ 1 w 113"/>
                <a:gd name="T71" fmla="*/ 0 h 96"/>
                <a:gd name="T72" fmla="*/ 2 w 113"/>
                <a:gd name="T73" fmla="*/ 0 h 96"/>
                <a:gd name="T74" fmla="*/ 30 w 113"/>
                <a:gd name="T75" fmla="*/ 0 h 96"/>
                <a:gd name="T76" fmla="*/ 31 w 113"/>
                <a:gd name="T77" fmla="*/ 0 h 96"/>
                <a:gd name="T78" fmla="*/ 42 w 113"/>
                <a:gd name="T79" fmla="*/ 16 h 96"/>
                <a:gd name="T80" fmla="*/ 71 w 113"/>
                <a:gd name="T81" fmla="*/ 16 h 96"/>
                <a:gd name="T82" fmla="*/ 72 w 113"/>
                <a:gd name="T83" fmla="*/ 16 h 96"/>
                <a:gd name="T84" fmla="*/ 73 w 113"/>
                <a:gd name="T85" fmla="*/ 17 h 96"/>
                <a:gd name="T86" fmla="*/ 71 w 113"/>
                <a:gd name="T87" fmla="*/ 19 h 96"/>
                <a:gd name="T88" fmla="*/ 41 w 113"/>
                <a:gd name="T89" fmla="*/ 19 h 96"/>
                <a:gd name="T90" fmla="*/ 39 w 113"/>
                <a:gd name="T91" fmla="*/ 18 h 96"/>
                <a:gd name="T92" fmla="*/ 29 w 113"/>
                <a:gd name="T93" fmla="*/ 3 h 96"/>
                <a:gd name="T94" fmla="*/ 3 w 113"/>
                <a:gd name="T95" fmla="*/ 3 h 96"/>
                <a:gd name="T96" fmla="*/ 3 w 113"/>
                <a:gd name="T97" fmla="*/ 32 h 96"/>
                <a:gd name="T98" fmla="*/ 2 w 113"/>
                <a:gd name="T99" fmla="*/ 33 h 96"/>
                <a:gd name="T100" fmla="*/ 111 w 113"/>
                <a:gd name="T101" fmla="*/ 30 h 96"/>
                <a:gd name="T102" fmla="*/ 110 w 113"/>
                <a:gd name="T103" fmla="*/ 29 h 96"/>
                <a:gd name="T104" fmla="*/ 110 w 113"/>
                <a:gd name="T105" fmla="*/ 19 h 96"/>
                <a:gd name="T106" fmla="*/ 76 w 113"/>
                <a:gd name="T107" fmla="*/ 19 h 96"/>
                <a:gd name="T108" fmla="*/ 75 w 113"/>
                <a:gd name="T109" fmla="*/ 17 h 96"/>
                <a:gd name="T110" fmla="*/ 76 w 113"/>
                <a:gd name="T111" fmla="*/ 16 h 96"/>
                <a:gd name="T112" fmla="*/ 111 w 113"/>
                <a:gd name="T113" fmla="*/ 16 h 96"/>
                <a:gd name="T114" fmla="*/ 112 w 113"/>
                <a:gd name="T115" fmla="*/ 16 h 96"/>
                <a:gd name="T116" fmla="*/ 113 w 113"/>
                <a:gd name="T117" fmla="*/ 17 h 96"/>
                <a:gd name="T118" fmla="*/ 113 w 113"/>
                <a:gd name="T119" fmla="*/ 29 h 96"/>
                <a:gd name="T120" fmla="*/ 113 w 113"/>
                <a:gd name="T121" fmla="*/ 29 h 96"/>
                <a:gd name="T122" fmla="*/ 111 w 113"/>
                <a:gd name="T123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" h="96">
                  <a:moveTo>
                    <a:pt x="5" y="96"/>
                  </a:moveTo>
                  <a:cubicBezTo>
                    <a:pt x="5" y="96"/>
                    <a:pt x="5" y="96"/>
                    <a:pt x="5" y="96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5" y="96"/>
                    <a:pt x="4" y="96"/>
                    <a:pt x="3" y="96"/>
                  </a:cubicBezTo>
                  <a:cubicBezTo>
                    <a:pt x="2" y="95"/>
                    <a:pt x="1" y="94"/>
                    <a:pt x="0" y="92"/>
                  </a:cubicBezTo>
                  <a:cubicBezTo>
                    <a:pt x="0" y="92"/>
                    <a:pt x="0" y="91"/>
                    <a:pt x="1" y="91"/>
                  </a:cubicBezTo>
                  <a:cubicBezTo>
                    <a:pt x="1" y="91"/>
                    <a:pt x="1" y="91"/>
                    <a:pt x="1" y="90"/>
                  </a:cubicBezTo>
                  <a:cubicBezTo>
                    <a:pt x="2" y="90"/>
                    <a:pt x="3" y="91"/>
                    <a:pt x="3" y="92"/>
                  </a:cubicBezTo>
                  <a:cubicBezTo>
                    <a:pt x="4" y="92"/>
                    <a:pt x="4" y="93"/>
                    <a:pt x="4" y="93"/>
                  </a:cubicBezTo>
                  <a:cubicBezTo>
                    <a:pt x="6" y="93"/>
                    <a:pt x="7" y="93"/>
                    <a:pt x="7" y="92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7" y="92"/>
                    <a:pt x="7" y="92"/>
                    <a:pt x="8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1"/>
                    <a:pt x="9" y="90"/>
                    <a:pt x="9" y="90"/>
                  </a:cubicBezTo>
                  <a:cubicBezTo>
                    <a:pt x="10" y="91"/>
                    <a:pt x="11" y="91"/>
                    <a:pt x="11" y="92"/>
                  </a:cubicBezTo>
                  <a:cubicBezTo>
                    <a:pt x="11" y="92"/>
                    <a:pt x="11" y="92"/>
                    <a:pt x="11" y="92"/>
                  </a:cubicBezTo>
                  <a:cubicBezTo>
                    <a:pt x="11" y="92"/>
                    <a:pt x="10" y="93"/>
                    <a:pt x="10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10" y="95"/>
                    <a:pt x="8" y="96"/>
                    <a:pt x="5" y="96"/>
                  </a:cubicBezTo>
                  <a:close/>
                  <a:moveTo>
                    <a:pt x="2" y="89"/>
                  </a:moveTo>
                  <a:cubicBezTo>
                    <a:pt x="1" y="89"/>
                    <a:pt x="0" y="88"/>
                    <a:pt x="0" y="8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0"/>
                    <a:pt x="1" y="39"/>
                    <a:pt x="2" y="39"/>
                  </a:cubicBezTo>
                  <a:cubicBezTo>
                    <a:pt x="3" y="39"/>
                    <a:pt x="3" y="40"/>
                    <a:pt x="3" y="41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8"/>
                    <a:pt x="3" y="89"/>
                    <a:pt x="2" y="89"/>
                  </a:cubicBezTo>
                  <a:close/>
                  <a:moveTo>
                    <a:pt x="2" y="38"/>
                  </a:moveTo>
                  <a:cubicBezTo>
                    <a:pt x="1" y="38"/>
                    <a:pt x="0" y="37"/>
                    <a:pt x="0" y="36"/>
                  </a:cubicBezTo>
                  <a:cubicBezTo>
                    <a:pt x="0" y="35"/>
                    <a:pt x="1" y="35"/>
                    <a:pt x="2" y="35"/>
                  </a:cubicBezTo>
                  <a:cubicBezTo>
                    <a:pt x="3" y="35"/>
                    <a:pt x="3" y="35"/>
                    <a:pt x="3" y="36"/>
                  </a:cubicBezTo>
                  <a:cubicBezTo>
                    <a:pt x="3" y="37"/>
                    <a:pt x="3" y="38"/>
                    <a:pt x="2" y="38"/>
                  </a:cubicBezTo>
                  <a:close/>
                  <a:moveTo>
                    <a:pt x="2" y="33"/>
                  </a:moveTo>
                  <a:cubicBezTo>
                    <a:pt x="1" y="33"/>
                    <a:pt x="0" y="32"/>
                    <a:pt x="0" y="3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1" y="0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2" y="16"/>
                    <a:pt x="73" y="16"/>
                    <a:pt x="73" y="17"/>
                  </a:cubicBezTo>
                  <a:cubicBezTo>
                    <a:pt x="73" y="18"/>
                    <a:pt x="72" y="19"/>
                    <a:pt x="71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19"/>
                    <a:pt x="40" y="19"/>
                    <a:pt x="39" y="18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3"/>
                    <a:pt x="2" y="33"/>
                  </a:cubicBezTo>
                  <a:close/>
                  <a:moveTo>
                    <a:pt x="111" y="30"/>
                  </a:moveTo>
                  <a:cubicBezTo>
                    <a:pt x="110" y="30"/>
                    <a:pt x="110" y="29"/>
                    <a:pt x="110" y="29"/>
                  </a:cubicBezTo>
                  <a:cubicBezTo>
                    <a:pt x="110" y="19"/>
                    <a:pt x="110" y="19"/>
                    <a:pt x="110" y="19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75" y="19"/>
                    <a:pt x="75" y="18"/>
                    <a:pt x="75" y="17"/>
                  </a:cubicBezTo>
                  <a:cubicBezTo>
                    <a:pt x="75" y="16"/>
                    <a:pt x="75" y="16"/>
                    <a:pt x="76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3" y="16"/>
                    <a:pt x="113" y="17"/>
                    <a:pt x="113" y="17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29"/>
                    <a:pt x="112" y="30"/>
                    <a:pt x="111" y="30"/>
                  </a:cubicBezTo>
                  <a:close/>
                </a:path>
              </a:pathLst>
            </a:custGeom>
            <a:solidFill>
              <a:srgbClr val="DAE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Freeform 158">
              <a:extLst>
                <a:ext uri="{FF2B5EF4-FFF2-40B4-BE49-F238E27FC236}">
                  <a16:creationId xmlns:a16="http://schemas.microsoft.com/office/drawing/2014/main" id="{57C15292-4C37-A7A7-D2D7-BD48E9A30E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6688" y="4752975"/>
              <a:ext cx="384175" cy="219075"/>
            </a:xfrm>
            <a:custGeom>
              <a:avLst/>
              <a:gdLst>
                <a:gd name="T0" fmla="*/ 89 w 121"/>
                <a:gd name="T1" fmla="*/ 69 h 69"/>
                <a:gd name="T2" fmla="*/ 89 w 121"/>
                <a:gd name="T3" fmla="*/ 66 h 69"/>
                <a:gd name="T4" fmla="*/ 104 w 121"/>
                <a:gd name="T5" fmla="*/ 65 h 69"/>
                <a:gd name="T6" fmla="*/ 112 w 121"/>
                <a:gd name="T7" fmla="*/ 37 h 69"/>
                <a:gd name="T8" fmla="*/ 115 w 121"/>
                <a:gd name="T9" fmla="*/ 38 h 69"/>
                <a:gd name="T10" fmla="*/ 102 w 121"/>
                <a:gd name="T11" fmla="*/ 69 h 69"/>
                <a:gd name="T12" fmla="*/ 84 w 121"/>
                <a:gd name="T13" fmla="*/ 69 h 69"/>
                <a:gd name="T14" fmla="*/ 81 w 121"/>
                <a:gd name="T15" fmla="*/ 68 h 69"/>
                <a:gd name="T16" fmla="*/ 84 w 121"/>
                <a:gd name="T17" fmla="*/ 66 h 69"/>
                <a:gd name="T18" fmla="*/ 84 w 121"/>
                <a:gd name="T19" fmla="*/ 69 h 69"/>
                <a:gd name="T20" fmla="*/ 1 w 121"/>
                <a:gd name="T21" fmla="*/ 67 h 69"/>
                <a:gd name="T22" fmla="*/ 0 w 121"/>
                <a:gd name="T23" fmla="*/ 65 h 69"/>
                <a:gd name="T24" fmla="*/ 0 w 121"/>
                <a:gd name="T25" fmla="*/ 65 h 69"/>
                <a:gd name="T26" fmla="*/ 1 w 121"/>
                <a:gd name="T27" fmla="*/ 64 h 69"/>
                <a:gd name="T28" fmla="*/ 6 w 121"/>
                <a:gd name="T29" fmla="*/ 48 h 69"/>
                <a:gd name="T30" fmla="*/ 7 w 121"/>
                <a:gd name="T31" fmla="*/ 43 h 69"/>
                <a:gd name="T32" fmla="*/ 17 w 121"/>
                <a:gd name="T33" fmla="*/ 11 h 69"/>
                <a:gd name="T34" fmla="*/ 20 w 121"/>
                <a:gd name="T35" fmla="*/ 7 h 69"/>
                <a:gd name="T36" fmla="*/ 20 w 121"/>
                <a:gd name="T37" fmla="*/ 6 h 69"/>
                <a:gd name="T38" fmla="*/ 20 w 121"/>
                <a:gd name="T39" fmla="*/ 6 h 69"/>
                <a:gd name="T40" fmla="*/ 20 w 121"/>
                <a:gd name="T41" fmla="*/ 6 h 69"/>
                <a:gd name="T42" fmla="*/ 21 w 121"/>
                <a:gd name="T43" fmla="*/ 6 h 69"/>
                <a:gd name="T44" fmla="*/ 21 w 121"/>
                <a:gd name="T45" fmla="*/ 6 h 69"/>
                <a:gd name="T46" fmla="*/ 21 w 121"/>
                <a:gd name="T47" fmla="*/ 6 h 69"/>
                <a:gd name="T48" fmla="*/ 21 w 121"/>
                <a:gd name="T49" fmla="*/ 6 h 69"/>
                <a:gd name="T50" fmla="*/ 21 w 121"/>
                <a:gd name="T51" fmla="*/ 5 h 69"/>
                <a:gd name="T52" fmla="*/ 21 w 121"/>
                <a:gd name="T53" fmla="*/ 5 h 69"/>
                <a:gd name="T54" fmla="*/ 21 w 121"/>
                <a:gd name="T55" fmla="*/ 5 h 69"/>
                <a:gd name="T56" fmla="*/ 22 w 121"/>
                <a:gd name="T57" fmla="*/ 5 h 69"/>
                <a:gd name="T58" fmla="*/ 27 w 121"/>
                <a:gd name="T59" fmla="*/ 1 h 69"/>
                <a:gd name="T60" fmla="*/ 33 w 121"/>
                <a:gd name="T61" fmla="*/ 0 h 69"/>
                <a:gd name="T62" fmla="*/ 121 w 121"/>
                <a:gd name="T63" fmla="*/ 17 h 69"/>
                <a:gd name="T64" fmla="*/ 118 w 121"/>
                <a:gd name="T65" fmla="*/ 29 h 69"/>
                <a:gd name="T66" fmla="*/ 115 w 121"/>
                <a:gd name="T67" fmla="*/ 29 h 69"/>
                <a:gd name="T68" fmla="*/ 117 w 121"/>
                <a:gd name="T69" fmla="*/ 21 h 69"/>
                <a:gd name="T70" fmla="*/ 104 w 121"/>
                <a:gd name="T71" fmla="*/ 3 h 69"/>
                <a:gd name="T72" fmla="*/ 22 w 121"/>
                <a:gd name="T73" fmla="*/ 9 h 69"/>
                <a:gd name="T74" fmla="*/ 22 w 121"/>
                <a:gd name="T75" fmla="*/ 9 h 69"/>
                <a:gd name="T76" fmla="*/ 22 w 121"/>
                <a:gd name="T77" fmla="*/ 9 h 69"/>
                <a:gd name="T78" fmla="*/ 22 w 121"/>
                <a:gd name="T79" fmla="*/ 9 h 69"/>
                <a:gd name="T80" fmla="*/ 22 w 121"/>
                <a:gd name="T81" fmla="*/ 10 h 69"/>
                <a:gd name="T82" fmla="*/ 21 w 121"/>
                <a:gd name="T83" fmla="*/ 10 h 69"/>
                <a:gd name="T84" fmla="*/ 21 w 121"/>
                <a:gd name="T85" fmla="*/ 10 h 69"/>
                <a:gd name="T86" fmla="*/ 21 w 121"/>
                <a:gd name="T87" fmla="*/ 11 h 69"/>
                <a:gd name="T88" fmla="*/ 21 w 121"/>
                <a:gd name="T89" fmla="*/ 11 h 69"/>
                <a:gd name="T90" fmla="*/ 21 w 121"/>
                <a:gd name="T91" fmla="*/ 11 h 69"/>
                <a:gd name="T92" fmla="*/ 21 w 121"/>
                <a:gd name="T93" fmla="*/ 11 h 69"/>
                <a:gd name="T94" fmla="*/ 21 w 121"/>
                <a:gd name="T95" fmla="*/ 12 h 69"/>
                <a:gd name="T96" fmla="*/ 21 w 121"/>
                <a:gd name="T97" fmla="*/ 12 h 69"/>
                <a:gd name="T98" fmla="*/ 21 w 121"/>
                <a:gd name="T99" fmla="*/ 12 h 69"/>
                <a:gd name="T100" fmla="*/ 20 w 121"/>
                <a:gd name="T101" fmla="*/ 12 h 69"/>
                <a:gd name="T102" fmla="*/ 20 w 121"/>
                <a:gd name="T103" fmla="*/ 12 h 69"/>
                <a:gd name="T104" fmla="*/ 20 w 121"/>
                <a:gd name="T105" fmla="*/ 12 h 69"/>
                <a:gd name="T106" fmla="*/ 20 w 121"/>
                <a:gd name="T107" fmla="*/ 13 h 69"/>
                <a:gd name="T108" fmla="*/ 20 w 121"/>
                <a:gd name="T109" fmla="*/ 13 h 69"/>
                <a:gd name="T110" fmla="*/ 4 w 121"/>
                <a:gd name="T111" fmla="*/ 65 h 69"/>
                <a:gd name="T112" fmla="*/ 3 w 121"/>
                <a:gd name="T113" fmla="*/ 66 h 69"/>
                <a:gd name="T114" fmla="*/ 3 w 121"/>
                <a:gd name="T115" fmla="*/ 67 h 69"/>
                <a:gd name="T116" fmla="*/ 115 w 121"/>
                <a:gd name="T117" fmla="*/ 35 h 69"/>
                <a:gd name="T118" fmla="*/ 114 w 121"/>
                <a:gd name="T119" fmla="*/ 33 h 69"/>
                <a:gd name="T120" fmla="*/ 117 w 121"/>
                <a:gd name="T121" fmla="*/ 32 h 69"/>
                <a:gd name="T122" fmla="*/ 115 w 121"/>
                <a:gd name="T123" fmla="*/ 3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1" h="69">
                  <a:moveTo>
                    <a:pt x="89" y="69"/>
                  </a:moveTo>
                  <a:cubicBezTo>
                    <a:pt x="89" y="69"/>
                    <a:pt x="89" y="69"/>
                    <a:pt x="89" y="69"/>
                  </a:cubicBezTo>
                  <a:cubicBezTo>
                    <a:pt x="88" y="69"/>
                    <a:pt x="87" y="69"/>
                    <a:pt x="87" y="68"/>
                  </a:cubicBezTo>
                  <a:cubicBezTo>
                    <a:pt x="87" y="67"/>
                    <a:pt x="88" y="66"/>
                    <a:pt x="89" y="66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2" y="66"/>
                    <a:pt x="103" y="66"/>
                    <a:pt x="104" y="65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13" y="36"/>
                    <a:pt x="113" y="36"/>
                    <a:pt x="114" y="36"/>
                  </a:cubicBezTo>
                  <a:cubicBezTo>
                    <a:pt x="115" y="36"/>
                    <a:pt x="116" y="37"/>
                    <a:pt x="115" y="38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6" y="68"/>
                    <a:pt x="104" y="69"/>
                    <a:pt x="102" y="69"/>
                  </a:cubicBezTo>
                  <a:lnTo>
                    <a:pt x="89" y="69"/>
                  </a:lnTo>
                  <a:close/>
                  <a:moveTo>
                    <a:pt x="84" y="69"/>
                  </a:moveTo>
                  <a:cubicBezTo>
                    <a:pt x="82" y="69"/>
                    <a:pt x="82" y="69"/>
                    <a:pt x="82" y="69"/>
                  </a:cubicBezTo>
                  <a:cubicBezTo>
                    <a:pt x="81" y="69"/>
                    <a:pt x="81" y="69"/>
                    <a:pt x="81" y="68"/>
                  </a:cubicBezTo>
                  <a:cubicBezTo>
                    <a:pt x="81" y="67"/>
                    <a:pt x="81" y="66"/>
                    <a:pt x="82" y="66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5" y="66"/>
                    <a:pt x="86" y="67"/>
                    <a:pt x="86" y="68"/>
                  </a:cubicBezTo>
                  <a:cubicBezTo>
                    <a:pt x="86" y="69"/>
                    <a:pt x="85" y="69"/>
                    <a:pt x="84" y="69"/>
                  </a:cubicBezTo>
                  <a:close/>
                  <a:moveTo>
                    <a:pt x="2" y="67"/>
                  </a:moveTo>
                  <a:cubicBezTo>
                    <a:pt x="2" y="67"/>
                    <a:pt x="1" y="67"/>
                    <a:pt x="1" y="67"/>
                  </a:cubicBezTo>
                  <a:cubicBezTo>
                    <a:pt x="1" y="67"/>
                    <a:pt x="1" y="66"/>
                    <a:pt x="0" y="66"/>
                  </a:cubicBezTo>
                  <a:cubicBezTo>
                    <a:pt x="0" y="66"/>
                    <a:pt x="0" y="66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1" y="65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0"/>
                    <a:pt x="19" y="8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3" y="3"/>
                    <a:pt x="25" y="2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9" y="0"/>
                    <a:pt x="31" y="0"/>
                    <a:pt x="33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4" y="0"/>
                    <a:pt x="121" y="8"/>
                    <a:pt x="121" y="17"/>
                  </a:cubicBezTo>
                  <a:cubicBezTo>
                    <a:pt x="121" y="19"/>
                    <a:pt x="121" y="20"/>
                    <a:pt x="120" y="22"/>
                  </a:cubicBezTo>
                  <a:cubicBezTo>
                    <a:pt x="118" y="29"/>
                    <a:pt x="118" y="29"/>
                    <a:pt x="118" y="29"/>
                  </a:cubicBezTo>
                  <a:cubicBezTo>
                    <a:pt x="118" y="30"/>
                    <a:pt x="117" y="30"/>
                    <a:pt x="116" y="30"/>
                  </a:cubicBezTo>
                  <a:cubicBezTo>
                    <a:pt x="116" y="30"/>
                    <a:pt x="115" y="30"/>
                    <a:pt x="115" y="29"/>
                  </a:cubicBezTo>
                  <a:cubicBezTo>
                    <a:pt x="115" y="29"/>
                    <a:pt x="115" y="29"/>
                    <a:pt x="115" y="28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8" y="20"/>
                    <a:pt x="118" y="18"/>
                    <a:pt x="118" y="17"/>
                  </a:cubicBezTo>
                  <a:cubicBezTo>
                    <a:pt x="118" y="9"/>
                    <a:pt x="112" y="3"/>
                    <a:pt x="104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9" y="3"/>
                    <a:pt x="25" y="5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4" y="65"/>
                    <a:pt x="3" y="66"/>
                    <a:pt x="3" y="66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3" y="66"/>
                    <a:pt x="3" y="67"/>
                    <a:pt x="3" y="67"/>
                  </a:cubicBezTo>
                  <a:cubicBezTo>
                    <a:pt x="2" y="67"/>
                    <a:pt x="2" y="67"/>
                    <a:pt x="2" y="67"/>
                  </a:cubicBezTo>
                  <a:close/>
                  <a:moveTo>
                    <a:pt x="115" y="35"/>
                  </a:moveTo>
                  <a:cubicBezTo>
                    <a:pt x="115" y="35"/>
                    <a:pt x="115" y="35"/>
                    <a:pt x="115" y="35"/>
                  </a:cubicBezTo>
                  <a:cubicBezTo>
                    <a:pt x="114" y="34"/>
                    <a:pt x="113" y="33"/>
                    <a:pt x="114" y="33"/>
                  </a:cubicBezTo>
                  <a:cubicBezTo>
                    <a:pt x="114" y="32"/>
                    <a:pt x="115" y="31"/>
                    <a:pt x="116" y="32"/>
                  </a:cubicBezTo>
                  <a:cubicBezTo>
                    <a:pt x="116" y="32"/>
                    <a:pt x="116" y="32"/>
                    <a:pt x="117" y="32"/>
                  </a:cubicBezTo>
                  <a:cubicBezTo>
                    <a:pt x="117" y="33"/>
                    <a:pt x="117" y="33"/>
                    <a:pt x="117" y="34"/>
                  </a:cubicBezTo>
                  <a:cubicBezTo>
                    <a:pt x="116" y="34"/>
                    <a:pt x="116" y="35"/>
                    <a:pt x="115" y="35"/>
                  </a:cubicBezTo>
                  <a:close/>
                </a:path>
              </a:pathLst>
            </a:custGeom>
            <a:solidFill>
              <a:srgbClr val="DAE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Freeform 159">
              <a:extLst>
                <a:ext uri="{FF2B5EF4-FFF2-40B4-BE49-F238E27FC236}">
                  <a16:creationId xmlns:a16="http://schemas.microsoft.com/office/drawing/2014/main" id="{7BC57C1D-154A-0CF1-CBA0-3C7894F808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163" y="4962525"/>
              <a:ext cx="111125" cy="9525"/>
            </a:xfrm>
            <a:custGeom>
              <a:avLst/>
              <a:gdLst>
                <a:gd name="T0" fmla="*/ 1 w 35"/>
                <a:gd name="T1" fmla="*/ 3 h 3"/>
                <a:gd name="T2" fmla="*/ 0 w 35"/>
                <a:gd name="T3" fmla="*/ 2 h 3"/>
                <a:gd name="T4" fmla="*/ 1 w 35"/>
                <a:gd name="T5" fmla="*/ 0 h 3"/>
                <a:gd name="T6" fmla="*/ 34 w 35"/>
                <a:gd name="T7" fmla="*/ 0 h 3"/>
                <a:gd name="T8" fmla="*/ 34 w 35"/>
                <a:gd name="T9" fmla="*/ 0 h 3"/>
                <a:gd name="T10" fmla="*/ 35 w 35"/>
                <a:gd name="T11" fmla="*/ 2 h 3"/>
                <a:gd name="T12" fmla="*/ 34 w 35"/>
                <a:gd name="T13" fmla="*/ 3 h 3"/>
                <a:gd name="T14" fmla="*/ 2 w 35"/>
                <a:gd name="T15" fmla="*/ 3 h 3"/>
                <a:gd name="T16" fmla="*/ 1 w 35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5" y="1"/>
                    <a:pt x="35" y="2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DAE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Freeform 160">
              <a:extLst>
                <a:ext uri="{FF2B5EF4-FFF2-40B4-BE49-F238E27FC236}">
                  <a16:creationId xmlns:a16="http://schemas.microsoft.com/office/drawing/2014/main" id="{D56342AA-2275-57A0-4DC3-3AA04D00E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2263" y="4632325"/>
              <a:ext cx="28575" cy="9525"/>
            </a:xfrm>
            <a:custGeom>
              <a:avLst/>
              <a:gdLst>
                <a:gd name="T0" fmla="*/ 7 w 9"/>
                <a:gd name="T1" fmla="*/ 3 h 3"/>
                <a:gd name="T2" fmla="*/ 2 w 9"/>
                <a:gd name="T3" fmla="*/ 3 h 3"/>
                <a:gd name="T4" fmla="*/ 0 w 9"/>
                <a:gd name="T5" fmla="*/ 1 h 3"/>
                <a:gd name="T6" fmla="*/ 2 w 9"/>
                <a:gd name="T7" fmla="*/ 0 h 3"/>
                <a:gd name="T8" fmla="*/ 7 w 9"/>
                <a:gd name="T9" fmla="*/ 0 h 3"/>
                <a:gd name="T10" fmla="*/ 9 w 9"/>
                <a:gd name="T11" fmla="*/ 1 h 3"/>
                <a:gd name="T12" fmla="*/ 7 w 9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3">
                  <a:moveTo>
                    <a:pt x="7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1"/>
                    <a:pt x="9" y="1"/>
                  </a:cubicBezTo>
                  <a:cubicBezTo>
                    <a:pt x="9" y="2"/>
                    <a:pt x="8" y="3"/>
                    <a:pt x="7" y="3"/>
                  </a:cubicBezTo>
                  <a:close/>
                </a:path>
              </a:pathLst>
            </a:custGeom>
            <a:solidFill>
              <a:srgbClr val="DAE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Freeform 161">
              <a:extLst>
                <a:ext uri="{FF2B5EF4-FFF2-40B4-BE49-F238E27FC236}">
                  <a16:creationId xmlns:a16="http://schemas.microsoft.com/office/drawing/2014/main" id="{8B892018-6080-3FEC-AFF6-69A9618A2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788" y="4622800"/>
              <a:ext cx="9525" cy="28575"/>
            </a:xfrm>
            <a:custGeom>
              <a:avLst/>
              <a:gdLst>
                <a:gd name="T0" fmla="*/ 2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2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2 w 3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2" y="9"/>
                    <a:pt x="2" y="9"/>
                  </a:cubicBezTo>
                  <a:close/>
                </a:path>
              </a:pathLst>
            </a:custGeom>
            <a:solidFill>
              <a:srgbClr val="DAE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Freeform 162">
              <a:extLst>
                <a:ext uri="{FF2B5EF4-FFF2-40B4-BE49-F238E27FC236}">
                  <a16:creationId xmlns:a16="http://schemas.microsoft.com/office/drawing/2014/main" id="{5C4123EE-7494-4021-EF36-9F2496EC62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8938" y="4648200"/>
              <a:ext cx="34925" cy="31750"/>
            </a:xfrm>
            <a:custGeom>
              <a:avLst/>
              <a:gdLst>
                <a:gd name="T0" fmla="*/ 6 w 11"/>
                <a:gd name="T1" fmla="*/ 10 h 10"/>
                <a:gd name="T2" fmla="*/ 0 w 11"/>
                <a:gd name="T3" fmla="*/ 5 h 10"/>
                <a:gd name="T4" fmla="*/ 6 w 11"/>
                <a:gd name="T5" fmla="*/ 0 h 10"/>
                <a:gd name="T6" fmla="*/ 11 w 11"/>
                <a:gd name="T7" fmla="*/ 5 h 10"/>
                <a:gd name="T8" fmla="*/ 6 w 11"/>
                <a:gd name="T9" fmla="*/ 10 h 10"/>
                <a:gd name="T10" fmla="*/ 6 w 11"/>
                <a:gd name="T11" fmla="*/ 3 h 10"/>
                <a:gd name="T12" fmla="*/ 4 w 11"/>
                <a:gd name="T13" fmla="*/ 5 h 10"/>
                <a:gd name="T14" fmla="*/ 6 w 11"/>
                <a:gd name="T15" fmla="*/ 7 h 10"/>
                <a:gd name="T16" fmla="*/ 8 w 11"/>
                <a:gd name="T17" fmla="*/ 5 h 10"/>
                <a:gd name="T18" fmla="*/ 6 w 11"/>
                <a:gd name="T1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0">
                  <a:moveTo>
                    <a:pt x="6" y="10"/>
                  </a:moveTo>
                  <a:cubicBezTo>
                    <a:pt x="3" y="10"/>
                    <a:pt x="0" y="8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8"/>
                    <a:pt x="9" y="10"/>
                    <a:pt x="6" y="10"/>
                  </a:cubicBezTo>
                  <a:close/>
                  <a:moveTo>
                    <a:pt x="6" y="3"/>
                  </a:moveTo>
                  <a:cubicBezTo>
                    <a:pt x="5" y="3"/>
                    <a:pt x="4" y="4"/>
                    <a:pt x="4" y="5"/>
                  </a:cubicBezTo>
                  <a:cubicBezTo>
                    <a:pt x="4" y="6"/>
                    <a:pt x="5" y="7"/>
                    <a:pt x="6" y="7"/>
                  </a:cubicBezTo>
                  <a:cubicBezTo>
                    <a:pt x="7" y="7"/>
                    <a:pt x="8" y="6"/>
                    <a:pt x="8" y="5"/>
                  </a:cubicBezTo>
                  <a:cubicBezTo>
                    <a:pt x="8" y="4"/>
                    <a:pt x="7" y="3"/>
                    <a:pt x="6" y="3"/>
                  </a:cubicBezTo>
                  <a:close/>
                </a:path>
              </a:pathLst>
            </a:custGeom>
            <a:solidFill>
              <a:srgbClr val="DAE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Freeform 163">
              <a:extLst>
                <a:ext uri="{FF2B5EF4-FFF2-40B4-BE49-F238E27FC236}">
                  <a16:creationId xmlns:a16="http://schemas.microsoft.com/office/drawing/2014/main" id="{1D31980F-9608-44FD-5AA2-37F90CFA78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8788" y="4606925"/>
              <a:ext cx="50800" cy="47625"/>
            </a:xfrm>
            <a:custGeom>
              <a:avLst/>
              <a:gdLst>
                <a:gd name="T0" fmla="*/ 8 w 16"/>
                <a:gd name="T1" fmla="*/ 15 h 15"/>
                <a:gd name="T2" fmla="*/ 4 w 16"/>
                <a:gd name="T3" fmla="*/ 14 h 15"/>
                <a:gd name="T4" fmla="*/ 0 w 16"/>
                <a:gd name="T5" fmla="*/ 9 h 15"/>
                <a:gd name="T6" fmla="*/ 2 w 16"/>
                <a:gd name="T7" fmla="*/ 3 h 15"/>
                <a:gd name="T8" fmla="*/ 7 w 16"/>
                <a:gd name="T9" fmla="*/ 0 h 15"/>
                <a:gd name="T10" fmla="*/ 12 w 16"/>
                <a:gd name="T11" fmla="*/ 2 h 15"/>
                <a:gd name="T12" fmla="*/ 15 w 16"/>
                <a:gd name="T13" fmla="*/ 6 h 15"/>
                <a:gd name="T14" fmla="*/ 14 w 16"/>
                <a:gd name="T15" fmla="*/ 12 h 15"/>
                <a:gd name="T16" fmla="*/ 9 w 16"/>
                <a:gd name="T17" fmla="*/ 15 h 15"/>
                <a:gd name="T18" fmla="*/ 8 w 16"/>
                <a:gd name="T19" fmla="*/ 15 h 15"/>
                <a:gd name="T20" fmla="*/ 8 w 16"/>
                <a:gd name="T21" fmla="*/ 3 h 15"/>
                <a:gd name="T22" fmla="*/ 7 w 16"/>
                <a:gd name="T23" fmla="*/ 3 h 15"/>
                <a:gd name="T24" fmla="*/ 4 w 16"/>
                <a:gd name="T25" fmla="*/ 5 h 15"/>
                <a:gd name="T26" fmla="*/ 4 w 16"/>
                <a:gd name="T27" fmla="*/ 9 h 15"/>
                <a:gd name="T28" fmla="*/ 5 w 16"/>
                <a:gd name="T29" fmla="*/ 11 h 15"/>
                <a:gd name="T30" fmla="*/ 9 w 16"/>
                <a:gd name="T31" fmla="*/ 12 h 15"/>
                <a:gd name="T32" fmla="*/ 11 w 16"/>
                <a:gd name="T33" fmla="*/ 10 h 15"/>
                <a:gd name="T34" fmla="*/ 12 w 16"/>
                <a:gd name="T35" fmla="*/ 7 h 15"/>
                <a:gd name="T36" fmla="*/ 10 w 16"/>
                <a:gd name="T37" fmla="*/ 4 h 15"/>
                <a:gd name="T38" fmla="*/ 8 w 16"/>
                <a:gd name="T3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15">
                  <a:moveTo>
                    <a:pt x="8" y="15"/>
                  </a:moveTo>
                  <a:cubicBezTo>
                    <a:pt x="6" y="15"/>
                    <a:pt x="5" y="15"/>
                    <a:pt x="4" y="14"/>
                  </a:cubicBezTo>
                  <a:cubicBezTo>
                    <a:pt x="2" y="13"/>
                    <a:pt x="1" y="11"/>
                    <a:pt x="0" y="9"/>
                  </a:cubicBezTo>
                  <a:cubicBezTo>
                    <a:pt x="0" y="7"/>
                    <a:pt x="1" y="5"/>
                    <a:pt x="2" y="3"/>
                  </a:cubicBezTo>
                  <a:cubicBezTo>
                    <a:pt x="3" y="2"/>
                    <a:pt x="5" y="1"/>
                    <a:pt x="7" y="0"/>
                  </a:cubicBezTo>
                  <a:cubicBezTo>
                    <a:pt x="9" y="0"/>
                    <a:pt x="11" y="0"/>
                    <a:pt x="12" y="2"/>
                  </a:cubicBezTo>
                  <a:cubicBezTo>
                    <a:pt x="14" y="3"/>
                    <a:pt x="15" y="4"/>
                    <a:pt x="15" y="6"/>
                  </a:cubicBezTo>
                  <a:cubicBezTo>
                    <a:pt x="16" y="8"/>
                    <a:pt x="15" y="10"/>
                    <a:pt x="14" y="12"/>
                  </a:cubicBezTo>
                  <a:cubicBezTo>
                    <a:pt x="13" y="14"/>
                    <a:pt x="11" y="15"/>
                    <a:pt x="9" y="15"/>
                  </a:cubicBezTo>
                  <a:cubicBezTo>
                    <a:pt x="9" y="15"/>
                    <a:pt x="8" y="15"/>
                    <a:pt x="8" y="15"/>
                  </a:cubicBezTo>
                  <a:close/>
                  <a:moveTo>
                    <a:pt x="8" y="3"/>
                  </a:moveTo>
                  <a:cubicBezTo>
                    <a:pt x="8" y="3"/>
                    <a:pt x="7" y="3"/>
                    <a:pt x="7" y="3"/>
                  </a:cubicBezTo>
                  <a:cubicBezTo>
                    <a:pt x="6" y="4"/>
                    <a:pt x="5" y="4"/>
                    <a:pt x="4" y="5"/>
                  </a:cubicBezTo>
                  <a:cubicBezTo>
                    <a:pt x="4" y="6"/>
                    <a:pt x="3" y="7"/>
                    <a:pt x="4" y="9"/>
                  </a:cubicBezTo>
                  <a:cubicBezTo>
                    <a:pt x="4" y="10"/>
                    <a:pt x="4" y="11"/>
                    <a:pt x="5" y="11"/>
                  </a:cubicBezTo>
                  <a:cubicBezTo>
                    <a:pt x="6" y="12"/>
                    <a:pt x="7" y="12"/>
                    <a:pt x="9" y="12"/>
                  </a:cubicBezTo>
                  <a:cubicBezTo>
                    <a:pt x="10" y="12"/>
                    <a:pt x="11" y="11"/>
                    <a:pt x="11" y="10"/>
                  </a:cubicBezTo>
                  <a:cubicBezTo>
                    <a:pt x="12" y="9"/>
                    <a:pt x="12" y="8"/>
                    <a:pt x="12" y="7"/>
                  </a:cubicBezTo>
                  <a:cubicBezTo>
                    <a:pt x="12" y="6"/>
                    <a:pt x="11" y="5"/>
                    <a:pt x="10" y="4"/>
                  </a:cubicBezTo>
                  <a:cubicBezTo>
                    <a:pt x="10" y="4"/>
                    <a:pt x="9" y="3"/>
                    <a:pt x="8" y="3"/>
                  </a:cubicBezTo>
                  <a:close/>
                </a:path>
              </a:pathLst>
            </a:custGeom>
            <a:solidFill>
              <a:srgbClr val="DAE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Freeform 164">
              <a:extLst>
                <a:ext uri="{FF2B5EF4-FFF2-40B4-BE49-F238E27FC236}">
                  <a16:creationId xmlns:a16="http://schemas.microsoft.com/office/drawing/2014/main" id="{6EF621ED-E5B7-7505-292D-1197D96FB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463" y="4670425"/>
              <a:ext cx="22225" cy="22225"/>
            </a:xfrm>
            <a:custGeom>
              <a:avLst/>
              <a:gdLst>
                <a:gd name="T0" fmla="*/ 5 w 7"/>
                <a:gd name="T1" fmla="*/ 7 h 7"/>
                <a:gd name="T2" fmla="*/ 4 w 7"/>
                <a:gd name="T3" fmla="*/ 6 h 7"/>
                <a:gd name="T4" fmla="*/ 0 w 7"/>
                <a:gd name="T5" fmla="*/ 2 h 7"/>
                <a:gd name="T6" fmla="*/ 0 w 7"/>
                <a:gd name="T7" fmla="*/ 0 h 7"/>
                <a:gd name="T8" fmla="*/ 2 w 7"/>
                <a:gd name="T9" fmla="*/ 0 h 7"/>
                <a:gd name="T10" fmla="*/ 6 w 7"/>
                <a:gd name="T11" fmla="*/ 4 h 7"/>
                <a:gd name="T12" fmla="*/ 6 w 7"/>
                <a:gd name="T13" fmla="*/ 6 h 7"/>
                <a:gd name="T14" fmla="*/ 5 w 7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5" y="7"/>
                  </a:moveTo>
                  <a:cubicBezTo>
                    <a:pt x="5" y="7"/>
                    <a:pt x="4" y="6"/>
                    <a:pt x="4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5"/>
                    <a:pt x="7" y="6"/>
                    <a:pt x="6" y="6"/>
                  </a:cubicBezTo>
                  <a:cubicBezTo>
                    <a:pt x="6" y="6"/>
                    <a:pt x="6" y="7"/>
                    <a:pt x="5" y="7"/>
                  </a:cubicBezTo>
                  <a:close/>
                </a:path>
              </a:pathLst>
            </a:custGeom>
            <a:solidFill>
              <a:srgbClr val="DAE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Freeform 165">
              <a:extLst>
                <a:ext uri="{FF2B5EF4-FFF2-40B4-BE49-F238E27FC236}">
                  <a16:creationId xmlns:a16="http://schemas.microsoft.com/office/drawing/2014/main" id="{6E57A517-C369-A438-7F4A-41268B2A5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463" y="4670425"/>
              <a:ext cx="22225" cy="22225"/>
            </a:xfrm>
            <a:custGeom>
              <a:avLst/>
              <a:gdLst>
                <a:gd name="T0" fmla="*/ 1 w 7"/>
                <a:gd name="T1" fmla="*/ 7 h 7"/>
                <a:gd name="T2" fmla="*/ 0 w 7"/>
                <a:gd name="T3" fmla="*/ 6 h 7"/>
                <a:gd name="T4" fmla="*/ 0 w 7"/>
                <a:gd name="T5" fmla="*/ 4 h 7"/>
                <a:gd name="T6" fmla="*/ 4 w 7"/>
                <a:gd name="T7" fmla="*/ 0 h 7"/>
                <a:gd name="T8" fmla="*/ 6 w 7"/>
                <a:gd name="T9" fmla="*/ 0 h 7"/>
                <a:gd name="T10" fmla="*/ 6 w 7"/>
                <a:gd name="T11" fmla="*/ 2 h 7"/>
                <a:gd name="T12" fmla="*/ 2 w 7"/>
                <a:gd name="T13" fmla="*/ 6 h 7"/>
                <a:gd name="T14" fmla="*/ 1 w 7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1" y="7"/>
                  </a:moveTo>
                  <a:cubicBezTo>
                    <a:pt x="1" y="7"/>
                    <a:pt x="1" y="6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7" y="1"/>
                    <a:pt x="7" y="2"/>
                    <a:pt x="6" y="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lose/>
                </a:path>
              </a:pathLst>
            </a:custGeom>
            <a:solidFill>
              <a:srgbClr val="DAE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Freeform 166">
              <a:extLst>
                <a:ext uri="{FF2B5EF4-FFF2-40B4-BE49-F238E27FC236}">
                  <a16:creationId xmlns:a16="http://schemas.microsoft.com/office/drawing/2014/main" id="{04E09D43-8C43-F536-CC9E-49E94ACE2C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0988" y="4911725"/>
              <a:ext cx="133350" cy="111125"/>
            </a:xfrm>
            <a:custGeom>
              <a:avLst/>
              <a:gdLst>
                <a:gd name="T0" fmla="*/ 21 w 42"/>
                <a:gd name="T1" fmla="*/ 35 h 35"/>
                <a:gd name="T2" fmla="*/ 0 w 42"/>
                <a:gd name="T3" fmla="*/ 14 h 35"/>
                <a:gd name="T4" fmla="*/ 0 w 42"/>
                <a:gd name="T5" fmla="*/ 6 h 35"/>
                <a:gd name="T6" fmla="*/ 6 w 42"/>
                <a:gd name="T7" fmla="*/ 0 h 35"/>
                <a:gd name="T8" fmla="*/ 36 w 42"/>
                <a:gd name="T9" fmla="*/ 0 h 35"/>
                <a:gd name="T10" fmla="*/ 42 w 42"/>
                <a:gd name="T11" fmla="*/ 6 h 35"/>
                <a:gd name="T12" fmla="*/ 42 w 42"/>
                <a:gd name="T13" fmla="*/ 14 h 35"/>
                <a:gd name="T14" fmla="*/ 21 w 42"/>
                <a:gd name="T15" fmla="*/ 35 h 35"/>
                <a:gd name="T16" fmla="*/ 6 w 42"/>
                <a:gd name="T17" fmla="*/ 3 h 35"/>
                <a:gd name="T18" fmla="*/ 3 w 42"/>
                <a:gd name="T19" fmla="*/ 6 h 35"/>
                <a:gd name="T20" fmla="*/ 3 w 42"/>
                <a:gd name="T21" fmla="*/ 14 h 35"/>
                <a:gd name="T22" fmla="*/ 21 w 42"/>
                <a:gd name="T23" fmla="*/ 32 h 35"/>
                <a:gd name="T24" fmla="*/ 39 w 42"/>
                <a:gd name="T25" fmla="*/ 14 h 35"/>
                <a:gd name="T26" fmla="*/ 39 w 42"/>
                <a:gd name="T27" fmla="*/ 6 h 35"/>
                <a:gd name="T28" fmla="*/ 36 w 42"/>
                <a:gd name="T29" fmla="*/ 3 h 35"/>
                <a:gd name="T30" fmla="*/ 6 w 42"/>
                <a:gd name="T3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5">
                  <a:moveTo>
                    <a:pt x="21" y="35"/>
                  </a:moveTo>
                  <a:cubicBezTo>
                    <a:pt x="10" y="35"/>
                    <a:pt x="0" y="25"/>
                    <a:pt x="0" y="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0" y="0"/>
                    <a:pt x="42" y="2"/>
                    <a:pt x="42" y="6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25"/>
                    <a:pt x="33" y="35"/>
                    <a:pt x="21" y="35"/>
                  </a:cubicBezTo>
                  <a:close/>
                  <a:moveTo>
                    <a:pt x="6" y="3"/>
                  </a:moveTo>
                  <a:cubicBezTo>
                    <a:pt x="5" y="3"/>
                    <a:pt x="3" y="4"/>
                    <a:pt x="3" y="6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23"/>
                    <a:pt x="11" y="32"/>
                    <a:pt x="21" y="32"/>
                  </a:cubicBezTo>
                  <a:cubicBezTo>
                    <a:pt x="31" y="32"/>
                    <a:pt x="39" y="23"/>
                    <a:pt x="39" y="1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4"/>
                    <a:pt x="38" y="3"/>
                    <a:pt x="36" y="3"/>
                  </a:cubicBezTo>
                  <a:lnTo>
                    <a:pt x="6" y="3"/>
                  </a:lnTo>
                  <a:close/>
                </a:path>
              </a:pathLst>
            </a:custGeom>
            <a:solidFill>
              <a:srgbClr val="DAE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Freeform 167">
              <a:extLst>
                <a:ext uri="{FF2B5EF4-FFF2-40B4-BE49-F238E27FC236}">
                  <a16:creationId xmlns:a16="http://schemas.microsoft.com/office/drawing/2014/main" id="{5F5CCBEB-8617-0082-3843-2960424AD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488" y="4946650"/>
              <a:ext cx="41275" cy="41275"/>
            </a:xfrm>
            <a:custGeom>
              <a:avLst/>
              <a:gdLst>
                <a:gd name="T0" fmla="*/ 1 w 13"/>
                <a:gd name="T1" fmla="*/ 13 h 13"/>
                <a:gd name="T2" fmla="*/ 0 w 13"/>
                <a:gd name="T3" fmla="*/ 12 h 13"/>
                <a:gd name="T4" fmla="*/ 1 w 13"/>
                <a:gd name="T5" fmla="*/ 10 h 13"/>
                <a:gd name="T6" fmla="*/ 10 w 13"/>
                <a:gd name="T7" fmla="*/ 2 h 13"/>
                <a:gd name="T8" fmla="*/ 11 w 13"/>
                <a:gd name="T9" fmla="*/ 0 h 13"/>
                <a:gd name="T10" fmla="*/ 13 w 13"/>
                <a:gd name="T11" fmla="*/ 2 h 13"/>
                <a:gd name="T12" fmla="*/ 1 w 13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1" y="13"/>
                  </a:moveTo>
                  <a:cubicBezTo>
                    <a:pt x="0" y="13"/>
                    <a:pt x="0" y="13"/>
                    <a:pt x="0" y="12"/>
                  </a:cubicBezTo>
                  <a:cubicBezTo>
                    <a:pt x="0" y="11"/>
                    <a:pt x="0" y="10"/>
                    <a:pt x="1" y="10"/>
                  </a:cubicBezTo>
                  <a:cubicBezTo>
                    <a:pt x="6" y="10"/>
                    <a:pt x="10" y="6"/>
                    <a:pt x="10" y="2"/>
                  </a:cubicBezTo>
                  <a:cubicBezTo>
                    <a:pt x="10" y="1"/>
                    <a:pt x="11" y="0"/>
                    <a:pt x="11" y="0"/>
                  </a:cubicBezTo>
                  <a:cubicBezTo>
                    <a:pt x="12" y="0"/>
                    <a:pt x="13" y="1"/>
                    <a:pt x="13" y="2"/>
                  </a:cubicBezTo>
                  <a:cubicBezTo>
                    <a:pt x="13" y="8"/>
                    <a:pt x="8" y="13"/>
                    <a:pt x="1" y="13"/>
                  </a:cubicBezTo>
                  <a:close/>
                </a:path>
              </a:pathLst>
            </a:custGeom>
            <a:solidFill>
              <a:srgbClr val="DAE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Freeform 168">
              <a:extLst>
                <a:ext uri="{FF2B5EF4-FFF2-40B4-BE49-F238E27FC236}">
                  <a16:creationId xmlns:a16="http://schemas.microsoft.com/office/drawing/2014/main" id="{DEEE1BE4-D936-0F5D-5700-0C08510A57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3688" y="4838700"/>
              <a:ext cx="111125" cy="82550"/>
            </a:xfrm>
            <a:custGeom>
              <a:avLst/>
              <a:gdLst>
                <a:gd name="T0" fmla="*/ 33 w 35"/>
                <a:gd name="T1" fmla="*/ 26 h 26"/>
                <a:gd name="T2" fmla="*/ 1 w 35"/>
                <a:gd name="T3" fmla="*/ 26 h 26"/>
                <a:gd name="T4" fmla="*/ 0 w 35"/>
                <a:gd name="T5" fmla="*/ 24 h 26"/>
                <a:gd name="T6" fmla="*/ 0 w 35"/>
                <a:gd name="T7" fmla="*/ 18 h 26"/>
                <a:gd name="T8" fmla="*/ 17 w 35"/>
                <a:gd name="T9" fmla="*/ 0 h 26"/>
                <a:gd name="T10" fmla="*/ 35 w 35"/>
                <a:gd name="T11" fmla="*/ 18 h 26"/>
                <a:gd name="T12" fmla="*/ 35 w 35"/>
                <a:gd name="T13" fmla="*/ 24 h 26"/>
                <a:gd name="T14" fmla="*/ 33 w 35"/>
                <a:gd name="T15" fmla="*/ 26 h 26"/>
                <a:gd name="T16" fmla="*/ 3 w 35"/>
                <a:gd name="T17" fmla="*/ 23 h 26"/>
                <a:gd name="T18" fmla="*/ 31 w 35"/>
                <a:gd name="T19" fmla="*/ 23 h 26"/>
                <a:gd name="T20" fmla="*/ 31 w 35"/>
                <a:gd name="T21" fmla="*/ 18 h 26"/>
                <a:gd name="T22" fmla="*/ 17 w 35"/>
                <a:gd name="T23" fmla="*/ 4 h 26"/>
                <a:gd name="T24" fmla="*/ 3 w 35"/>
                <a:gd name="T25" fmla="*/ 18 h 26"/>
                <a:gd name="T26" fmla="*/ 3 w 35"/>
                <a:gd name="T27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26">
                  <a:moveTo>
                    <a:pt x="33" y="26"/>
                  </a:move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5"/>
                    <a:pt x="0" y="2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5"/>
                    <a:pt x="34" y="26"/>
                    <a:pt x="33" y="26"/>
                  </a:cubicBezTo>
                  <a:close/>
                  <a:moveTo>
                    <a:pt x="3" y="23"/>
                  </a:moveTo>
                  <a:cubicBezTo>
                    <a:pt x="31" y="23"/>
                    <a:pt x="31" y="23"/>
                    <a:pt x="31" y="23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0"/>
                    <a:pt x="25" y="4"/>
                    <a:pt x="17" y="4"/>
                  </a:cubicBezTo>
                  <a:cubicBezTo>
                    <a:pt x="9" y="4"/>
                    <a:pt x="3" y="10"/>
                    <a:pt x="3" y="18"/>
                  </a:cubicBezTo>
                  <a:lnTo>
                    <a:pt x="3" y="23"/>
                  </a:lnTo>
                  <a:close/>
                </a:path>
              </a:pathLst>
            </a:custGeom>
            <a:solidFill>
              <a:srgbClr val="DAE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CE80C4-FA4C-ACEA-31AD-3FB874DD87F6}"/>
              </a:ext>
            </a:extLst>
          </p:cNvPr>
          <p:cNvGrpSpPr/>
          <p:nvPr/>
        </p:nvGrpSpPr>
        <p:grpSpPr>
          <a:xfrm>
            <a:off x="342418" y="2980501"/>
            <a:ext cx="530823" cy="896998"/>
            <a:chOff x="342418" y="2980501"/>
            <a:chExt cx="530823" cy="89699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8081707-C29F-A89C-AEF9-A31520C8FA12}"/>
                </a:ext>
              </a:extLst>
            </p:cNvPr>
            <p:cNvCxnSpPr>
              <a:cxnSpLocks/>
            </p:cNvCxnSpPr>
            <p:nvPr/>
          </p:nvCxnSpPr>
          <p:spPr>
            <a:xfrm>
              <a:off x="342419" y="3279500"/>
              <a:ext cx="53082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BEA4E9-1C22-0133-A1FA-1387635BCD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418" y="2980501"/>
              <a:ext cx="12052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C1A50B6-17D1-98F2-C322-AEFBBBF122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418" y="3130000"/>
              <a:ext cx="12052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EDF3F0-A71E-22C8-FB98-EEB8E551CA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418" y="3429000"/>
              <a:ext cx="12052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1F16D13-BE58-056F-85CC-F667BDBE74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418" y="3578499"/>
              <a:ext cx="12052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28F26C4-AE30-A22B-DE2F-CFB48D4052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418" y="3727999"/>
              <a:ext cx="12052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D483A1B-BDDD-AB8A-39E1-CDE27EB832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418" y="3877499"/>
              <a:ext cx="12052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941DE6-606C-90B6-EADD-31CEDBA1B30B}"/>
              </a:ext>
            </a:extLst>
          </p:cNvPr>
          <p:cNvGrpSpPr/>
          <p:nvPr/>
        </p:nvGrpSpPr>
        <p:grpSpPr>
          <a:xfrm>
            <a:off x="10504588" y="4618517"/>
            <a:ext cx="1307896" cy="1168642"/>
            <a:chOff x="5394326" y="5557838"/>
            <a:chExt cx="1520825" cy="1358900"/>
          </a:xfrm>
        </p:grpSpPr>
        <p:sp>
          <p:nvSpPr>
            <p:cNvPr id="44" name="Freeform 40">
              <a:extLst>
                <a:ext uri="{FF2B5EF4-FFF2-40B4-BE49-F238E27FC236}">
                  <a16:creationId xmlns:a16="http://schemas.microsoft.com/office/drawing/2014/main" id="{189A9478-F1F0-A2A2-7361-680AF2487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3238" y="5721351"/>
              <a:ext cx="868363" cy="928688"/>
            </a:xfrm>
            <a:custGeom>
              <a:avLst/>
              <a:gdLst>
                <a:gd name="T0" fmla="*/ 317 w 579"/>
                <a:gd name="T1" fmla="*/ 98 h 618"/>
                <a:gd name="T2" fmla="*/ 579 w 579"/>
                <a:gd name="T3" fmla="*/ 143 h 618"/>
                <a:gd name="T4" fmla="*/ 537 w 579"/>
                <a:gd name="T5" fmla="*/ 106 h 618"/>
                <a:gd name="T6" fmla="*/ 106 w 579"/>
                <a:gd name="T7" fmla="*/ 183 h 618"/>
                <a:gd name="T8" fmla="*/ 92 w 579"/>
                <a:gd name="T9" fmla="*/ 555 h 618"/>
                <a:gd name="T10" fmla="*/ 159 w 579"/>
                <a:gd name="T11" fmla="*/ 618 h 618"/>
                <a:gd name="T12" fmla="*/ 317 w 579"/>
                <a:gd name="T13" fmla="*/ 9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9" h="618">
                  <a:moveTo>
                    <a:pt x="317" y="98"/>
                  </a:moveTo>
                  <a:cubicBezTo>
                    <a:pt x="418" y="64"/>
                    <a:pt x="515" y="87"/>
                    <a:pt x="579" y="143"/>
                  </a:cubicBezTo>
                  <a:cubicBezTo>
                    <a:pt x="537" y="106"/>
                    <a:pt x="537" y="106"/>
                    <a:pt x="537" y="106"/>
                  </a:cubicBezTo>
                  <a:cubicBezTo>
                    <a:pt x="417" y="0"/>
                    <a:pt x="217" y="36"/>
                    <a:pt x="106" y="183"/>
                  </a:cubicBezTo>
                  <a:cubicBezTo>
                    <a:pt x="13" y="304"/>
                    <a:pt x="12" y="458"/>
                    <a:pt x="92" y="555"/>
                  </a:cubicBezTo>
                  <a:cubicBezTo>
                    <a:pt x="107" y="573"/>
                    <a:pt x="113" y="577"/>
                    <a:pt x="159" y="618"/>
                  </a:cubicBezTo>
                  <a:cubicBezTo>
                    <a:pt x="0" y="476"/>
                    <a:pt x="79" y="177"/>
                    <a:pt x="317" y="98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Freeform 41">
              <a:extLst>
                <a:ext uri="{FF2B5EF4-FFF2-40B4-BE49-F238E27FC236}">
                  <a16:creationId xmlns:a16="http://schemas.microsoft.com/office/drawing/2014/main" id="{1FE201FE-AB5A-10EC-FE5F-FD4B6C915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6" y="5756276"/>
              <a:ext cx="1266825" cy="1152525"/>
            </a:xfrm>
            <a:custGeom>
              <a:avLst/>
              <a:gdLst>
                <a:gd name="T0" fmla="*/ 639 w 844"/>
                <a:gd name="T1" fmla="*/ 68 h 767"/>
                <a:gd name="T2" fmla="*/ 566 w 844"/>
                <a:gd name="T3" fmla="*/ 0 h 767"/>
                <a:gd name="T4" fmla="*/ 247 w 844"/>
                <a:gd name="T5" fmla="*/ 723 h 767"/>
                <a:gd name="T6" fmla="*/ 0 w 844"/>
                <a:gd name="T7" fmla="*/ 641 h 767"/>
                <a:gd name="T8" fmla="*/ 42 w 844"/>
                <a:gd name="T9" fmla="*/ 678 h 767"/>
                <a:gd name="T10" fmla="*/ 298 w 844"/>
                <a:gd name="T11" fmla="*/ 759 h 767"/>
                <a:gd name="T12" fmla="*/ 639 w 844"/>
                <a:gd name="T13" fmla="*/ 68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4" h="767">
                  <a:moveTo>
                    <a:pt x="639" y="68"/>
                  </a:moveTo>
                  <a:cubicBezTo>
                    <a:pt x="621" y="47"/>
                    <a:pt x="610" y="39"/>
                    <a:pt x="566" y="0"/>
                  </a:cubicBezTo>
                  <a:cubicBezTo>
                    <a:pt x="822" y="226"/>
                    <a:pt x="614" y="702"/>
                    <a:pt x="247" y="723"/>
                  </a:cubicBezTo>
                  <a:cubicBezTo>
                    <a:pt x="153" y="728"/>
                    <a:pt x="65" y="699"/>
                    <a:pt x="0" y="641"/>
                  </a:cubicBezTo>
                  <a:cubicBezTo>
                    <a:pt x="42" y="678"/>
                    <a:pt x="42" y="678"/>
                    <a:pt x="42" y="678"/>
                  </a:cubicBezTo>
                  <a:cubicBezTo>
                    <a:pt x="111" y="739"/>
                    <a:pt x="203" y="767"/>
                    <a:pt x="298" y="759"/>
                  </a:cubicBezTo>
                  <a:cubicBezTo>
                    <a:pt x="641" y="732"/>
                    <a:pt x="844" y="308"/>
                    <a:pt x="639" y="68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Freeform 42">
              <a:extLst>
                <a:ext uri="{FF2B5EF4-FFF2-40B4-BE49-F238E27FC236}">
                  <a16:creationId xmlns:a16="http://schemas.microsoft.com/office/drawing/2014/main" id="{FF041FC1-F580-842C-5B0E-E275C1C170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4326" y="5557838"/>
              <a:ext cx="1357313" cy="1358900"/>
            </a:xfrm>
            <a:custGeom>
              <a:avLst/>
              <a:gdLst>
                <a:gd name="T0" fmla="*/ 632 w 904"/>
                <a:gd name="T1" fmla="*/ 71 h 905"/>
                <a:gd name="T2" fmla="*/ 805 w 904"/>
                <a:gd name="T3" fmla="*/ 581 h 905"/>
                <a:gd name="T4" fmla="*/ 272 w 904"/>
                <a:gd name="T5" fmla="*/ 834 h 905"/>
                <a:gd name="T6" fmla="*/ 99 w 904"/>
                <a:gd name="T7" fmla="*/ 323 h 905"/>
                <a:gd name="T8" fmla="*/ 632 w 904"/>
                <a:gd name="T9" fmla="*/ 71 h 905"/>
                <a:gd name="T10" fmla="*/ 319 w 904"/>
                <a:gd name="T11" fmla="*/ 735 h 905"/>
                <a:gd name="T12" fmla="*/ 713 w 904"/>
                <a:gd name="T13" fmla="*/ 548 h 905"/>
                <a:gd name="T14" fmla="*/ 585 w 904"/>
                <a:gd name="T15" fmla="*/ 170 h 905"/>
                <a:gd name="T16" fmla="*/ 191 w 904"/>
                <a:gd name="T17" fmla="*/ 357 h 905"/>
                <a:gd name="T18" fmla="*/ 319 w 904"/>
                <a:gd name="T19" fmla="*/ 735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4" h="905">
                  <a:moveTo>
                    <a:pt x="632" y="71"/>
                  </a:moveTo>
                  <a:cubicBezTo>
                    <a:pt x="826" y="142"/>
                    <a:pt x="904" y="371"/>
                    <a:pt x="805" y="581"/>
                  </a:cubicBezTo>
                  <a:cubicBezTo>
                    <a:pt x="706" y="792"/>
                    <a:pt x="467" y="905"/>
                    <a:pt x="272" y="834"/>
                  </a:cubicBezTo>
                  <a:cubicBezTo>
                    <a:pt x="78" y="763"/>
                    <a:pt x="0" y="534"/>
                    <a:pt x="99" y="323"/>
                  </a:cubicBezTo>
                  <a:cubicBezTo>
                    <a:pt x="198" y="113"/>
                    <a:pt x="437" y="0"/>
                    <a:pt x="632" y="71"/>
                  </a:cubicBezTo>
                  <a:close/>
                  <a:moveTo>
                    <a:pt x="319" y="735"/>
                  </a:moveTo>
                  <a:cubicBezTo>
                    <a:pt x="463" y="788"/>
                    <a:pt x="640" y="704"/>
                    <a:pt x="713" y="548"/>
                  </a:cubicBezTo>
                  <a:cubicBezTo>
                    <a:pt x="786" y="392"/>
                    <a:pt x="729" y="223"/>
                    <a:pt x="585" y="170"/>
                  </a:cubicBezTo>
                  <a:cubicBezTo>
                    <a:pt x="441" y="117"/>
                    <a:pt x="264" y="201"/>
                    <a:pt x="191" y="357"/>
                  </a:cubicBezTo>
                  <a:cubicBezTo>
                    <a:pt x="118" y="513"/>
                    <a:pt x="175" y="682"/>
                    <a:pt x="319" y="735"/>
                  </a:cubicBezTo>
                </a:path>
              </a:pathLst>
            </a:custGeom>
            <a:solidFill>
              <a:schemeClr val="accent4"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29B2B96-F2DF-774D-B685-1EABBBD5B075}"/>
              </a:ext>
            </a:extLst>
          </p:cNvPr>
          <p:cNvGrpSpPr/>
          <p:nvPr/>
        </p:nvGrpSpPr>
        <p:grpSpPr>
          <a:xfrm>
            <a:off x="376341" y="5507970"/>
            <a:ext cx="883549" cy="833347"/>
            <a:chOff x="2887663" y="5300663"/>
            <a:chExt cx="977901" cy="92233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EDCE0EA-774E-59EC-9FB3-E09D12789F0F}"/>
                </a:ext>
              </a:extLst>
            </p:cNvPr>
            <p:cNvGrpSpPr/>
            <p:nvPr/>
          </p:nvGrpSpPr>
          <p:grpSpPr>
            <a:xfrm>
              <a:off x="2887663" y="5335588"/>
              <a:ext cx="920750" cy="887413"/>
              <a:chOff x="2887663" y="5335588"/>
              <a:chExt cx="920750" cy="887413"/>
            </a:xfrm>
          </p:grpSpPr>
          <p:sp>
            <p:nvSpPr>
              <p:cNvPr id="50" name="Freeform 37">
                <a:extLst>
                  <a:ext uri="{FF2B5EF4-FFF2-40B4-BE49-F238E27FC236}">
                    <a16:creationId xmlns:a16="http://schemas.microsoft.com/office/drawing/2014/main" id="{D8E0A856-488B-90A6-237B-AA424AC70D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3563" y="5335588"/>
                <a:ext cx="684213" cy="660400"/>
              </a:xfrm>
              <a:custGeom>
                <a:avLst/>
                <a:gdLst>
                  <a:gd name="T0" fmla="*/ 50 w 456"/>
                  <a:gd name="T1" fmla="*/ 114 h 440"/>
                  <a:gd name="T2" fmla="*/ 36 w 456"/>
                  <a:gd name="T3" fmla="*/ 129 h 440"/>
                  <a:gd name="T4" fmla="*/ 0 w 456"/>
                  <a:gd name="T5" fmla="*/ 181 h 440"/>
                  <a:gd name="T6" fmla="*/ 150 w 456"/>
                  <a:gd name="T7" fmla="*/ 118 h 440"/>
                  <a:gd name="T8" fmla="*/ 375 w 456"/>
                  <a:gd name="T9" fmla="*/ 440 h 440"/>
                  <a:gd name="T10" fmla="*/ 404 w 456"/>
                  <a:gd name="T11" fmla="*/ 397 h 440"/>
                  <a:gd name="T12" fmla="*/ 428 w 456"/>
                  <a:gd name="T13" fmla="*/ 323 h 440"/>
                  <a:gd name="T14" fmla="*/ 50 w 456"/>
                  <a:gd name="T15" fmla="*/ 114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6" h="440">
                    <a:moveTo>
                      <a:pt x="50" y="114"/>
                    </a:moveTo>
                    <a:cubicBezTo>
                      <a:pt x="45" y="119"/>
                      <a:pt x="40" y="124"/>
                      <a:pt x="36" y="129"/>
                    </a:cubicBezTo>
                    <a:cubicBezTo>
                      <a:pt x="31" y="135"/>
                      <a:pt x="31" y="135"/>
                      <a:pt x="0" y="181"/>
                    </a:cubicBezTo>
                    <a:cubicBezTo>
                      <a:pt x="33" y="133"/>
                      <a:pt x="92" y="114"/>
                      <a:pt x="150" y="118"/>
                    </a:cubicBezTo>
                    <a:cubicBezTo>
                      <a:pt x="324" y="131"/>
                      <a:pt x="456" y="323"/>
                      <a:pt x="375" y="440"/>
                    </a:cubicBezTo>
                    <a:cubicBezTo>
                      <a:pt x="404" y="397"/>
                      <a:pt x="404" y="397"/>
                      <a:pt x="404" y="397"/>
                    </a:cubicBezTo>
                    <a:cubicBezTo>
                      <a:pt x="419" y="377"/>
                      <a:pt x="427" y="351"/>
                      <a:pt x="428" y="323"/>
                    </a:cubicBezTo>
                    <a:cubicBezTo>
                      <a:pt x="435" y="148"/>
                      <a:pt x="178" y="0"/>
                      <a:pt x="50" y="11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Freeform 38">
                <a:extLst>
                  <a:ext uri="{FF2B5EF4-FFF2-40B4-BE49-F238E27FC236}">
                    <a16:creationId xmlns:a16="http://schemas.microsoft.com/office/drawing/2014/main" id="{704596FC-CB8E-7CD7-F66A-46A763EDDF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7663" y="5473701"/>
                <a:ext cx="920750" cy="749300"/>
              </a:xfrm>
              <a:custGeom>
                <a:avLst/>
                <a:gdLst>
                  <a:gd name="T0" fmla="*/ 613 w 613"/>
                  <a:gd name="T1" fmla="*/ 351 h 499"/>
                  <a:gd name="T2" fmla="*/ 446 w 613"/>
                  <a:gd name="T3" fmla="*/ 436 h 499"/>
                  <a:gd name="T4" fmla="*/ 253 w 613"/>
                  <a:gd name="T5" fmla="*/ 385 h 499"/>
                  <a:gd name="T6" fmla="*/ 107 w 613"/>
                  <a:gd name="T7" fmla="*/ 0 h 499"/>
                  <a:gd name="T8" fmla="*/ 77 w 613"/>
                  <a:gd name="T9" fmla="*/ 43 h 499"/>
                  <a:gd name="T10" fmla="*/ 207 w 613"/>
                  <a:gd name="T11" fmla="*/ 418 h 499"/>
                  <a:gd name="T12" fmla="*/ 496 w 613"/>
                  <a:gd name="T13" fmla="*/ 462 h 499"/>
                  <a:gd name="T14" fmla="*/ 574 w 613"/>
                  <a:gd name="T15" fmla="*/ 405 h 499"/>
                  <a:gd name="T16" fmla="*/ 613 w 613"/>
                  <a:gd name="T17" fmla="*/ 351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3" h="499">
                    <a:moveTo>
                      <a:pt x="613" y="351"/>
                    </a:moveTo>
                    <a:cubicBezTo>
                      <a:pt x="575" y="405"/>
                      <a:pt x="512" y="432"/>
                      <a:pt x="446" y="436"/>
                    </a:cubicBezTo>
                    <a:cubicBezTo>
                      <a:pt x="379" y="439"/>
                      <a:pt x="310" y="418"/>
                      <a:pt x="253" y="385"/>
                    </a:cubicBezTo>
                    <a:cubicBezTo>
                      <a:pt x="98" y="294"/>
                      <a:pt x="27" y="115"/>
                      <a:pt x="107" y="0"/>
                    </a:cubicBezTo>
                    <a:cubicBezTo>
                      <a:pt x="77" y="43"/>
                      <a:pt x="77" y="43"/>
                      <a:pt x="77" y="43"/>
                    </a:cubicBezTo>
                    <a:cubicBezTo>
                      <a:pt x="0" y="154"/>
                      <a:pt x="64" y="324"/>
                      <a:pt x="207" y="418"/>
                    </a:cubicBezTo>
                    <a:cubicBezTo>
                      <a:pt x="292" y="473"/>
                      <a:pt x="403" y="499"/>
                      <a:pt x="496" y="462"/>
                    </a:cubicBezTo>
                    <a:cubicBezTo>
                      <a:pt x="529" y="448"/>
                      <a:pt x="555" y="429"/>
                      <a:pt x="574" y="405"/>
                    </a:cubicBezTo>
                    <a:cubicBezTo>
                      <a:pt x="581" y="398"/>
                      <a:pt x="581" y="397"/>
                      <a:pt x="613" y="35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0E5B231-4FEB-A787-1202-B6C3797FC9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0851" y="5300663"/>
              <a:ext cx="874713" cy="873125"/>
            </a:xfrm>
            <a:custGeom>
              <a:avLst/>
              <a:gdLst>
                <a:gd name="T0" fmla="*/ 302 w 583"/>
                <a:gd name="T1" fmla="*/ 41 h 581"/>
                <a:gd name="T2" fmla="*/ 578 w 583"/>
                <a:gd name="T3" fmla="*/ 365 h 581"/>
                <a:gd name="T4" fmla="*/ 282 w 583"/>
                <a:gd name="T5" fmla="*/ 540 h 581"/>
                <a:gd name="T6" fmla="*/ 6 w 583"/>
                <a:gd name="T7" fmla="*/ 216 h 581"/>
                <a:gd name="T8" fmla="*/ 302 w 583"/>
                <a:gd name="T9" fmla="*/ 41 h 581"/>
                <a:gd name="T10" fmla="*/ 284 w 583"/>
                <a:gd name="T11" fmla="*/ 475 h 581"/>
                <a:gd name="T12" fmla="*/ 503 w 583"/>
                <a:gd name="T13" fmla="*/ 346 h 581"/>
                <a:gd name="T14" fmla="*/ 299 w 583"/>
                <a:gd name="T15" fmla="*/ 106 h 581"/>
                <a:gd name="T16" fmla="*/ 80 w 583"/>
                <a:gd name="T17" fmla="*/ 236 h 581"/>
                <a:gd name="T18" fmla="*/ 284 w 583"/>
                <a:gd name="T19" fmla="*/ 475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3" h="581">
                  <a:moveTo>
                    <a:pt x="302" y="41"/>
                  </a:moveTo>
                  <a:cubicBezTo>
                    <a:pt x="459" y="82"/>
                    <a:pt x="583" y="227"/>
                    <a:pt x="578" y="365"/>
                  </a:cubicBezTo>
                  <a:cubicBezTo>
                    <a:pt x="572" y="503"/>
                    <a:pt x="440" y="581"/>
                    <a:pt x="282" y="540"/>
                  </a:cubicBezTo>
                  <a:cubicBezTo>
                    <a:pt x="124" y="499"/>
                    <a:pt x="0" y="354"/>
                    <a:pt x="6" y="216"/>
                  </a:cubicBezTo>
                  <a:cubicBezTo>
                    <a:pt x="11" y="79"/>
                    <a:pt x="144" y="0"/>
                    <a:pt x="302" y="41"/>
                  </a:cubicBezTo>
                  <a:close/>
                  <a:moveTo>
                    <a:pt x="284" y="475"/>
                  </a:moveTo>
                  <a:cubicBezTo>
                    <a:pt x="401" y="506"/>
                    <a:pt x="499" y="448"/>
                    <a:pt x="503" y="346"/>
                  </a:cubicBezTo>
                  <a:cubicBezTo>
                    <a:pt x="508" y="244"/>
                    <a:pt x="416" y="136"/>
                    <a:pt x="299" y="106"/>
                  </a:cubicBezTo>
                  <a:cubicBezTo>
                    <a:pt x="182" y="76"/>
                    <a:pt x="84" y="134"/>
                    <a:pt x="80" y="236"/>
                  </a:cubicBezTo>
                  <a:cubicBezTo>
                    <a:pt x="76" y="337"/>
                    <a:pt x="168" y="445"/>
                    <a:pt x="284" y="475"/>
                  </a:cubicBezTo>
                </a:path>
              </a:pathLst>
            </a:custGeom>
            <a:solidFill>
              <a:schemeClr val="accent3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BE040D4-F0CB-242A-D9E4-A9D11B3F00C1}"/>
              </a:ext>
            </a:extLst>
          </p:cNvPr>
          <p:cNvGrpSpPr/>
          <p:nvPr/>
        </p:nvGrpSpPr>
        <p:grpSpPr>
          <a:xfrm>
            <a:off x="11269518" y="2565780"/>
            <a:ext cx="288633" cy="280017"/>
            <a:chOff x="1752601" y="4673601"/>
            <a:chExt cx="106363" cy="103188"/>
          </a:xfrm>
          <a:solidFill>
            <a:schemeClr val="accent1">
              <a:alpha val="35000"/>
            </a:schemeClr>
          </a:solidFill>
        </p:grpSpPr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F96EF06C-2AB7-366F-F973-C5CE6B565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601" y="4673601"/>
              <a:ext cx="106363" cy="103188"/>
            </a:xfrm>
            <a:custGeom>
              <a:avLst/>
              <a:gdLst>
                <a:gd name="T0" fmla="*/ 59 w 70"/>
                <a:gd name="T1" fmla="*/ 69 h 69"/>
                <a:gd name="T2" fmla="*/ 52 w 70"/>
                <a:gd name="T3" fmla="*/ 66 h 69"/>
                <a:gd name="T4" fmla="*/ 4 w 70"/>
                <a:gd name="T5" fmla="*/ 18 h 69"/>
                <a:gd name="T6" fmla="*/ 4 w 70"/>
                <a:gd name="T7" fmla="*/ 4 h 69"/>
                <a:gd name="T8" fmla="*/ 18 w 70"/>
                <a:gd name="T9" fmla="*/ 4 h 69"/>
                <a:gd name="T10" fmla="*/ 66 w 70"/>
                <a:gd name="T11" fmla="*/ 52 h 69"/>
                <a:gd name="T12" fmla="*/ 66 w 70"/>
                <a:gd name="T13" fmla="*/ 66 h 69"/>
                <a:gd name="T14" fmla="*/ 59 w 70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9">
                  <a:moveTo>
                    <a:pt x="59" y="69"/>
                  </a:moveTo>
                  <a:cubicBezTo>
                    <a:pt x="56" y="69"/>
                    <a:pt x="54" y="68"/>
                    <a:pt x="52" y="6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0" y="14"/>
                    <a:pt x="0" y="8"/>
                    <a:pt x="4" y="4"/>
                  </a:cubicBezTo>
                  <a:cubicBezTo>
                    <a:pt x="8" y="0"/>
                    <a:pt x="14" y="0"/>
                    <a:pt x="18" y="4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70" y="56"/>
                    <a:pt x="70" y="62"/>
                    <a:pt x="66" y="66"/>
                  </a:cubicBezTo>
                  <a:cubicBezTo>
                    <a:pt x="64" y="68"/>
                    <a:pt x="62" y="69"/>
                    <a:pt x="5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AC80813E-963D-3F48-81E0-B90EE1BF7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601" y="4673601"/>
              <a:ext cx="106363" cy="103188"/>
            </a:xfrm>
            <a:custGeom>
              <a:avLst/>
              <a:gdLst>
                <a:gd name="T0" fmla="*/ 11 w 70"/>
                <a:gd name="T1" fmla="*/ 69 h 69"/>
                <a:gd name="T2" fmla="*/ 4 w 70"/>
                <a:gd name="T3" fmla="*/ 66 h 69"/>
                <a:gd name="T4" fmla="*/ 4 w 70"/>
                <a:gd name="T5" fmla="*/ 52 h 69"/>
                <a:gd name="T6" fmla="*/ 52 w 70"/>
                <a:gd name="T7" fmla="*/ 4 h 69"/>
                <a:gd name="T8" fmla="*/ 66 w 70"/>
                <a:gd name="T9" fmla="*/ 4 h 69"/>
                <a:gd name="T10" fmla="*/ 66 w 70"/>
                <a:gd name="T11" fmla="*/ 18 h 69"/>
                <a:gd name="T12" fmla="*/ 18 w 70"/>
                <a:gd name="T13" fmla="*/ 66 h 69"/>
                <a:gd name="T14" fmla="*/ 11 w 70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9">
                  <a:moveTo>
                    <a:pt x="11" y="69"/>
                  </a:moveTo>
                  <a:cubicBezTo>
                    <a:pt x="8" y="69"/>
                    <a:pt x="6" y="68"/>
                    <a:pt x="4" y="66"/>
                  </a:cubicBezTo>
                  <a:cubicBezTo>
                    <a:pt x="0" y="62"/>
                    <a:pt x="0" y="56"/>
                    <a:pt x="4" y="52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6" y="0"/>
                    <a:pt x="62" y="0"/>
                    <a:pt x="66" y="4"/>
                  </a:cubicBezTo>
                  <a:cubicBezTo>
                    <a:pt x="70" y="8"/>
                    <a:pt x="70" y="14"/>
                    <a:pt x="66" y="18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8"/>
                    <a:pt x="14" y="69"/>
                    <a:pt x="11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0AFD7B2-9595-4A21-BA20-DC4D96136B2B}"/>
              </a:ext>
            </a:extLst>
          </p:cNvPr>
          <p:cNvGrpSpPr/>
          <p:nvPr/>
        </p:nvGrpSpPr>
        <p:grpSpPr>
          <a:xfrm>
            <a:off x="2415133" y="6291082"/>
            <a:ext cx="155162" cy="150530"/>
            <a:chOff x="1752601" y="4673601"/>
            <a:chExt cx="106363" cy="103188"/>
          </a:xfrm>
          <a:solidFill>
            <a:srgbClr val="3BC8F1">
              <a:alpha val="35000"/>
            </a:srgbClr>
          </a:solidFill>
        </p:grpSpPr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55D11366-61B8-15C9-F986-D11AEFEE3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601" y="4673601"/>
              <a:ext cx="106363" cy="103188"/>
            </a:xfrm>
            <a:custGeom>
              <a:avLst/>
              <a:gdLst>
                <a:gd name="T0" fmla="*/ 59 w 70"/>
                <a:gd name="T1" fmla="*/ 69 h 69"/>
                <a:gd name="T2" fmla="*/ 52 w 70"/>
                <a:gd name="T3" fmla="*/ 66 h 69"/>
                <a:gd name="T4" fmla="*/ 4 w 70"/>
                <a:gd name="T5" fmla="*/ 18 h 69"/>
                <a:gd name="T6" fmla="*/ 4 w 70"/>
                <a:gd name="T7" fmla="*/ 4 h 69"/>
                <a:gd name="T8" fmla="*/ 18 w 70"/>
                <a:gd name="T9" fmla="*/ 4 h 69"/>
                <a:gd name="T10" fmla="*/ 66 w 70"/>
                <a:gd name="T11" fmla="*/ 52 h 69"/>
                <a:gd name="T12" fmla="*/ 66 w 70"/>
                <a:gd name="T13" fmla="*/ 66 h 69"/>
                <a:gd name="T14" fmla="*/ 59 w 70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9">
                  <a:moveTo>
                    <a:pt x="59" y="69"/>
                  </a:moveTo>
                  <a:cubicBezTo>
                    <a:pt x="56" y="69"/>
                    <a:pt x="54" y="68"/>
                    <a:pt x="52" y="6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0" y="14"/>
                    <a:pt x="0" y="8"/>
                    <a:pt x="4" y="4"/>
                  </a:cubicBezTo>
                  <a:cubicBezTo>
                    <a:pt x="8" y="0"/>
                    <a:pt x="14" y="0"/>
                    <a:pt x="18" y="4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70" y="56"/>
                    <a:pt x="70" y="62"/>
                    <a:pt x="66" y="66"/>
                  </a:cubicBezTo>
                  <a:cubicBezTo>
                    <a:pt x="64" y="68"/>
                    <a:pt x="62" y="69"/>
                    <a:pt x="5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729DE772-E069-AAF0-3D4E-21CBA59FD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601" y="4673601"/>
              <a:ext cx="106363" cy="103188"/>
            </a:xfrm>
            <a:custGeom>
              <a:avLst/>
              <a:gdLst>
                <a:gd name="T0" fmla="*/ 11 w 70"/>
                <a:gd name="T1" fmla="*/ 69 h 69"/>
                <a:gd name="T2" fmla="*/ 4 w 70"/>
                <a:gd name="T3" fmla="*/ 66 h 69"/>
                <a:gd name="T4" fmla="*/ 4 w 70"/>
                <a:gd name="T5" fmla="*/ 52 h 69"/>
                <a:gd name="T6" fmla="*/ 52 w 70"/>
                <a:gd name="T7" fmla="*/ 4 h 69"/>
                <a:gd name="T8" fmla="*/ 66 w 70"/>
                <a:gd name="T9" fmla="*/ 4 h 69"/>
                <a:gd name="T10" fmla="*/ 66 w 70"/>
                <a:gd name="T11" fmla="*/ 18 h 69"/>
                <a:gd name="T12" fmla="*/ 18 w 70"/>
                <a:gd name="T13" fmla="*/ 66 h 69"/>
                <a:gd name="T14" fmla="*/ 11 w 70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9">
                  <a:moveTo>
                    <a:pt x="11" y="69"/>
                  </a:moveTo>
                  <a:cubicBezTo>
                    <a:pt x="8" y="69"/>
                    <a:pt x="6" y="68"/>
                    <a:pt x="4" y="66"/>
                  </a:cubicBezTo>
                  <a:cubicBezTo>
                    <a:pt x="0" y="62"/>
                    <a:pt x="0" y="56"/>
                    <a:pt x="4" y="52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6" y="0"/>
                    <a:pt x="62" y="0"/>
                    <a:pt x="66" y="4"/>
                  </a:cubicBezTo>
                  <a:cubicBezTo>
                    <a:pt x="70" y="8"/>
                    <a:pt x="70" y="14"/>
                    <a:pt x="66" y="18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8"/>
                    <a:pt x="14" y="69"/>
                    <a:pt x="11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72E79EB-C1D8-B212-DA2A-93EA1D90E411}"/>
              </a:ext>
            </a:extLst>
          </p:cNvPr>
          <p:cNvGrpSpPr/>
          <p:nvPr/>
        </p:nvGrpSpPr>
        <p:grpSpPr>
          <a:xfrm flipH="1" flipV="1">
            <a:off x="10759978" y="3877499"/>
            <a:ext cx="249884" cy="249884"/>
            <a:chOff x="9175399" y="8544046"/>
            <a:chExt cx="626208" cy="626207"/>
          </a:xfrm>
        </p:grpSpPr>
        <p:sp>
          <p:nvSpPr>
            <p:cNvPr id="71" name="Freeform 46">
              <a:extLst>
                <a:ext uri="{FF2B5EF4-FFF2-40B4-BE49-F238E27FC236}">
                  <a16:creationId xmlns:a16="http://schemas.microsoft.com/office/drawing/2014/main" id="{8F900BDF-6ABC-5F8C-7370-9ACE0D5F3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5399" y="8774525"/>
              <a:ext cx="626208" cy="165250"/>
            </a:xfrm>
            <a:custGeom>
              <a:avLst/>
              <a:gdLst>
                <a:gd name="T0" fmla="*/ 132 w 152"/>
                <a:gd name="T1" fmla="*/ 40 h 40"/>
                <a:gd name="T2" fmla="*/ 20 w 152"/>
                <a:gd name="T3" fmla="*/ 40 h 40"/>
                <a:gd name="T4" fmla="*/ 0 w 152"/>
                <a:gd name="T5" fmla="*/ 20 h 40"/>
                <a:gd name="T6" fmla="*/ 20 w 152"/>
                <a:gd name="T7" fmla="*/ 0 h 40"/>
                <a:gd name="T8" fmla="*/ 132 w 152"/>
                <a:gd name="T9" fmla="*/ 0 h 40"/>
                <a:gd name="T10" fmla="*/ 152 w 152"/>
                <a:gd name="T11" fmla="*/ 20 h 40"/>
                <a:gd name="T12" fmla="*/ 132 w 15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40">
                  <a:moveTo>
                    <a:pt x="132" y="40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43" y="0"/>
                    <a:pt x="152" y="9"/>
                    <a:pt x="152" y="20"/>
                  </a:cubicBezTo>
                  <a:cubicBezTo>
                    <a:pt x="152" y="31"/>
                    <a:pt x="143" y="40"/>
                    <a:pt x="132" y="40"/>
                  </a:cubicBezTo>
                  <a:close/>
                </a:path>
              </a:pathLst>
            </a:custGeom>
            <a:solidFill>
              <a:srgbClr val="6070FF">
                <a:alpha val="3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47">
              <a:extLst>
                <a:ext uri="{FF2B5EF4-FFF2-40B4-BE49-F238E27FC236}">
                  <a16:creationId xmlns:a16="http://schemas.microsoft.com/office/drawing/2014/main" id="{83F3B620-7E95-BC47-CE84-744CF6670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5862" y="8544046"/>
              <a:ext cx="165250" cy="626207"/>
            </a:xfrm>
            <a:custGeom>
              <a:avLst/>
              <a:gdLst>
                <a:gd name="T0" fmla="*/ 20 w 40"/>
                <a:gd name="T1" fmla="*/ 152 h 152"/>
                <a:gd name="T2" fmla="*/ 0 w 40"/>
                <a:gd name="T3" fmla="*/ 132 h 152"/>
                <a:gd name="T4" fmla="*/ 0 w 40"/>
                <a:gd name="T5" fmla="*/ 20 h 152"/>
                <a:gd name="T6" fmla="*/ 20 w 40"/>
                <a:gd name="T7" fmla="*/ 0 h 152"/>
                <a:gd name="T8" fmla="*/ 40 w 40"/>
                <a:gd name="T9" fmla="*/ 20 h 152"/>
                <a:gd name="T10" fmla="*/ 40 w 40"/>
                <a:gd name="T11" fmla="*/ 132 h 152"/>
                <a:gd name="T12" fmla="*/ 20 w 40"/>
                <a:gd name="T1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52">
                  <a:moveTo>
                    <a:pt x="20" y="152"/>
                  </a:moveTo>
                  <a:cubicBezTo>
                    <a:pt x="9" y="152"/>
                    <a:pt x="0" y="143"/>
                    <a:pt x="0" y="13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0" y="143"/>
                    <a:pt x="31" y="152"/>
                    <a:pt x="20" y="152"/>
                  </a:cubicBezTo>
                  <a:close/>
                </a:path>
              </a:pathLst>
            </a:custGeom>
            <a:solidFill>
              <a:srgbClr val="6070FF">
                <a:alpha val="3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DE542A6-1EC3-6A4D-1E67-055DEF47A063}"/>
              </a:ext>
            </a:extLst>
          </p:cNvPr>
          <p:cNvGrpSpPr/>
          <p:nvPr/>
        </p:nvGrpSpPr>
        <p:grpSpPr>
          <a:xfrm>
            <a:off x="1042723" y="4325056"/>
            <a:ext cx="288633" cy="280017"/>
            <a:chOff x="1752601" y="4673601"/>
            <a:chExt cx="106363" cy="103188"/>
          </a:xfrm>
          <a:solidFill>
            <a:schemeClr val="accent1">
              <a:alpha val="35000"/>
            </a:schemeClr>
          </a:solidFill>
        </p:grpSpPr>
        <p:sp>
          <p:nvSpPr>
            <p:cNvPr id="77" name="Freeform 48">
              <a:extLst>
                <a:ext uri="{FF2B5EF4-FFF2-40B4-BE49-F238E27FC236}">
                  <a16:creationId xmlns:a16="http://schemas.microsoft.com/office/drawing/2014/main" id="{5F17272C-0B4C-B808-90E1-41EF29D90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601" y="4673601"/>
              <a:ext cx="106363" cy="103188"/>
            </a:xfrm>
            <a:custGeom>
              <a:avLst/>
              <a:gdLst>
                <a:gd name="T0" fmla="*/ 59 w 70"/>
                <a:gd name="T1" fmla="*/ 69 h 69"/>
                <a:gd name="T2" fmla="*/ 52 w 70"/>
                <a:gd name="T3" fmla="*/ 66 h 69"/>
                <a:gd name="T4" fmla="*/ 4 w 70"/>
                <a:gd name="T5" fmla="*/ 18 h 69"/>
                <a:gd name="T6" fmla="*/ 4 w 70"/>
                <a:gd name="T7" fmla="*/ 4 h 69"/>
                <a:gd name="T8" fmla="*/ 18 w 70"/>
                <a:gd name="T9" fmla="*/ 4 h 69"/>
                <a:gd name="T10" fmla="*/ 66 w 70"/>
                <a:gd name="T11" fmla="*/ 52 h 69"/>
                <a:gd name="T12" fmla="*/ 66 w 70"/>
                <a:gd name="T13" fmla="*/ 66 h 69"/>
                <a:gd name="T14" fmla="*/ 59 w 70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9">
                  <a:moveTo>
                    <a:pt x="59" y="69"/>
                  </a:moveTo>
                  <a:cubicBezTo>
                    <a:pt x="56" y="69"/>
                    <a:pt x="54" y="68"/>
                    <a:pt x="52" y="6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0" y="14"/>
                    <a:pt x="0" y="8"/>
                    <a:pt x="4" y="4"/>
                  </a:cubicBezTo>
                  <a:cubicBezTo>
                    <a:pt x="8" y="0"/>
                    <a:pt x="14" y="0"/>
                    <a:pt x="18" y="4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70" y="56"/>
                    <a:pt x="70" y="62"/>
                    <a:pt x="66" y="66"/>
                  </a:cubicBezTo>
                  <a:cubicBezTo>
                    <a:pt x="64" y="68"/>
                    <a:pt x="62" y="69"/>
                    <a:pt x="5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" name="Freeform 49">
              <a:extLst>
                <a:ext uri="{FF2B5EF4-FFF2-40B4-BE49-F238E27FC236}">
                  <a16:creationId xmlns:a16="http://schemas.microsoft.com/office/drawing/2014/main" id="{8FD9D87C-7F83-951A-D1C2-0C9237A4A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601" y="4673601"/>
              <a:ext cx="106363" cy="103188"/>
            </a:xfrm>
            <a:custGeom>
              <a:avLst/>
              <a:gdLst>
                <a:gd name="T0" fmla="*/ 11 w 70"/>
                <a:gd name="T1" fmla="*/ 69 h 69"/>
                <a:gd name="T2" fmla="*/ 4 w 70"/>
                <a:gd name="T3" fmla="*/ 66 h 69"/>
                <a:gd name="T4" fmla="*/ 4 w 70"/>
                <a:gd name="T5" fmla="*/ 52 h 69"/>
                <a:gd name="T6" fmla="*/ 52 w 70"/>
                <a:gd name="T7" fmla="*/ 4 h 69"/>
                <a:gd name="T8" fmla="*/ 66 w 70"/>
                <a:gd name="T9" fmla="*/ 4 h 69"/>
                <a:gd name="T10" fmla="*/ 66 w 70"/>
                <a:gd name="T11" fmla="*/ 18 h 69"/>
                <a:gd name="T12" fmla="*/ 18 w 70"/>
                <a:gd name="T13" fmla="*/ 66 h 69"/>
                <a:gd name="T14" fmla="*/ 11 w 70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9">
                  <a:moveTo>
                    <a:pt x="11" y="69"/>
                  </a:moveTo>
                  <a:cubicBezTo>
                    <a:pt x="8" y="69"/>
                    <a:pt x="6" y="68"/>
                    <a:pt x="4" y="66"/>
                  </a:cubicBezTo>
                  <a:cubicBezTo>
                    <a:pt x="0" y="62"/>
                    <a:pt x="0" y="56"/>
                    <a:pt x="4" y="52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6" y="0"/>
                    <a:pt x="62" y="0"/>
                    <a:pt x="66" y="4"/>
                  </a:cubicBezTo>
                  <a:cubicBezTo>
                    <a:pt x="70" y="8"/>
                    <a:pt x="70" y="14"/>
                    <a:pt x="66" y="18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8"/>
                    <a:pt x="14" y="69"/>
                    <a:pt x="11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73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8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38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600"/>
                            </p:stCondLst>
                            <p:childTnLst>
                              <p:par>
                                <p:cTn id="34" presetID="8" presetClass="emph" presetSubtype="0" repeatCount="indefinite" accel="48000" decel="52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3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1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1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8" presetClass="emph" presetSubtype="0" repeatCount="indefinite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28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6E9413-7333-89B6-1F08-DF336F8888CE}"/>
              </a:ext>
            </a:extLst>
          </p:cNvPr>
          <p:cNvSpPr/>
          <p:nvPr/>
        </p:nvSpPr>
        <p:spPr>
          <a:xfrm>
            <a:off x="10913806" y="6479458"/>
            <a:ext cx="1111046" cy="265471"/>
          </a:xfrm>
          <a:prstGeom prst="rect">
            <a:avLst/>
          </a:prstGeom>
          <a:solidFill>
            <a:srgbClr val="172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06B7CF0-C825-4B1E-ABB0-017498A8FC32}"/>
              </a:ext>
            </a:extLst>
          </p:cNvPr>
          <p:cNvSpPr txBox="1"/>
          <p:nvPr/>
        </p:nvSpPr>
        <p:spPr>
          <a:xfrm>
            <a:off x="-3145363" y="73361"/>
            <a:ext cx="7767484" cy="76931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 defTabSz="228554"/>
            <a:r>
              <a:rPr lang="en-US" sz="4399" b="1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Wireless </a:t>
            </a:r>
            <a:r>
              <a:rPr lang="en-US" sz="4399" b="1" dirty="0">
                <a:solidFill>
                  <a:srgbClr val="FF2D5E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LAN!</a:t>
            </a:r>
            <a:r>
              <a:rPr lang="en-US" sz="4399" b="1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!</a:t>
            </a:r>
            <a:endParaRPr lang="en-US" sz="6899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4B8C96-9856-DE88-AC2D-EB751E247569}"/>
              </a:ext>
            </a:extLst>
          </p:cNvPr>
          <p:cNvGrpSpPr/>
          <p:nvPr/>
        </p:nvGrpSpPr>
        <p:grpSpPr>
          <a:xfrm>
            <a:off x="342418" y="2980501"/>
            <a:ext cx="530823" cy="896998"/>
            <a:chOff x="342418" y="2980501"/>
            <a:chExt cx="530823" cy="89699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CB0AB18-C8E4-4FB3-9680-EB748161FF10}"/>
                </a:ext>
              </a:extLst>
            </p:cNvPr>
            <p:cNvCxnSpPr>
              <a:cxnSpLocks/>
            </p:cNvCxnSpPr>
            <p:nvPr/>
          </p:nvCxnSpPr>
          <p:spPr>
            <a:xfrm>
              <a:off x="342419" y="3279500"/>
              <a:ext cx="53082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B19E98-4668-4BEF-B421-B005D51313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418" y="2980501"/>
              <a:ext cx="12052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6DB8AD0-ADF1-4AB3-AE5D-3166E016C0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418" y="3130000"/>
              <a:ext cx="12052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EE13AD0-9665-43C8-A8EE-E61FE6FD2D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418" y="3429000"/>
              <a:ext cx="12052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CA2646-059D-459B-8C10-FCABD1C2C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418" y="3578499"/>
              <a:ext cx="12052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02CC43-FC89-4E8A-926E-C5165B6EC2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418" y="3727999"/>
              <a:ext cx="12052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A5A04F-D52A-42D3-A052-DCF7EB6CE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418" y="3877499"/>
              <a:ext cx="12052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010B38D-9FC4-4859-A9B3-F0AF4042A2CF}"/>
              </a:ext>
            </a:extLst>
          </p:cNvPr>
          <p:cNvSpPr txBox="1"/>
          <p:nvPr/>
        </p:nvSpPr>
        <p:spPr>
          <a:xfrm rot="16200000">
            <a:off x="-324468" y="5337135"/>
            <a:ext cx="1848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/>
            <a:r>
              <a:rPr lang="en-US" sz="600">
                <a:solidFill>
                  <a:srgbClr val="FFFFFF">
                    <a:alpha val="32000"/>
                  </a:srgbClr>
                </a:solidFill>
                <a:latin typeface="Calibri"/>
              </a:rPr>
              <a:t>ALL RIGHT RESERVED © 20008-2020. </a:t>
            </a:r>
          </a:p>
          <a:p>
            <a:pPr defTabSz="228554"/>
            <a:r>
              <a:rPr lang="en-US" sz="600">
                <a:solidFill>
                  <a:srgbClr val="FFFFFF">
                    <a:alpha val="32000"/>
                  </a:srgbClr>
                </a:solidFill>
                <a:latin typeface="Calibri"/>
              </a:rPr>
              <a:t>Privacy Policy protected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0E7B876-71F7-DE03-C335-F8E2D53DD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8319" y="720719"/>
            <a:ext cx="9594287" cy="61372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EF3B1B-69F4-2303-3DC1-6EC5849A110E}"/>
              </a:ext>
            </a:extLst>
          </p:cNvPr>
          <p:cNvSpPr/>
          <p:nvPr/>
        </p:nvSpPr>
        <p:spPr>
          <a:xfrm>
            <a:off x="412510" y="5149286"/>
            <a:ext cx="335701" cy="1250691"/>
          </a:xfrm>
          <a:prstGeom prst="rect">
            <a:avLst/>
          </a:prstGeom>
          <a:solidFill>
            <a:srgbClr val="172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10000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7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7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1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5C29209C-5B36-2120-B5DE-A1204A917A7F}"/>
              </a:ext>
            </a:extLst>
          </p:cNvPr>
          <p:cNvSpPr/>
          <p:nvPr/>
        </p:nvSpPr>
        <p:spPr>
          <a:xfrm>
            <a:off x="11722748" y="1805053"/>
            <a:ext cx="189728" cy="2878807"/>
          </a:xfrm>
          <a:prstGeom prst="rect">
            <a:avLst/>
          </a:prstGeom>
          <a:solidFill>
            <a:srgbClr val="172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3C2B004-5DCE-4167-8FEA-BB3EA05B1733}"/>
              </a:ext>
            </a:extLst>
          </p:cNvPr>
          <p:cNvSpPr/>
          <p:nvPr/>
        </p:nvSpPr>
        <p:spPr>
          <a:xfrm flipH="1">
            <a:off x="6282015" y="1723791"/>
            <a:ext cx="6510514" cy="5000738"/>
          </a:xfrm>
          <a:custGeom>
            <a:avLst/>
            <a:gdLst>
              <a:gd name="connsiteX0" fmla="*/ 1807 w 4895637"/>
              <a:gd name="connsiteY0" fmla="*/ 455923 h 3760348"/>
              <a:gd name="connsiteX1" fmla="*/ 1299965 w 4895637"/>
              <a:gd name="connsiteY1" fmla="*/ 67913 h 3760348"/>
              <a:gd name="connsiteX2" fmla="*/ 2104728 w 4895637"/>
              <a:gd name="connsiteY2" fmla="*/ 1203203 h 3760348"/>
              <a:gd name="connsiteX3" fmla="*/ 3939394 w 4895637"/>
              <a:gd name="connsiteY3" fmla="*/ 1399603 h 3760348"/>
              <a:gd name="connsiteX4" fmla="*/ 4231600 w 4895637"/>
              <a:gd name="connsiteY4" fmla="*/ 2544473 h 3760348"/>
              <a:gd name="connsiteX5" fmla="*/ 4892655 w 4895637"/>
              <a:gd name="connsiteY5" fmla="*/ 3684553 h 3760348"/>
              <a:gd name="connsiteX6" fmla="*/ 4878284 w 4895637"/>
              <a:gd name="connsiteY6" fmla="*/ 3761197 h 3760348"/>
              <a:gd name="connsiteX7" fmla="*/ 1807 w 4895637"/>
              <a:gd name="connsiteY7" fmla="*/ 3761197 h 3760348"/>
              <a:gd name="connsiteX8" fmla="*/ 1807 w 4895637"/>
              <a:gd name="connsiteY8" fmla="*/ 455923 h 3760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95637" h="3760348">
                <a:moveTo>
                  <a:pt x="1807" y="455923"/>
                </a:moveTo>
                <a:cubicBezTo>
                  <a:pt x="1807" y="455923"/>
                  <a:pt x="753876" y="-205132"/>
                  <a:pt x="1299965" y="67913"/>
                </a:cubicBezTo>
                <a:cubicBezTo>
                  <a:pt x="1846054" y="340957"/>
                  <a:pt x="1755039" y="1011592"/>
                  <a:pt x="2104728" y="1203203"/>
                </a:cubicBezTo>
                <a:cubicBezTo>
                  <a:pt x="2454416" y="1394813"/>
                  <a:pt x="3522642" y="1126558"/>
                  <a:pt x="3939394" y="1399603"/>
                </a:cubicBezTo>
                <a:cubicBezTo>
                  <a:pt x="4356146" y="1672647"/>
                  <a:pt x="3915443" y="2156463"/>
                  <a:pt x="4231600" y="2544473"/>
                </a:cubicBezTo>
                <a:cubicBezTo>
                  <a:pt x="4547756" y="2932484"/>
                  <a:pt x="4950138" y="3277382"/>
                  <a:pt x="4892655" y="3684553"/>
                </a:cubicBezTo>
                <a:lnTo>
                  <a:pt x="4878284" y="3761197"/>
                </a:lnTo>
                <a:lnTo>
                  <a:pt x="1807" y="3761197"/>
                </a:lnTo>
                <a:lnTo>
                  <a:pt x="1807" y="455923"/>
                </a:lnTo>
                <a:close/>
              </a:path>
            </a:pathLst>
          </a:custGeom>
          <a:gradFill flip="none" rotWithShape="1">
            <a:gsLst>
              <a:gs pos="36000">
                <a:srgbClr val="172144"/>
              </a:gs>
              <a:gs pos="0">
                <a:srgbClr val="314792"/>
              </a:gs>
            </a:gsLst>
            <a:lin ang="2700000" scaled="1"/>
            <a:tileRect/>
          </a:gradFill>
          <a:ln w="479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228554"/>
            <a:endParaRPr lang="en-US" sz="9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E76DAE6-C4AE-4956-A223-8DD68512DAC9}"/>
              </a:ext>
            </a:extLst>
          </p:cNvPr>
          <p:cNvSpPr/>
          <p:nvPr/>
        </p:nvSpPr>
        <p:spPr>
          <a:xfrm flipH="1">
            <a:off x="5394629" y="2055050"/>
            <a:ext cx="6510514" cy="5000738"/>
          </a:xfrm>
          <a:custGeom>
            <a:avLst/>
            <a:gdLst>
              <a:gd name="connsiteX0" fmla="*/ 1807 w 4895637"/>
              <a:gd name="connsiteY0" fmla="*/ 455923 h 3760348"/>
              <a:gd name="connsiteX1" fmla="*/ 1299965 w 4895637"/>
              <a:gd name="connsiteY1" fmla="*/ 67913 h 3760348"/>
              <a:gd name="connsiteX2" fmla="*/ 2104728 w 4895637"/>
              <a:gd name="connsiteY2" fmla="*/ 1203203 h 3760348"/>
              <a:gd name="connsiteX3" fmla="*/ 3939394 w 4895637"/>
              <a:gd name="connsiteY3" fmla="*/ 1399603 h 3760348"/>
              <a:gd name="connsiteX4" fmla="*/ 4231600 w 4895637"/>
              <a:gd name="connsiteY4" fmla="*/ 2544473 h 3760348"/>
              <a:gd name="connsiteX5" fmla="*/ 4892655 w 4895637"/>
              <a:gd name="connsiteY5" fmla="*/ 3684553 h 3760348"/>
              <a:gd name="connsiteX6" fmla="*/ 4878284 w 4895637"/>
              <a:gd name="connsiteY6" fmla="*/ 3761197 h 3760348"/>
              <a:gd name="connsiteX7" fmla="*/ 1807 w 4895637"/>
              <a:gd name="connsiteY7" fmla="*/ 3761197 h 3760348"/>
              <a:gd name="connsiteX8" fmla="*/ 1807 w 4895637"/>
              <a:gd name="connsiteY8" fmla="*/ 455923 h 3760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95637" h="3760348">
                <a:moveTo>
                  <a:pt x="1807" y="455923"/>
                </a:moveTo>
                <a:cubicBezTo>
                  <a:pt x="1807" y="455923"/>
                  <a:pt x="753876" y="-205132"/>
                  <a:pt x="1299965" y="67913"/>
                </a:cubicBezTo>
                <a:cubicBezTo>
                  <a:pt x="1846054" y="340957"/>
                  <a:pt x="1755039" y="1011592"/>
                  <a:pt x="2104728" y="1203203"/>
                </a:cubicBezTo>
                <a:cubicBezTo>
                  <a:pt x="2454416" y="1394813"/>
                  <a:pt x="3522642" y="1126558"/>
                  <a:pt x="3939394" y="1399603"/>
                </a:cubicBezTo>
                <a:cubicBezTo>
                  <a:pt x="4356146" y="1672647"/>
                  <a:pt x="3915443" y="2156463"/>
                  <a:pt x="4231600" y="2544473"/>
                </a:cubicBezTo>
                <a:cubicBezTo>
                  <a:pt x="4547756" y="2932484"/>
                  <a:pt x="4950138" y="3277382"/>
                  <a:pt x="4892655" y="3684553"/>
                </a:cubicBezTo>
                <a:lnTo>
                  <a:pt x="4878284" y="3761197"/>
                </a:lnTo>
                <a:lnTo>
                  <a:pt x="1807" y="3761197"/>
                </a:lnTo>
                <a:lnTo>
                  <a:pt x="1807" y="455923"/>
                </a:lnTo>
                <a:close/>
              </a:path>
            </a:pathLst>
          </a:custGeom>
          <a:gradFill flip="none" rotWithShape="1">
            <a:gsLst>
              <a:gs pos="0">
                <a:srgbClr val="172144"/>
              </a:gs>
              <a:gs pos="100000">
                <a:srgbClr val="314792"/>
              </a:gs>
            </a:gsLst>
            <a:lin ang="16200000" scaled="1"/>
            <a:tileRect/>
          </a:gradFill>
          <a:ln w="479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228554"/>
            <a:endParaRPr lang="en-US" sz="9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0180D68-17B8-49FF-B4EF-B9CF757E15E0}"/>
              </a:ext>
            </a:extLst>
          </p:cNvPr>
          <p:cNvSpPr/>
          <p:nvPr/>
        </p:nvSpPr>
        <p:spPr>
          <a:xfrm flipH="1">
            <a:off x="6157156" y="2055050"/>
            <a:ext cx="6510514" cy="5000738"/>
          </a:xfrm>
          <a:custGeom>
            <a:avLst/>
            <a:gdLst>
              <a:gd name="connsiteX0" fmla="*/ 1807 w 4895637"/>
              <a:gd name="connsiteY0" fmla="*/ 455923 h 3760348"/>
              <a:gd name="connsiteX1" fmla="*/ 1299965 w 4895637"/>
              <a:gd name="connsiteY1" fmla="*/ 67913 h 3760348"/>
              <a:gd name="connsiteX2" fmla="*/ 2104728 w 4895637"/>
              <a:gd name="connsiteY2" fmla="*/ 1203203 h 3760348"/>
              <a:gd name="connsiteX3" fmla="*/ 3939394 w 4895637"/>
              <a:gd name="connsiteY3" fmla="*/ 1399603 h 3760348"/>
              <a:gd name="connsiteX4" fmla="*/ 4231600 w 4895637"/>
              <a:gd name="connsiteY4" fmla="*/ 2544473 h 3760348"/>
              <a:gd name="connsiteX5" fmla="*/ 4892655 w 4895637"/>
              <a:gd name="connsiteY5" fmla="*/ 3684553 h 3760348"/>
              <a:gd name="connsiteX6" fmla="*/ 4878284 w 4895637"/>
              <a:gd name="connsiteY6" fmla="*/ 3761197 h 3760348"/>
              <a:gd name="connsiteX7" fmla="*/ 1807 w 4895637"/>
              <a:gd name="connsiteY7" fmla="*/ 3761197 h 3760348"/>
              <a:gd name="connsiteX8" fmla="*/ 1807 w 4895637"/>
              <a:gd name="connsiteY8" fmla="*/ 455923 h 3760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95637" h="3760348">
                <a:moveTo>
                  <a:pt x="1807" y="455923"/>
                </a:moveTo>
                <a:cubicBezTo>
                  <a:pt x="1807" y="455923"/>
                  <a:pt x="753876" y="-205132"/>
                  <a:pt x="1299965" y="67913"/>
                </a:cubicBezTo>
                <a:cubicBezTo>
                  <a:pt x="1846054" y="340957"/>
                  <a:pt x="1755039" y="1011592"/>
                  <a:pt x="2104728" y="1203203"/>
                </a:cubicBezTo>
                <a:cubicBezTo>
                  <a:pt x="2454416" y="1394813"/>
                  <a:pt x="3522642" y="1126558"/>
                  <a:pt x="3939394" y="1399603"/>
                </a:cubicBezTo>
                <a:cubicBezTo>
                  <a:pt x="4356146" y="1672647"/>
                  <a:pt x="3915443" y="2156463"/>
                  <a:pt x="4231600" y="2544473"/>
                </a:cubicBezTo>
                <a:cubicBezTo>
                  <a:pt x="4547756" y="2932484"/>
                  <a:pt x="4950138" y="3277382"/>
                  <a:pt x="4892655" y="3684553"/>
                </a:cubicBezTo>
                <a:lnTo>
                  <a:pt x="4878284" y="3761197"/>
                </a:lnTo>
                <a:lnTo>
                  <a:pt x="1807" y="3761197"/>
                </a:lnTo>
                <a:lnTo>
                  <a:pt x="1807" y="455923"/>
                </a:lnTo>
                <a:close/>
              </a:path>
            </a:pathLst>
          </a:custGeom>
          <a:gradFill flip="none" rotWithShape="1">
            <a:gsLst>
              <a:gs pos="0">
                <a:srgbClr val="172144"/>
              </a:gs>
              <a:gs pos="100000">
                <a:srgbClr val="314792"/>
              </a:gs>
            </a:gsLst>
            <a:lin ang="2700000" scaled="1"/>
            <a:tileRect/>
          </a:gradFill>
          <a:ln w="4790" cap="flat">
            <a:noFill/>
            <a:prstDash val="solid"/>
            <a:miter/>
          </a:ln>
        </p:spPr>
        <p:txBody>
          <a:bodyPr rtlCol="0" anchor="ctr"/>
          <a:lstStyle/>
          <a:p>
            <a:pPr defTabSz="228554"/>
            <a:endParaRPr lang="en-US" sz="900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65535BA-AF71-44DB-9BBF-F24E8F60658D}"/>
              </a:ext>
            </a:extLst>
          </p:cNvPr>
          <p:cNvGrpSpPr/>
          <p:nvPr/>
        </p:nvGrpSpPr>
        <p:grpSpPr>
          <a:xfrm flipH="1">
            <a:off x="6249977" y="2166069"/>
            <a:ext cx="6860885" cy="5523108"/>
            <a:chOff x="6904908" y="4587181"/>
            <a:chExt cx="5159102" cy="4153149"/>
          </a:xfrm>
          <a:solidFill>
            <a:schemeClr val="accent3"/>
          </a:solidFill>
          <a:effectLst>
            <a:outerShdw blurRad="355600" dist="152400" dir="13500000" algn="br" rotWithShape="0">
              <a:schemeClr val="accent3">
                <a:lumMod val="50000"/>
                <a:alpha val="49000"/>
              </a:schemeClr>
            </a:outerShdw>
          </a:effectLst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301D110-BA71-42D0-8560-EF4C57ADA782}"/>
                </a:ext>
              </a:extLst>
            </p:cNvPr>
            <p:cNvSpPr/>
            <p:nvPr/>
          </p:nvSpPr>
          <p:spPr>
            <a:xfrm>
              <a:off x="8571916" y="4865015"/>
              <a:ext cx="373640" cy="373640"/>
            </a:xfrm>
            <a:custGeom>
              <a:avLst/>
              <a:gdLst>
                <a:gd name="connsiteX0" fmla="*/ 372442 w 373639"/>
                <a:gd name="connsiteY0" fmla="*/ 188017 h 373639"/>
                <a:gd name="connsiteX1" fmla="*/ 188017 w 373639"/>
                <a:gd name="connsiteY1" fmla="*/ 372442 h 373639"/>
                <a:gd name="connsiteX2" fmla="*/ 3592 w 373639"/>
                <a:gd name="connsiteY2" fmla="*/ 188017 h 373639"/>
                <a:gd name="connsiteX3" fmla="*/ 188017 w 373639"/>
                <a:gd name="connsiteY3" fmla="*/ 3593 h 373639"/>
                <a:gd name="connsiteX4" fmla="*/ 372442 w 373639"/>
                <a:gd name="connsiteY4" fmla="*/ 188017 h 373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639" h="373639">
                  <a:moveTo>
                    <a:pt x="372442" y="188017"/>
                  </a:moveTo>
                  <a:cubicBezTo>
                    <a:pt x="372442" y="289872"/>
                    <a:pt x="289872" y="372442"/>
                    <a:pt x="188017" y="372442"/>
                  </a:cubicBezTo>
                  <a:cubicBezTo>
                    <a:pt x="86162" y="372442"/>
                    <a:pt x="3592" y="289872"/>
                    <a:pt x="3592" y="188017"/>
                  </a:cubicBezTo>
                  <a:cubicBezTo>
                    <a:pt x="3592" y="86162"/>
                    <a:pt x="86162" y="3593"/>
                    <a:pt x="188017" y="3593"/>
                  </a:cubicBezTo>
                  <a:cubicBezTo>
                    <a:pt x="289872" y="3593"/>
                    <a:pt x="372442" y="86162"/>
                    <a:pt x="372442" y="1880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035E13C-4B0B-4BE3-8D01-73B6FABB0542}"/>
                </a:ext>
              </a:extLst>
            </p:cNvPr>
            <p:cNvSpPr/>
            <p:nvPr/>
          </p:nvSpPr>
          <p:spPr>
            <a:xfrm>
              <a:off x="10919140" y="6522443"/>
              <a:ext cx="493396" cy="493396"/>
            </a:xfrm>
            <a:custGeom>
              <a:avLst/>
              <a:gdLst>
                <a:gd name="connsiteX0" fmla="*/ 492198 w 493395"/>
                <a:gd name="connsiteY0" fmla="*/ 247896 h 493396"/>
                <a:gd name="connsiteX1" fmla="*/ 247895 w 493395"/>
                <a:gd name="connsiteY1" fmla="*/ 492199 h 493396"/>
                <a:gd name="connsiteX2" fmla="*/ 3592 w 493395"/>
                <a:gd name="connsiteY2" fmla="*/ 247896 h 493396"/>
                <a:gd name="connsiteX3" fmla="*/ 247895 w 493395"/>
                <a:gd name="connsiteY3" fmla="*/ 3593 h 493396"/>
                <a:gd name="connsiteX4" fmla="*/ 492198 w 493395"/>
                <a:gd name="connsiteY4" fmla="*/ 247896 h 493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3395" h="493396">
                  <a:moveTo>
                    <a:pt x="492198" y="247896"/>
                  </a:moveTo>
                  <a:cubicBezTo>
                    <a:pt x="492198" y="382820"/>
                    <a:pt x="382820" y="492199"/>
                    <a:pt x="247895" y="492199"/>
                  </a:cubicBezTo>
                  <a:cubicBezTo>
                    <a:pt x="112971" y="492199"/>
                    <a:pt x="3592" y="382820"/>
                    <a:pt x="3592" y="247896"/>
                  </a:cubicBezTo>
                  <a:cubicBezTo>
                    <a:pt x="3592" y="112971"/>
                    <a:pt x="112971" y="3593"/>
                    <a:pt x="247895" y="3593"/>
                  </a:cubicBezTo>
                  <a:cubicBezTo>
                    <a:pt x="382820" y="3593"/>
                    <a:pt x="492198" y="112971"/>
                    <a:pt x="492198" y="2478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278ECF-BF8E-4F99-9D7F-04DDB8B9F103}"/>
                </a:ext>
              </a:extLst>
            </p:cNvPr>
            <p:cNvSpPr/>
            <p:nvPr/>
          </p:nvSpPr>
          <p:spPr>
            <a:xfrm>
              <a:off x="9894026" y="7164337"/>
              <a:ext cx="205981" cy="205981"/>
            </a:xfrm>
            <a:custGeom>
              <a:avLst/>
              <a:gdLst>
                <a:gd name="connsiteX0" fmla="*/ 204783 w 205980"/>
                <a:gd name="connsiteY0" fmla="*/ 104188 h 205980"/>
                <a:gd name="connsiteX1" fmla="*/ 104188 w 205980"/>
                <a:gd name="connsiteY1" fmla="*/ 204783 h 205980"/>
                <a:gd name="connsiteX2" fmla="*/ 3592 w 205980"/>
                <a:gd name="connsiteY2" fmla="*/ 104188 h 205980"/>
                <a:gd name="connsiteX3" fmla="*/ 104188 w 205980"/>
                <a:gd name="connsiteY3" fmla="*/ 3593 h 205980"/>
                <a:gd name="connsiteX4" fmla="*/ 204783 w 205980"/>
                <a:gd name="connsiteY4" fmla="*/ 104188 h 205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80" h="205980">
                  <a:moveTo>
                    <a:pt x="204783" y="104188"/>
                  </a:moveTo>
                  <a:cubicBezTo>
                    <a:pt x="204783" y="159745"/>
                    <a:pt x="159745" y="204783"/>
                    <a:pt x="104188" y="204783"/>
                  </a:cubicBezTo>
                  <a:cubicBezTo>
                    <a:pt x="48631" y="204783"/>
                    <a:pt x="3592" y="159745"/>
                    <a:pt x="3592" y="104188"/>
                  </a:cubicBezTo>
                  <a:cubicBezTo>
                    <a:pt x="3592" y="48631"/>
                    <a:pt x="48631" y="3593"/>
                    <a:pt x="104188" y="3593"/>
                  </a:cubicBezTo>
                  <a:cubicBezTo>
                    <a:pt x="159745" y="3593"/>
                    <a:pt x="204783" y="48631"/>
                    <a:pt x="204783" y="104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772021E-D326-459C-A77D-6DAC2A4F370D}"/>
                </a:ext>
              </a:extLst>
            </p:cNvPr>
            <p:cNvSpPr/>
            <p:nvPr/>
          </p:nvSpPr>
          <p:spPr>
            <a:xfrm>
              <a:off x="6904908" y="4587181"/>
              <a:ext cx="5159102" cy="4153149"/>
            </a:xfrm>
            <a:custGeom>
              <a:avLst/>
              <a:gdLst>
                <a:gd name="connsiteX0" fmla="*/ 4932763 w 5159101"/>
                <a:gd name="connsiteY0" fmla="*/ 3160369 h 4153148"/>
                <a:gd name="connsiteX1" fmla="*/ 4384279 w 5159101"/>
                <a:gd name="connsiteY1" fmla="*/ 2623861 h 4153148"/>
                <a:gd name="connsiteX2" fmla="*/ 3996268 w 5159101"/>
                <a:gd name="connsiteY2" fmla="*/ 2784813 h 4153148"/>
                <a:gd name="connsiteX3" fmla="*/ 3608258 w 5159101"/>
                <a:gd name="connsiteY3" fmla="*/ 2623861 h 4153148"/>
                <a:gd name="connsiteX4" fmla="*/ 3082288 w 5159101"/>
                <a:gd name="connsiteY4" fmla="*/ 3016183 h 4153148"/>
                <a:gd name="connsiteX5" fmla="*/ 2995105 w 5159101"/>
                <a:gd name="connsiteY5" fmla="*/ 3007081 h 4153148"/>
                <a:gd name="connsiteX6" fmla="*/ 2782419 w 5159101"/>
                <a:gd name="connsiteY6" fmla="*/ 3064085 h 4153148"/>
                <a:gd name="connsiteX7" fmla="*/ 2477758 w 5159101"/>
                <a:gd name="connsiteY7" fmla="*/ 2935227 h 4153148"/>
                <a:gd name="connsiteX8" fmla="*/ 2269862 w 5159101"/>
                <a:gd name="connsiteY8" fmla="*/ 2989836 h 4153148"/>
                <a:gd name="connsiteX9" fmla="*/ 2015020 w 5159101"/>
                <a:gd name="connsiteY9" fmla="*/ 2731162 h 4153148"/>
                <a:gd name="connsiteX10" fmla="*/ 2020289 w 5159101"/>
                <a:gd name="connsiteY10" fmla="*/ 2664578 h 4153148"/>
                <a:gd name="connsiteX11" fmla="*/ 1596352 w 5159101"/>
                <a:gd name="connsiteY11" fmla="*/ 2240641 h 4153148"/>
                <a:gd name="connsiteX12" fmla="*/ 1592520 w 5159101"/>
                <a:gd name="connsiteY12" fmla="*/ 2240641 h 4153148"/>
                <a:gd name="connsiteX13" fmla="*/ 1637069 w 5159101"/>
                <a:gd name="connsiteY13" fmla="*/ 2051426 h 4153148"/>
                <a:gd name="connsiteX14" fmla="*/ 1460788 w 5159101"/>
                <a:gd name="connsiteY14" fmla="*/ 1707486 h 4153148"/>
                <a:gd name="connsiteX15" fmla="*/ 1852630 w 5159101"/>
                <a:gd name="connsiteY15" fmla="*/ 1203551 h 4153148"/>
                <a:gd name="connsiteX16" fmla="*/ 1332888 w 5159101"/>
                <a:gd name="connsiteY16" fmla="*/ 683809 h 4153148"/>
                <a:gd name="connsiteX17" fmla="*/ 1201156 w 5159101"/>
                <a:gd name="connsiteY17" fmla="*/ 700575 h 4153148"/>
                <a:gd name="connsiteX18" fmla="*/ 920926 w 5159101"/>
                <a:gd name="connsiteY18" fmla="*/ 363341 h 4153148"/>
                <a:gd name="connsiteX19" fmla="*/ 468247 w 5159101"/>
                <a:gd name="connsiteY19" fmla="*/ 3593 h 4153148"/>
                <a:gd name="connsiteX20" fmla="*/ 3593 w 5159101"/>
                <a:gd name="connsiteY20" fmla="*/ 468247 h 4153148"/>
                <a:gd name="connsiteX21" fmla="*/ 182748 w 5159101"/>
                <a:gd name="connsiteY21" fmla="*/ 834702 h 4153148"/>
                <a:gd name="connsiteX22" fmla="*/ 3593 w 5159101"/>
                <a:gd name="connsiteY22" fmla="*/ 1201156 h 4153148"/>
                <a:gd name="connsiteX23" fmla="*/ 435674 w 5159101"/>
                <a:gd name="connsiteY23" fmla="*/ 1664852 h 4153148"/>
                <a:gd name="connsiteX24" fmla="*/ 324540 w 5159101"/>
                <a:gd name="connsiteY24" fmla="*/ 1950830 h 4153148"/>
                <a:gd name="connsiteX25" fmla="*/ 748477 w 5159101"/>
                <a:gd name="connsiteY25" fmla="*/ 2374768 h 4153148"/>
                <a:gd name="connsiteX26" fmla="*/ 802607 w 5159101"/>
                <a:gd name="connsiteY26" fmla="*/ 2371415 h 4153148"/>
                <a:gd name="connsiteX27" fmla="*/ 746082 w 5159101"/>
                <a:gd name="connsiteY27" fmla="*/ 2583144 h 4153148"/>
                <a:gd name="connsiteX28" fmla="*/ 1170019 w 5159101"/>
                <a:gd name="connsiteY28" fmla="*/ 3007081 h 4153148"/>
                <a:gd name="connsiteX29" fmla="*/ 1315164 w 5159101"/>
                <a:gd name="connsiteY29" fmla="*/ 2981693 h 4153148"/>
                <a:gd name="connsiteX30" fmla="*/ 1450728 w 5159101"/>
                <a:gd name="connsiteY30" fmla="*/ 3062648 h 4153148"/>
                <a:gd name="connsiteX31" fmla="*/ 1445459 w 5159101"/>
                <a:gd name="connsiteY31" fmla="*/ 3129233 h 4153148"/>
                <a:gd name="connsiteX32" fmla="*/ 1869396 w 5159101"/>
                <a:gd name="connsiteY32" fmla="*/ 3553170 h 4153148"/>
                <a:gd name="connsiteX33" fmla="*/ 2077293 w 5159101"/>
                <a:gd name="connsiteY33" fmla="*/ 3498561 h 4153148"/>
                <a:gd name="connsiteX34" fmla="*/ 2477758 w 5159101"/>
                <a:gd name="connsiteY34" fmla="*/ 3783102 h 4153148"/>
                <a:gd name="connsiteX35" fmla="*/ 2690446 w 5159101"/>
                <a:gd name="connsiteY35" fmla="*/ 3726098 h 4153148"/>
                <a:gd name="connsiteX36" fmla="*/ 2995105 w 5159101"/>
                <a:gd name="connsiteY36" fmla="*/ 3854956 h 4153148"/>
                <a:gd name="connsiteX37" fmla="*/ 3112467 w 5159101"/>
                <a:gd name="connsiteY37" fmla="*/ 3838669 h 4153148"/>
                <a:gd name="connsiteX38" fmla="*/ 3608258 w 5159101"/>
                <a:gd name="connsiteY38" fmla="*/ 4151952 h 4153148"/>
                <a:gd name="connsiteX39" fmla="*/ 4108839 w 5159101"/>
                <a:gd name="connsiteY39" fmla="*/ 3828130 h 4153148"/>
                <a:gd name="connsiteX40" fmla="*/ 4609421 w 5159101"/>
                <a:gd name="connsiteY40" fmla="*/ 4151952 h 4153148"/>
                <a:gd name="connsiteX41" fmla="*/ 5157905 w 5159101"/>
                <a:gd name="connsiteY41" fmla="*/ 3603468 h 4153148"/>
                <a:gd name="connsiteX42" fmla="*/ 4932763 w 5159101"/>
                <a:gd name="connsiteY42" fmla="*/ 3160369 h 415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159101" h="4153148">
                  <a:moveTo>
                    <a:pt x="4932763" y="3160369"/>
                  </a:moveTo>
                  <a:cubicBezTo>
                    <a:pt x="4926535" y="2862894"/>
                    <a:pt x="4683191" y="2623861"/>
                    <a:pt x="4384279" y="2623861"/>
                  </a:cubicBezTo>
                  <a:cubicBezTo>
                    <a:pt x="4232907" y="2623861"/>
                    <a:pt x="4095426" y="2685176"/>
                    <a:pt x="3996268" y="2784813"/>
                  </a:cubicBezTo>
                  <a:cubicBezTo>
                    <a:pt x="3897110" y="2685655"/>
                    <a:pt x="3759630" y="2623861"/>
                    <a:pt x="3608258" y="2623861"/>
                  </a:cubicBezTo>
                  <a:cubicBezTo>
                    <a:pt x="3359644" y="2623861"/>
                    <a:pt x="3149831" y="2789125"/>
                    <a:pt x="3082288" y="3016183"/>
                  </a:cubicBezTo>
                  <a:cubicBezTo>
                    <a:pt x="3054026" y="3010434"/>
                    <a:pt x="3024805" y="3007081"/>
                    <a:pt x="2995105" y="3007081"/>
                  </a:cubicBezTo>
                  <a:cubicBezTo>
                    <a:pt x="2917504" y="3007081"/>
                    <a:pt x="2844692" y="3028158"/>
                    <a:pt x="2782419" y="3064085"/>
                  </a:cubicBezTo>
                  <a:cubicBezTo>
                    <a:pt x="2705295" y="2984567"/>
                    <a:pt x="2597514" y="2935227"/>
                    <a:pt x="2477758" y="2935227"/>
                  </a:cubicBezTo>
                  <a:cubicBezTo>
                    <a:pt x="2402073" y="2935227"/>
                    <a:pt x="2331177" y="2954867"/>
                    <a:pt x="2269862" y="2989836"/>
                  </a:cubicBezTo>
                  <a:cubicBezTo>
                    <a:pt x="2228186" y="2870080"/>
                    <a:pt x="2134297" y="2774754"/>
                    <a:pt x="2015020" y="2731162"/>
                  </a:cubicBezTo>
                  <a:cubicBezTo>
                    <a:pt x="2018373" y="2709606"/>
                    <a:pt x="2020289" y="2687571"/>
                    <a:pt x="2020289" y="2664578"/>
                  </a:cubicBezTo>
                  <a:cubicBezTo>
                    <a:pt x="2020289" y="2430335"/>
                    <a:pt x="1830595" y="2240641"/>
                    <a:pt x="1596352" y="2240641"/>
                  </a:cubicBezTo>
                  <a:cubicBezTo>
                    <a:pt x="1594915" y="2240641"/>
                    <a:pt x="1593957" y="2240641"/>
                    <a:pt x="1592520" y="2240641"/>
                  </a:cubicBezTo>
                  <a:cubicBezTo>
                    <a:pt x="1620782" y="2183637"/>
                    <a:pt x="1637069" y="2119447"/>
                    <a:pt x="1637069" y="2051426"/>
                  </a:cubicBezTo>
                  <a:cubicBezTo>
                    <a:pt x="1637069" y="1909634"/>
                    <a:pt x="1567610" y="1784609"/>
                    <a:pt x="1460788" y="1707486"/>
                  </a:cubicBezTo>
                  <a:cubicBezTo>
                    <a:pt x="1685930" y="1650482"/>
                    <a:pt x="1852630" y="1446417"/>
                    <a:pt x="1852630" y="1203551"/>
                  </a:cubicBezTo>
                  <a:cubicBezTo>
                    <a:pt x="1852630" y="916615"/>
                    <a:pt x="1619824" y="683809"/>
                    <a:pt x="1332888" y="683809"/>
                  </a:cubicBezTo>
                  <a:cubicBezTo>
                    <a:pt x="1287380" y="683809"/>
                    <a:pt x="1243310" y="689557"/>
                    <a:pt x="1201156" y="700575"/>
                  </a:cubicBezTo>
                  <a:cubicBezTo>
                    <a:pt x="1170019" y="547286"/>
                    <a:pt x="1062718" y="421303"/>
                    <a:pt x="920926" y="363341"/>
                  </a:cubicBezTo>
                  <a:cubicBezTo>
                    <a:pt x="873503" y="157360"/>
                    <a:pt x="688599" y="3593"/>
                    <a:pt x="468247" y="3593"/>
                  </a:cubicBezTo>
                  <a:cubicBezTo>
                    <a:pt x="211490" y="3593"/>
                    <a:pt x="3593" y="211490"/>
                    <a:pt x="3593" y="468247"/>
                  </a:cubicBezTo>
                  <a:cubicBezTo>
                    <a:pt x="3593" y="617224"/>
                    <a:pt x="73531" y="749435"/>
                    <a:pt x="182748" y="834702"/>
                  </a:cubicBezTo>
                  <a:cubicBezTo>
                    <a:pt x="74010" y="919968"/>
                    <a:pt x="3593" y="1052179"/>
                    <a:pt x="3593" y="1201156"/>
                  </a:cubicBezTo>
                  <a:cubicBezTo>
                    <a:pt x="3593" y="1446896"/>
                    <a:pt x="194245" y="1648086"/>
                    <a:pt x="435674" y="1664852"/>
                  </a:cubicBezTo>
                  <a:cubicBezTo>
                    <a:pt x="366694" y="1740059"/>
                    <a:pt x="324540" y="1840655"/>
                    <a:pt x="324540" y="1950830"/>
                  </a:cubicBezTo>
                  <a:cubicBezTo>
                    <a:pt x="324540" y="2185074"/>
                    <a:pt x="514234" y="2374768"/>
                    <a:pt x="748477" y="2374768"/>
                  </a:cubicBezTo>
                  <a:cubicBezTo>
                    <a:pt x="766680" y="2374768"/>
                    <a:pt x="784883" y="2373810"/>
                    <a:pt x="802607" y="2371415"/>
                  </a:cubicBezTo>
                  <a:cubicBezTo>
                    <a:pt x="766680" y="2433688"/>
                    <a:pt x="746082" y="2506021"/>
                    <a:pt x="746082" y="2583144"/>
                  </a:cubicBezTo>
                  <a:cubicBezTo>
                    <a:pt x="746082" y="2817387"/>
                    <a:pt x="935776" y="3007081"/>
                    <a:pt x="1170019" y="3007081"/>
                  </a:cubicBezTo>
                  <a:cubicBezTo>
                    <a:pt x="1220796" y="3007081"/>
                    <a:pt x="1269657" y="2997980"/>
                    <a:pt x="1315164" y="2981693"/>
                  </a:cubicBezTo>
                  <a:cubicBezTo>
                    <a:pt x="1354444" y="3016662"/>
                    <a:pt x="1400431" y="3044445"/>
                    <a:pt x="1450728" y="3062648"/>
                  </a:cubicBezTo>
                  <a:cubicBezTo>
                    <a:pt x="1447375" y="3084204"/>
                    <a:pt x="1445459" y="3106239"/>
                    <a:pt x="1445459" y="3129233"/>
                  </a:cubicBezTo>
                  <a:cubicBezTo>
                    <a:pt x="1445459" y="3363476"/>
                    <a:pt x="1635153" y="3553170"/>
                    <a:pt x="1869396" y="3553170"/>
                  </a:cubicBezTo>
                  <a:cubicBezTo>
                    <a:pt x="1945082" y="3553170"/>
                    <a:pt x="2015978" y="3533530"/>
                    <a:pt x="2077293" y="3498561"/>
                  </a:cubicBezTo>
                  <a:cubicBezTo>
                    <a:pt x="2134776" y="3664304"/>
                    <a:pt x="2292376" y="3783102"/>
                    <a:pt x="2477758" y="3783102"/>
                  </a:cubicBezTo>
                  <a:cubicBezTo>
                    <a:pt x="2555361" y="3783102"/>
                    <a:pt x="2628172" y="3762025"/>
                    <a:pt x="2690446" y="3726098"/>
                  </a:cubicBezTo>
                  <a:cubicBezTo>
                    <a:pt x="2767568" y="3805616"/>
                    <a:pt x="2875349" y="3854956"/>
                    <a:pt x="2995105" y="3854956"/>
                  </a:cubicBezTo>
                  <a:cubicBezTo>
                    <a:pt x="3035823" y="3854956"/>
                    <a:pt x="3075102" y="3849208"/>
                    <a:pt x="3112467" y="3838669"/>
                  </a:cubicBezTo>
                  <a:cubicBezTo>
                    <a:pt x="3200608" y="4024052"/>
                    <a:pt x="3389343" y="4151952"/>
                    <a:pt x="3608258" y="4151952"/>
                  </a:cubicBezTo>
                  <a:cubicBezTo>
                    <a:pt x="3831004" y="4151952"/>
                    <a:pt x="4023094" y="4018783"/>
                    <a:pt x="4108839" y="3828130"/>
                  </a:cubicBezTo>
                  <a:cubicBezTo>
                    <a:pt x="4194585" y="4019262"/>
                    <a:pt x="4386674" y="4151952"/>
                    <a:pt x="4609421" y="4151952"/>
                  </a:cubicBezTo>
                  <a:cubicBezTo>
                    <a:pt x="4912164" y="4151952"/>
                    <a:pt x="5157905" y="3906212"/>
                    <a:pt x="5157905" y="3603468"/>
                  </a:cubicBezTo>
                  <a:cubicBezTo>
                    <a:pt x="5157905" y="3421438"/>
                    <a:pt x="5069285" y="3260006"/>
                    <a:pt x="4932763" y="31603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952D0CE-E151-42B2-8CE1-993744AC9EEA}"/>
              </a:ext>
            </a:extLst>
          </p:cNvPr>
          <p:cNvGrpSpPr/>
          <p:nvPr/>
        </p:nvGrpSpPr>
        <p:grpSpPr>
          <a:xfrm flipH="1">
            <a:off x="6178298" y="2185817"/>
            <a:ext cx="7488365" cy="6173522"/>
            <a:chOff x="3416168" y="4602031"/>
            <a:chExt cx="5630941" cy="4642233"/>
          </a:xfrm>
          <a:solidFill>
            <a:schemeClr val="accent3">
              <a:lumMod val="60000"/>
              <a:lumOff val="40000"/>
            </a:schemeClr>
          </a:solidFill>
          <a:effectLst>
            <a:outerShdw blurRad="355600" dist="152400" dir="13500000" algn="br" rotWithShape="0">
              <a:schemeClr val="accent3">
                <a:lumMod val="50000"/>
                <a:alpha val="49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FD7E630-C735-4048-9321-6A1A31BF41F2}"/>
                </a:ext>
              </a:extLst>
            </p:cNvPr>
            <p:cNvSpPr/>
            <p:nvPr/>
          </p:nvSpPr>
          <p:spPr>
            <a:xfrm>
              <a:off x="4509782" y="4602031"/>
              <a:ext cx="225142" cy="225142"/>
            </a:xfrm>
            <a:custGeom>
              <a:avLst/>
              <a:gdLst>
                <a:gd name="connsiteX0" fmla="*/ 222028 w 225141"/>
                <a:gd name="connsiteY0" fmla="*/ 112810 h 225141"/>
                <a:gd name="connsiteX1" fmla="*/ 112810 w 225141"/>
                <a:gd name="connsiteY1" fmla="*/ 222028 h 225141"/>
                <a:gd name="connsiteX2" fmla="*/ 3593 w 225141"/>
                <a:gd name="connsiteY2" fmla="*/ 112810 h 225141"/>
                <a:gd name="connsiteX3" fmla="*/ 112810 w 225141"/>
                <a:gd name="connsiteY3" fmla="*/ 3593 h 225141"/>
                <a:gd name="connsiteX4" fmla="*/ 222028 w 225141"/>
                <a:gd name="connsiteY4" fmla="*/ 112810 h 22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141" h="225141">
                  <a:moveTo>
                    <a:pt x="222028" y="112810"/>
                  </a:moveTo>
                  <a:cubicBezTo>
                    <a:pt x="222028" y="173130"/>
                    <a:pt x="173130" y="222028"/>
                    <a:pt x="112810" y="222028"/>
                  </a:cubicBezTo>
                  <a:cubicBezTo>
                    <a:pt x="52491" y="222028"/>
                    <a:pt x="3593" y="173130"/>
                    <a:pt x="3593" y="112810"/>
                  </a:cubicBezTo>
                  <a:cubicBezTo>
                    <a:pt x="3593" y="52491"/>
                    <a:pt x="52491" y="3593"/>
                    <a:pt x="112810" y="3593"/>
                  </a:cubicBezTo>
                  <a:cubicBezTo>
                    <a:pt x="173130" y="3593"/>
                    <a:pt x="222028" y="52491"/>
                    <a:pt x="222028" y="1128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70A71D4-EF57-4FEE-935C-51B4BB3AE0B2}"/>
                </a:ext>
              </a:extLst>
            </p:cNvPr>
            <p:cNvSpPr/>
            <p:nvPr/>
          </p:nvSpPr>
          <p:spPr>
            <a:xfrm>
              <a:off x="8510601" y="7149008"/>
              <a:ext cx="536508" cy="536508"/>
            </a:xfrm>
            <a:custGeom>
              <a:avLst/>
              <a:gdLst>
                <a:gd name="connsiteX0" fmla="*/ 535311 w 536508"/>
                <a:gd name="connsiteY0" fmla="*/ 269452 h 536508"/>
                <a:gd name="connsiteX1" fmla="*/ 269452 w 536508"/>
                <a:gd name="connsiteY1" fmla="*/ 535311 h 536508"/>
                <a:gd name="connsiteX2" fmla="*/ 3593 w 536508"/>
                <a:gd name="connsiteY2" fmla="*/ 269452 h 536508"/>
                <a:gd name="connsiteX3" fmla="*/ 269452 w 536508"/>
                <a:gd name="connsiteY3" fmla="*/ 3593 h 536508"/>
                <a:gd name="connsiteX4" fmla="*/ 535311 w 536508"/>
                <a:gd name="connsiteY4" fmla="*/ 269452 h 53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508" h="536508">
                  <a:moveTo>
                    <a:pt x="535311" y="269452"/>
                  </a:moveTo>
                  <a:cubicBezTo>
                    <a:pt x="535311" y="416282"/>
                    <a:pt x="416282" y="535311"/>
                    <a:pt x="269452" y="535311"/>
                  </a:cubicBezTo>
                  <a:cubicBezTo>
                    <a:pt x="122622" y="535311"/>
                    <a:pt x="3593" y="416282"/>
                    <a:pt x="3593" y="269452"/>
                  </a:cubicBezTo>
                  <a:cubicBezTo>
                    <a:pt x="3593" y="122622"/>
                    <a:pt x="122622" y="3593"/>
                    <a:pt x="269452" y="3593"/>
                  </a:cubicBezTo>
                  <a:cubicBezTo>
                    <a:pt x="416282" y="3593"/>
                    <a:pt x="535311" y="122622"/>
                    <a:pt x="535311" y="2694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C6DE2DB-C015-4D6F-B08A-DBBC4E0321B6}"/>
                </a:ext>
              </a:extLst>
            </p:cNvPr>
            <p:cNvSpPr/>
            <p:nvPr/>
          </p:nvSpPr>
          <p:spPr>
            <a:xfrm>
              <a:off x="5931529" y="7378461"/>
              <a:ext cx="249093" cy="249093"/>
            </a:xfrm>
            <a:custGeom>
              <a:avLst/>
              <a:gdLst>
                <a:gd name="connsiteX0" fmla="*/ 248853 w 249093"/>
                <a:gd name="connsiteY0" fmla="*/ 126223 h 249093"/>
                <a:gd name="connsiteX1" fmla="*/ 126223 w 249093"/>
                <a:gd name="connsiteY1" fmla="*/ 248854 h 249093"/>
                <a:gd name="connsiteX2" fmla="*/ 3593 w 249093"/>
                <a:gd name="connsiteY2" fmla="*/ 126223 h 249093"/>
                <a:gd name="connsiteX3" fmla="*/ 126223 w 249093"/>
                <a:gd name="connsiteY3" fmla="*/ 3593 h 249093"/>
                <a:gd name="connsiteX4" fmla="*/ 248853 w 249093"/>
                <a:gd name="connsiteY4" fmla="*/ 126223 h 249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093" h="249093">
                  <a:moveTo>
                    <a:pt x="248853" y="126223"/>
                  </a:moveTo>
                  <a:cubicBezTo>
                    <a:pt x="248853" y="193950"/>
                    <a:pt x="193950" y="248854"/>
                    <a:pt x="126223" y="248854"/>
                  </a:cubicBezTo>
                  <a:cubicBezTo>
                    <a:pt x="58496" y="248854"/>
                    <a:pt x="3593" y="193950"/>
                    <a:pt x="3593" y="126223"/>
                  </a:cubicBezTo>
                  <a:cubicBezTo>
                    <a:pt x="3593" y="58496"/>
                    <a:pt x="58496" y="3593"/>
                    <a:pt x="126223" y="3593"/>
                  </a:cubicBezTo>
                  <a:cubicBezTo>
                    <a:pt x="193950" y="3593"/>
                    <a:pt x="248853" y="58496"/>
                    <a:pt x="248853" y="1262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B0A3D51-ADEF-468E-A59C-BEA720A79D92}"/>
                </a:ext>
              </a:extLst>
            </p:cNvPr>
            <p:cNvSpPr/>
            <p:nvPr/>
          </p:nvSpPr>
          <p:spPr>
            <a:xfrm>
              <a:off x="3416168" y="4727056"/>
              <a:ext cx="5614176" cy="4517208"/>
            </a:xfrm>
            <a:custGeom>
              <a:avLst/>
              <a:gdLst>
                <a:gd name="connsiteX0" fmla="*/ 5363885 w 5614175"/>
                <a:gd name="connsiteY0" fmla="*/ 3436767 h 4517208"/>
                <a:gd name="connsiteX1" fmla="*/ 4767499 w 5614175"/>
                <a:gd name="connsiteY1" fmla="*/ 2853314 h 4517208"/>
                <a:gd name="connsiteX2" fmla="*/ 4345478 w 5614175"/>
                <a:gd name="connsiteY2" fmla="*/ 3028158 h 4517208"/>
                <a:gd name="connsiteX3" fmla="*/ 3923456 w 5614175"/>
                <a:gd name="connsiteY3" fmla="*/ 2853314 h 4517208"/>
                <a:gd name="connsiteX4" fmla="*/ 3351500 w 5614175"/>
                <a:gd name="connsiteY4" fmla="*/ 3280126 h 4517208"/>
                <a:gd name="connsiteX5" fmla="*/ 3256653 w 5614175"/>
                <a:gd name="connsiteY5" fmla="*/ 3270545 h 4517208"/>
                <a:gd name="connsiteX6" fmla="*/ 3025284 w 5614175"/>
                <a:gd name="connsiteY6" fmla="*/ 3332818 h 4517208"/>
                <a:gd name="connsiteX7" fmla="*/ 2694277 w 5614175"/>
                <a:gd name="connsiteY7" fmla="*/ 3192464 h 4517208"/>
                <a:gd name="connsiteX8" fmla="*/ 2468178 w 5614175"/>
                <a:gd name="connsiteY8" fmla="*/ 3251863 h 4517208"/>
                <a:gd name="connsiteX9" fmla="*/ 2191301 w 5614175"/>
                <a:gd name="connsiteY9" fmla="*/ 2970675 h 4517208"/>
                <a:gd name="connsiteX10" fmla="*/ 2197050 w 5614175"/>
                <a:gd name="connsiteY10" fmla="*/ 2898342 h 4517208"/>
                <a:gd name="connsiteX11" fmla="*/ 1735748 w 5614175"/>
                <a:gd name="connsiteY11" fmla="*/ 2437041 h 4517208"/>
                <a:gd name="connsiteX12" fmla="*/ 1731437 w 5614175"/>
                <a:gd name="connsiteY12" fmla="*/ 2437041 h 4517208"/>
                <a:gd name="connsiteX13" fmla="*/ 1779818 w 5614175"/>
                <a:gd name="connsiteY13" fmla="*/ 2231060 h 4517208"/>
                <a:gd name="connsiteX14" fmla="*/ 1588208 w 5614175"/>
                <a:gd name="connsiteY14" fmla="*/ 1856941 h 4517208"/>
                <a:gd name="connsiteX15" fmla="*/ 2014540 w 5614175"/>
                <a:gd name="connsiteY15" fmla="*/ 1308937 h 4517208"/>
                <a:gd name="connsiteX16" fmla="*/ 1449291 w 5614175"/>
                <a:gd name="connsiteY16" fmla="*/ 743687 h 4517208"/>
                <a:gd name="connsiteX17" fmla="*/ 1306062 w 5614175"/>
                <a:gd name="connsiteY17" fmla="*/ 761890 h 4517208"/>
                <a:gd name="connsiteX18" fmla="*/ 1001402 w 5614175"/>
                <a:gd name="connsiteY18" fmla="*/ 394956 h 4517208"/>
                <a:gd name="connsiteX19" fmla="*/ 508964 w 5614175"/>
                <a:gd name="connsiteY19" fmla="*/ 3593 h 4517208"/>
                <a:gd name="connsiteX20" fmla="*/ 3593 w 5614175"/>
                <a:gd name="connsiteY20" fmla="*/ 508964 h 4517208"/>
                <a:gd name="connsiteX21" fmla="*/ 198077 w 5614175"/>
                <a:gd name="connsiteY21" fmla="*/ 907513 h 4517208"/>
                <a:gd name="connsiteX22" fmla="*/ 3593 w 5614175"/>
                <a:gd name="connsiteY22" fmla="*/ 1306062 h 4517208"/>
                <a:gd name="connsiteX23" fmla="*/ 473516 w 5614175"/>
                <a:gd name="connsiteY23" fmla="*/ 1809997 h 4517208"/>
                <a:gd name="connsiteX24" fmla="*/ 352802 w 5614175"/>
                <a:gd name="connsiteY24" fmla="*/ 2121363 h 4517208"/>
                <a:gd name="connsiteX25" fmla="*/ 814103 w 5614175"/>
                <a:gd name="connsiteY25" fmla="*/ 2582665 h 4517208"/>
                <a:gd name="connsiteX26" fmla="*/ 873024 w 5614175"/>
                <a:gd name="connsiteY26" fmla="*/ 2578833 h 4517208"/>
                <a:gd name="connsiteX27" fmla="*/ 811229 w 5614175"/>
                <a:gd name="connsiteY27" fmla="*/ 2809244 h 4517208"/>
                <a:gd name="connsiteX28" fmla="*/ 1272530 w 5614175"/>
                <a:gd name="connsiteY28" fmla="*/ 3270545 h 4517208"/>
                <a:gd name="connsiteX29" fmla="*/ 1430130 w 5614175"/>
                <a:gd name="connsiteY29" fmla="*/ 3242761 h 4517208"/>
                <a:gd name="connsiteX30" fmla="*/ 1577670 w 5614175"/>
                <a:gd name="connsiteY30" fmla="*/ 3330902 h 4517208"/>
                <a:gd name="connsiteX31" fmla="*/ 1571922 w 5614175"/>
                <a:gd name="connsiteY31" fmla="*/ 3403235 h 4517208"/>
                <a:gd name="connsiteX32" fmla="*/ 2033222 w 5614175"/>
                <a:gd name="connsiteY32" fmla="*/ 3864536 h 4517208"/>
                <a:gd name="connsiteX33" fmla="*/ 2259323 w 5614175"/>
                <a:gd name="connsiteY33" fmla="*/ 3805137 h 4517208"/>
                <a:gd name="connsiteX34" fmla="*/ 2694756 w 5614175"/>
                <a:gd name="connsiteY34" fmla="*/ 4114587 h 4517208"/>
                <a:gd name="connsiteX35" fmla="*/ 2926126 w 5614175"/>
                <a:gd name="connsiteY35" fmla="*/ 4052314 h 4517208"/>
                <a:gd name="connsiteX36" fmla="*/ 3257611 w 5614175"/>
                <a:gd name="connsiteY36" fmla="*/ 4192669 h 4517208"/>
                <a:gd name="connsiteX37" fmla="*/ 3385511 w 5614175"/>
                <a:gd name="connsiteY37" fmla="*/ 4174944 h 4517208"/>
                <a:gd name="connsiteX38" fmla="*/ 3924893 w 5614175"/>
                <a:gd name="connsiteY38" fmla="*/ 4516011 h 4517208"/>
                <a:gd name="connsiteX39" fmla="*/ 4469545 w 5614175"/>
                <a:gd name="connsiteY39" fmla="*/ 4163448 h 4517208"/>
                <a:gd name="connsiteX40" fmla="*/ 5014197 w 5614175"/>
                <a:gd name="connsiteY40" fmla="*/ 4516011 h 4517208"/>
                <a:gd name="connsiteX41" fmla="*/ 5610583 w 5614175"/>
                <a:gd name="connsiteY41" fmla="*/ 3919624 h 4517208"/>
                <a:gd name="connsiteX42" fmla="*/ 5363885 w 5614175"/>
                <a:gd name="connsiteY42" fmla="*/ 3436767 h 4517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614175" h="4517208">
                  <a:moveTo>
                    <a:pt x="5363885" y="3436767"/>
                  </a:moveTo>
                  <a:cubicBezTo>
                    <a:pt x="5356700" y="3113425"/>
                    <a:pt x="5092757" y="2853314"/>
                    <a:pt x="4767499" y="2853314"/>
                  </a:cubicBezTo>
                  <a:cubicBezTo>
                    <a:pt x="4602714" y="2853314"/>
                    <a:pt x="4453259" y="2920378"/>
                    <a:pt x="4345478" y="3028158"/>
                  </a:cubicBezTo>
                  <a:cubicBezTo>
                    <a:pt x="4237697" y="2919899"/>
                    <a:pt x="4088241" y="2853314"/>
                    <a:pt x="3923456" y="2853314"/>
                  </a:cubicBezTo>
                  <a:cubicBezTo>
                    <a:pt x="3652807" y="2853314"/>
                    <a:pt x="3424791" y="3033428"/>
                    <a:pt x="3351500" y="3280126"/>
                  </a:cubicBezTo>
                  <a:cubicBezTo>
                    <a:pt x="3320843" y="3273898"/>
                    <a:pt x="3289227" y="3270545"/>
                    <a:pt x="3256653" y="3270545"/>
                  </a:cubicBezTo>
                  <a:cubicBezTo>
                    <a:pt x="3172345" y="3270545"/>
                    <a:pt x="3093306" y="3293059"/>
                    <a:pt x="3025284" y="3332818"/>
                  </a:cubicBezTo>
                  <a:cubicBezTo>
                    <a:pt x="2941454" y="3246115"/>
                    <a:pt x="2824093" y="3192464"/>
                    <a:pt x="2694277" y="3192464"/>
                  </a:cubicBezTo>
                  <a:cubicBezTo>
                    <a:pt x="2611885" y="3192464"/>
                    <a:pt x="2534762" y="3214020"/>
                    <a:pt x="2468178" y="3251863"/>
                  </a:cubicBezTo>
                  <a:cubicBezTo>
                    <a:pt x="2422670" y="3121568"/>
                    <a:pt x="2320638" y="3017620"/>
                    <a:pt x="2191301" y="2970675"/>
                  </a:cubicBezTo>
                  <a:cubicBezTo>
                    <a:pt x="2195133" y="2947203"/>
                    <a:pt x="2197050" y="2923252"/>
                    <a:pt x="2197050" y="2898342"/>
                  </a:cubicBezTo>
                  <a:cubicBezTo>
                    <a:pt x="2197050" y="2643501"/>
                    <a:pt x="1990589" y="2437041"/>
                    <a:pt x="1735748" y="2437041"/>
                  </a:cubicBezTo>
                  <a:cubicBezTo>
                    <a:pt x="1734311" y="2437041"/>
                    <a:pt x="1732874" y="2437041"/>
                    <a:pt x="1731437" y="2437041"/>
                  </a:cubicBezTo>
                  <a:cubicBezTo>
                    <a:pt x="1762573" y="2375247"/>
                    <a:pt x="1779818" y="2305309"/>
                    <a:pt x="1779818" y="2231060"/>
                  </a:cubicBezTo>
                  <a:cubicBezTo>
                    <a:pt x="1779818" y="2076814"/>
                    <a:pt x="1704132" y="1940771"/>
                    <a:pt x="1588208" y="1856941"/>
                  </a:cubicBezTo>
                  <a:cubicBezTo>
                    <a:pt x="1832990" y="1795147"/>
                    <a:pt x="2014540" y="1572880"/>
                    <a:pt x="2014540" y="1308937"/>
                  </a:cubicBezTo>
                  <a:cubicBezTo>
                    <a:pt x="2014540" y="996612"/>
                    <a:pt x="1761615" y="743687"/>
                    <a:pt x="1449291" y="743687"/>
                  </a:cubicBezTo>
                  <a:cubicBezTo>
                    <a:pt x="1399951" y="743687"/>
                    <a:pt x="1352049" y="749914"/>
                    <a:pt x="1306062" y="761890"/>
                  </a:cubicBezTo>
                  <a:cubicBezTo>
                    <a:pt x="1272052" y="594710"/>
                    <a:pt x="1155648" y="458188"/>
                    <a:pt x="1001402" y="394956"/>
                  </a:cubicBezTo>
                  <a:cubicBezTo>
                    <a:pt x="949668" y="170773"/>
                    <a:pt x="748956" y="3593"/>
                    <a:pt x="508964" y="3593"/>
                  </a:cubicBezTo>
                  <a:cubicBezTo>
                    <a:pt x="229692" y="3593"/>
                    <a:pt x="3593" y="229693"/>
                    <a:pt x="3593" y="508964"/>
                  </a:cubicBezTo>
                  <a:cubicBezTo>
                    <a:pt x="3593" y="670875"/>
                    <a:pt x="79758" y="815061"/>
                    <a:pt x="198077" y="907513"/>
                  </a:cubicBezTo>
                  <a:cubicBezTo>
                    <a:pt x="79758" y="999965"/>
                    <a:pt x="3593" y="1144152"/>
                    <a:pt x="3593" y="1306062"/>
                  </a:cubicBezTo>
                  <a:cubicBezTo>
                    <a:pt x="3593" y="1573359"/>
                    <a:pt x="211011" y="1791794"/>
                    <a:pt x="473516" y="1809997"/>
                  </a:cubicBezTo>
                  <a:cubicBezTo>
                    <a:pt x="398309" y="1891910"/>
                    <a:pt x="352802" y="2001128"/>
                    <a:pt x="352802" y="2121363"/>
                  </a:cubicBezTo>
                  <a:cubicBezTo>
                    <a:pt x="352802" y="2376205"/>
                    <a:pt x="559262" y="2582665"/>
                    <a:pt x="814103" y="2582665"/>
                  </a:cubicBezTo>
                  <a:cubicBezTo>
                    <a:pt x="834222" y="2582665"/>
                    <a:pt x="853863" y="2581228"/>
                    <a:pt x="873024" y="2578833"/>
                  </a:cubicBezTo>
                  <a:cubicBezTo>
                    <a:pt x="833743" y="2646854"/>
                    <a:pt x="811229" y="2725414"/>
                    <a:pt x="811229" y="2809244"/>
                  </a:cubicBezTo>
                  <a:cubicBezTo>
                    <a:pt x="811229" y="3064085"/>
                    <a:pt x="1017689" y="3270545"/>
                    <a:pt x="1272530" y="3270545"/>
                  </a:cubicBezTo>
                  <a:cubicBezTo>
                    <a:pt x="1328098" y="3270545"/>
                    <a:pt x="1380790" y="3260965"/>
                    <a:pt x="1430130" y="3242761"/>
                  </a:cubicBezTo>
                  <a:cubicBezTo>
                    <a:pt x="1472763" y="3280605"/>
                    <a:pt x="1523061" y="3310783"/>
                    <a:pt x="1577670" y="3330902"/>
                  </a:cubicBezTo>
                  <a:cubicBezTo>
                    <a:pt x="1573837" y="3354375"/>
                    <a:pt x="1571922" y="3378326"/>
                    <a:pt x="1571922" y="3403235"/>
                  </a:cubicBezTo>
                  <a:cubicBezTo>
                    <a:pt x="1571922" y="3658076"/>
                    <a:pt x="1778381" y="3864536"/>
                    <a:pt x="2033222" y="3864536"/>
                  </a:cubicBezTo>
                  <a:cubicBezTo>
                    <a:pt x="2115615" y="3864536"/>
                    <a:pt x="2192738" y="3842980"/>
                    <a:pt x="2259323" y="3805137"/>
                  </a:cubicBezTo>
                  <a:cubicBezTo>
                    <a:pt x="2322075" y="3985251"/>
                    <a:pt x="2493566" y="4114587"/>
                    <a:pt x="2694756" y="4114587"/>
                  </a:cubicBezTo>
                  <a:cubicBezTo>
                    <a:pt x="2779065" y="4114587"/>
                    <a:pt x="2858104" y="4092073"/>
                    <a:pt x="2926126" y="4052314"/>
                  </a:cubicBezTo>
                  <a:cubicBezTo>
                    <a:pt x="3009955" y="4139018"/>
                    <a:pt x="3127316" y="4192669"/>
                    <a:pt x="3257611" y="4192669"/>
                  </a:cubicBezTo>
                  <a:cubicBezTo>
                    <a:pt x="3302161" y="4192669"/>
                    <a:pt x="3344794" y="4186441"/>
                    <a:pt x="3385511" y="4174944"/>
                  </a:cubicBezTo>
                  <a:cubicBezTo>
                    <a:pt x="3481316" y="4376615"/>
                    <a:pt x="3686818" y="4516011"/>
                    <a:pt x="3924893" y="4516011"/>
                  </a:cubicBezTo>
                  <a:cubicBezTo>
                    <a:pt x="4167280" y="4516011"/>
                    <a:pt x="4376135" y="4371345"/>
                    <a:pt x="4469545" y="4163448"/>
                  </a:cubicBezTo>
                  <a:cubicBezTo>
                    <a:pt x="4562955" y="4371345"/>
                    <a:pt x="4771331" y="4516011"/>
                    <a:pt x="5014197" y="4516011"/>
                  </a:cubicBezTo>
                  <a:cubicBezTo>
                    <a:pt x="5343766" y="4516011"/>
                    <a:pt x="5610583" y="4248715"/>
                    <a:pt x="5610583" y="3919624"/>
                  </a:cubicBezTo>
                  <a:cubicBezTo>
                    <a:pt x="5608667" y="3720350"/>
                    <a:pt x="5512383" y="3545027"/>
                    <a:pt x="5363885" y="34367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CFADF6-8A5D-4D41-BEA5-79439B06145C}"/>
              </a:ext>
            </a:extLst>
          </p:cNvPr>
          <p:cNvGrpSpPr/>
          <p:nvPr/>
        </p:nvGrpSpPr>
        <p:grpSpPr>
          <a:xfrm flipH="1">
            <a:off x="6474615" y="1371868"/>
            <a:ext cx="5030149" cy="5936583"/>
            <a:chOff x="20604541" y="3989975"/>
            <a:chExt cx="3782464" cy="446406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77698AB-8990-4F25-AAEF-AB3D203DACF3}"/>
                </a:ext>
              </a:extLst>
            </p:cNvPr>
            <p:cNvSpPr/>
            <p:nvPr/>
          </p:nvSpPr>
          <p:spPr>
            <a:xfrm>
              <a:off x="20951776" y="6028139"/>
              <a:ext cx="1168822" cy="1360432"/>
            </a:xfrm>
            <a:custGeom>
              <a:avLst/>
              <a:gdLst>
                <a:gd name="connsiteX0" fmla="*/ 1071687 w 1168821"/>
                <a:gd name="connsiteY0" fmla="*/ 5061 h 1360431"/>
                <a:gd name="connsiteX1" fmla="*/ 1167090 w 1168821"/>
                <a:gd name="connsiteY1" fmla="*/ 85120 h 1360431"/>
                <a:gd name="connsiteX2" fmla="*/ 100464 w 1168821"/>
                <a:gd name="connsiteY2" fmla="*/ 1356177 h 1360431"/>
                <a:gd name="connsiteX3" fmla="*/ 5061 w 1168821"/>
                <a:gd name="connsiteY3" fmla="*/ 1276118 h 1360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821" h="1360431">
                  <a:moveTo>
                    <a:pt x="1071687" y="5061"/>
                  </a:moveTo>
                  <a:lnTo>
                    <a:pt x="1167090" y="85120"/>
                  </a:lnTo>
                  <a:lnTo>
                    <a:pt x="100464" y="1356177"/>
                  </a:lnTo>
                  <a:lnTo>
                    <a:pt x="5061" y="127611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1B843A1-719E-4D53-AEC9-383A207E0CB6}"/>
                </a:ext>
              </a:extLst>
            </p:cNvPr>
            <p:cNvSpPr/>
            <p:nvPr/>
          </p:nvSpPr>
          <p:spPr>
            <a:xfrm>
              <a:off x="20604541" y="6139475"/>
              <a:ext cx="1796345" cy="2055018"/>
            </a:xfrm>
            <a:custGeom>
              <a:avLst/>
              <a:gdLst>
                <a:gd name="connsiteX0" fmla="*/ 1554195 w 1796344"/>
                <a:gd name="connsiteY0" fmla="*/ 5062 h 2055018"/>
                <a:gd name="connsiteX1" fmla="*/ 1792701 w 1796344"/>
                <a:gd name="connsiteY1" fmla="*/ 205208 h 2055018"/>
                <a:gd name="connsiteX2" fmla="*/ 243569 w 1796344"/>
                <a:gd name="connsiteY2" fmla="*/ 2051250 h 2055018"/>
                <a:gd name="connsiteX3" fmla="*/ 5062 w 1796344"/>
                <a:gd name="connsiteY3" fmla="*/ 1851104 h 205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6344" h="2055018">
                  <a:moveTo>
                    <a:pt x="1554195" y="5062"/>
                  </a:moveTo>
                  <a:lnTo>
                    <a:pt x="1792701" y="205208"/>
                  </a:lnTo>
                  <a:lnTo>
                    <a:pt x="243569" y="2051250"/>
                  </a:lnTo>
                  <a:lnTo>
                    <a:pt x="5062" y="185110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60FC0F3-378C-44A7-A547-F34885C232C9}"/>
                </a:ext>
              </a:extLst>
            </p:cNvPr>
            <p:cNvSpPr/>
            <p:nvPr/>
          </p:nvSpPr>
          <p:spPr>
            <a:xfrm>
              <a:off x="21888458" y="6684403"/>
              <a:ext cx="852665" cy="986792"/>
            </a:xfrm>
            <a:custGeom>
              <a:avLst/>
              <a:gdLst>
                <a:gd name="connsiteX0" fmla="*/ 772083 w 852664"/>
                <a:gd name="connsiteY0" fmla="*/ 5061 h 986792"/>
                <a:gd name="connsiteX1" fmla="*/ 848404 w 852664"/>
                <a:gd name="connsiteY1" fmla="*/ 69107 h 986792"/>
                <a:gd name="connsiteX2" fmla="*/ 81382 w 852664"/>
                <a:gd name="connsiteY2" fmla="*/ 983138 h 986792"/>
                <a:gd name="connsiteX3" fmla="*/ 5061 w 852664"/>
                <a:gd name="connsiteY3" fmla="*/ 919092 h 986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2664" h="986792">
                  <a:moveTo>
                    <a:pt x="772083" y="5061"/>
                  </a:moveTo>
                  <a:lnTo>
                    <a:pt x="848404" y="69107"/>
                  </a:lnTo>
                  <a:lnTo>
                    <a:pt x="81382" y="983138"/>
                  </a:lnTo>
                  <a:lnTo>
                    <a:pt x="5061" y="91909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1A6359F-B78A-446B-9F06-A3D0F938D5DC}"/>
                </a:ext>
              </a:extLst>
            </p:cNvPr>
            <p:cNvSpPr/>
            <p:nvPr/>
          </p:nvSpPr>
          <p:spPr>
            <a:xfrm>
              <a:off x="20844028" y="6480456"/>
              <a:ext cx="1729281" cy="1973584"/>
            </a:xfrm>
            <a:custGeom>
              <a:avLst/>
              <a:gdLst>
                <a:gd name="connsiteX0" fmla="*/ 1487991 w 1729281"/>
                <a:gd name="connsiteY0" fmla="*/ 5061 h 1973584"/>
                <a:gd name="connsiteX1" fmla="*/ 1725763 w 1729281"/>
                <a:gd name="connsiteY1" fmla="*/ 204591 h 1973584"/>
                <a:gd name="connsiteX2" fmla="*/ 242833 w 1729281"/>
                <a:gd name="connsiteY2" fmla="*/ 1971742 h 1973584"/>
                <a:gd name="connsiteX3" fmla="*/ 5061 w 1729281"/>
                <a:gd name="connsiteY3" fmla="*/ 1772212 h 197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9281" h="1973584">
                  <a:moveTo>
                    <a:pt x="1487991" y="5061"/>
                  </a:moveTo>
                  <a:lnTo>
                    <a:pt x="1725763" y="204591"/>
                  </a:lnTo>
                  <a:lnTo>
                    <a:pt x="242833" y="1971742"/>
                  </a:lnTo>
                  <a:lnTo>
                    <a:pt x="5061" y="177221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32221B-E40D-4937-80B1-2296E54E01A3}"/>
                </a:ext>
              </a:extLst>
            </p:cNvPr>
            <p:cNvSpPr/>
            <p:nvPr/>
          </p:nvSpPr>
          <p:spPr>
            <a:xfrm>
              <a:off x="22039781" y="3989975"/>
              <a:ext cx="2347224" cy="2615478"/>
            </a:xfrm>
            <a:custGeom>
              <a:avLst/>
              <a:gdLst>
                <a:gd name="connsiteX0" fmla="*/ 2263084 w 2347223"/>
                <a:gd name="connsiteY0" fmla="*/ 661634 h 2615477"/>
                <a:gd name="connsiteX1" fmla="*/ 628651 w 2347223"/>
                <a:gd name="connsiteY1" fmla="*/ 2609351 h 2615477"/>
                <a:gd name="connsiteX2" fmla="*/ 598951 w 2347223"/>
                <a:gd name="connsiteY2" fmla="*/ 2606956 h 2615477"/>
                <a:gd name="connsiteX3" fmla="*/ 14060 w 2347223"/>
                <a:gd name="connsiteY3" fmla="*/ 2115955 h 2615477"/>
                <a:gd name="connsiteX4" fmla="*/ 6395 w 2347223"/>
                <a:gd name="connsiteY4" fmla="*/ 2087214 h 2615477"/>
                <a:gd name="connsiteX5" fmla="*/ 1640831 w 2347223"/>
                <a:gd name="connsiteY5" fmla="*/ 139497 h 2615477"/>
                <a:gd name="connsiteX6" fmla="*/ 1815675 w 2347223"/>
                <a:gd name="connsiteY6" fmla="*/ 27405 h 2615477"/>
                <a:gd name="connsiteX7" fmla="*/ 2077703 w 2347223"/>
                <a:gd name="connsiteY7" fmla="*/ 9202 h 2615477"/>
                <a:gd name="connsiteX8" fmla="*/ 2223326 w 2347223"/>
                <a:gd name="connsiteY8" fmla="*/ 76745 h 2615477"/>
                <a:gd name="connsiteX9" fmla="*/ 2244882 w 2347223"/>
                <a:gd name="connsiteY9" fmla="*/ 96864 h 2615477"/>
                <a:gd name="connsiteX10" fmla="*/ 2291346 w 2347223"/>
                <a:gd name="connsiteY10" fmla="*/ 156263 h 2615477"/>
                <a:gd name="connsiteX11" fmla="*/ 2314820 w 2347223"/>
                <a:gd name="connsiteY11" fmla="*/ 208956 h 2615477"/>
                <a:gd name="connsiteX12" fmla="*/ 2343082 w 2347223"/>
                <a:gd name="connsiteY12" fmla="*/ 465234 h 2615477"/>
                <a:gd name="connsiteX13" fmla="*/ 2342603 w 2347223"/>
                <a:gd name="connsiteY13" fmla="*/ 470503 h 2615477"/>
                <a:gd name="connsiteX14" fmla="*/ 2263084 w 2347223"/>
                <a:gd name="connsiteY14" fmla="*/ 661634 h 261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7223" h="2615477">
                  <a:moveTo>
                    <a:pt x="2263084" y="661634"/>
                  </a:moveTo>
                  <a:lnTo>
                    <a:pt x="628651" y="2609351"/>
                  </a:lnTo>
                  <a:cubicBezTo>
                    <a:pt x="622422" y="2616537"/>
                    <a:pt x="609490" y="2615579"/>
                    <a:pt x="598951" y="2606956"/>
                  </a:cubicBezTo>
                  <a:lnTo>
                    <a:pt x="14060" y="2115955"/>
                  </a:lnTo>
                  <a:cubicBezTo>
                    <a:pt x="4000" y="2107333"/>
                    <a:pt x="649" y="2094399"/>
                    <a:pt x="6395" y="2087214"/>
                  </a:cubicBezTo>
                  <a:lnTo>
                    <a:pt x="1640831" y="139497"/>
                  </a:lnTo>
                  <a:cubicBezTo>
                    <a:pt x="1684902" y="87283"/>
                    <a:pt x="1744301" y="49440"/>
                    <a:pt x="1815675" y="27405"/>
                  </a:cubicBezTo>
                  <a:cubicBezTo>
                    <a:pt x="1890883" y="3933"/>
                    <a:pt x="1979502" y="-2295"/>
                    <a:pt x="2077703" y="9202"/>
                  </a:cubicBezTo>
                  <a:cubicBezTo>
                    <a:pt x="2128477" y="14950"/>
                    <a:pt x="2180214" y="40339"/>
                    <a:pt x="2223326" y="76745"/>
                  </a:cubicBezTo>
                  <a:cubicBezTo>
                    <a:pt x="2230991" y="82972"/>
                    <a:pt x="2238176" y="89678"/>
                    <a:pt x="2244882" y="96864"/>
                  </a:cubicBezTo>
                  <a:cubicBezTo>
                    <a:pt x="2263084" y="115067"/>
                    <a:pt x="2278893" y="134707"/>
                    <a:pt x="2291346" y="156263"/>
                  </a:cubicBezTo>
                  <a:cubicBezTo>
                    <a:pt x="2301406" y="173508"/>
                    <a:pt x="2309550" y="191232"/>
                    <a:pt x="2314820" y="208956"/>
                  </a:cubicBezTo>
                  <a:cubicBezTo>
                    <a:pt x="2342603" y="301887"/>
                    <a:pt x="2351704" y="388590"/>
                    <a:pt x="2343082" y="465234"/>
                  </a:cubicBezTo>
                  <a:cubicBezTo>
                    <a:pt x="2343082" y="467150"/>
                    <a:pt x="2342603" y="468587"/>
                    <a:pt x="2342603" y="470503"/>
                  </a:cubicBezTo>
                  <a:cubicBezTo>
                    <a:pt x="2333981" y="544273"/>
                    <a:pt x="2307155" y="609421"/>
                    <a:pt x="2263084" y="661634"/>
                  </a:cubicBezTo>
                  <a:close/>
                </a:path>
              </a:pathLst>
            </a:custGeom>
            <a:solidFill>
              <a:srgbClr val="DCE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51228-0990-4CAE-912A-315CFEDF68DF}"/>
                </a:ext>
              </a:extLst>
            </p:cNvPr>
            <p:cNvSpPr/>
            <p:nvPr/>
          </p:nvSpPr>
          <p:spPr>
            <a:xfrm>
              <a:off x="21363807" y="4905254"/>
              <a:ext cx="1662218" cy="1168822"/>
            </a:xfrm>
            <a:custGeom>
              <a:avLst/>
              <a:gdLst>
                <a:gd name="connsiteX0" fmla="*/ 1662936 w 1662217"/>
                <a:gd name="connsiteY0" fmla="*/ 3593 h 1168821"/>
                <a:gd name="connsiteX1" fmla="*/ 853863 w 1662217"/>
                <a:gd name="connsiteY1" fmla="*/ 967391 h 1168821"/>
                <a:gd name="connsiteX2" fmla="*/ 716861 w 1662217"/>
                <a:gd name="connsiteY2" fmla="*/ 975056 h 1168821"/>
                <a:gd name="connsiteX3" fmla="*/ 3593 w 1662217"/>
                <a:gd name="connsiteY3" fmla="*/ 1167624 h 1168821"/>
                <a:gd name="connsiteX4" fmla="*/ 548243 w 1662217"/>
                <a:gd name="connsiteY4" fmla="*/ 518545 h 1168821"/>
                <a:gd name="connsiteX5" fmla="*/ 1470367 w 1662217"/>
                <a:gd name="connsiteY5" fmla="*/ 77363 h 1168821"/>
                <a:gd name="connsiteX6" fmla="*/ 1662936 w 1662217"/>
                <a:gd name="connsiteY6" fmla="*/ 3593 h 1168821"/>
                <a:gd name="connsiteX7" fmla="*/ 1662936 w 1662217"/>
                <a:gd name="connsiteY7" fmla="*/ 3593 h 116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62217" h="1168821">
                  <a:moveTo>
                    <a:pt x="1662936" y="3593"/>
                  </a:moveTo>
                  <a:lnTo>
                    <a:pt x="853863" y="967391"/>
                  </a:lnTo>
                  <a:lnTo>
                    <a:pt x="716861" y="975056"/>
                  </a:lnTo>
                  <a:lnTo>
                    <a:pt x="3593" y="1167624"/>
                  </a:lnTo>
                  <a:lnTo>
                    <a:pt x="548243" y="518545"/>
                  </a:lnTo>
                  <a:cubicBezTo>
                    <a:pt x="636863" y="412680"/>
                    <a:pt x="1175289" y="192329"/>
                    <a:pt x="1470367" y="77363"/>
                  </a:cubicBezTo>
                  <a:lnTo>
                    <a:pt x="1662936" y="3593"/>
                  </a:lnTo>
                  <a:lnTo>
                    <a:pt x="1662936" y="3593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E6FAA32-BD56-46C3-A718-F33D1085542C}"/>
                </a:ext>
              </a:extLst>
            </p:cNvPr>
            <p:cNvSpPr/>
            <p:nvPr/>
          </p:nvSpPr>
          <p:spPr>
            <a:xfrm>
              <a:off x="22077554" y="4905254"/>
              <a:ext cx="948470" cy="977212"/>
            </a:xfrm>
            <a:custGeom>
              <a:avLst/>
              <a:gdLst>
                <a:gd name="connsiteX0" fmla="*/ 949188 w 948469"/>
                <a:gd name="connsiteY0" fmla="*/ 3593 h 977211"/>
                <a:gd name="connsiteX1" fmla="*/ 140594 w 948469"/>
                <a:gd name="connsiteY1" fmla="*/ 967870 h 977211"/>
                <a:gd name="connsiteX2" fmla="*/ 3593 w 948469"/>
                <a:gd name="connsiteY2" fmla="*/ 975535 h 977211"/>
                <a:gd name="connsiteX3" fmla="*/ 757098 w 948469"/>
                <a:gd name="connsiteY3" fmla="*/ 77363 h 977211"/>
                <a:gd name="connsiteX4" fmla="*/ 949188 w 948469"/>
                <a:gd name="connsiteY4" fmla="*/ 3593 h 977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8469" h="977211">
                  <a:moveTo>
                    <a:pt x="949188" y="3593"/>
                  </a:moveTo>
                  <a:lnTo>
                    <a:pt x="140594" y="967870"/>
                  </a:lnTo>
                  <a:lnTo>
                    <a:pt x="3593" y="975535"/>
                  </a:lnTo>
                  <a:lnTo>
                    <a:pt x="757098" y="77363"/>
                  </a:lnTo>
                  <a:lnTo>
                    <a:pt x="949188" y="3593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8019759-94BE-4613-A902-2E9D92A0E1DC}"/>
                </a:ext>
              </a:extLst>
            </p:cNvPr>
            <p:cNvSpPr/>
            <p:nvPr/>
          </p:nvSpPr>
          <p:spPr>
            <a:xfrm>
              <a:off x="22784117" y="5424996"/>
              <a:ext cx="862245" cy="1839457"/>
            </a:xfrm>
            <a:custGeom>
              <a:avLst/>
              <a:gdLst>
                <a:gd name="connsiteX0" fmla="*/ 862005 w 862245"/>
                <a:gd name="connsiteY0" fmla="*/ 3593 h 1839456"/>
                <a:gd name="connsiteX1" fmla="*/ 52931 w 862245"/>
                <a:gd name="connsiteY1" fmla="*/ 967391 h 1839456"/>
                <a:gd name="connsiteX2" fmla="*/ 69218 w 862245"/>
                <a:gd name="connsiteY2" fmla="*/ 1103435 h 1839456"/>
                <a:gd name="connsiteX3" fmla="*/ 3593 w 862245"/>
                <a:gd name="connsiteY3" fmla="*/ 1839217 h 1839456"/>
                <a:gd name="connsiteX4" fmla="*/ 548243 w 862245"/>
                <a:gd name="connsiteY4" fmla="*/ 1190138 h 1839456"/>
                <a:gd name="connsiteX5" fmla="*/ 822726 w 862245"/>
                <a:gd name="connsiteY5" fmla="*/ 205741 h 1839456"/>
                <a:gd name="connsiteX6" fmla="*/ 862005 w 862245"/>
                <a:gd name="connsiteY6" fmla="*/ 3593 h 1839456"/>
                <a:gd name="connsiteX7" fmla="*/ 862005 w 862245"/>
                <a:gd name="connsiteY7" fmla="*/ 3593 h 183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2245" h="1839456">
                  <a:moveTo>
                    <a:pt x="862005" y="3593"/>
                  </a:moveTo>
                  <a:lnTo>
                    <a:pt x="52931" y="967391"/>
                  </a:lnTo>
                  <a:lnTo>
                    <a:pt x="69218" y="1103435"/>
                  </a:lnTo>
                  <a:lnTo>
                    <a:pt x="3593" y="1839217"/>
                  </a:lnTo>
                  <a:lnTo>
                    <a:pt x="548243" y="1190138"/>
                  </a:lnTo>
                  <a:cubicBezTo>
                    <a:pt x="636863" y="1084274"/>
                    <a:pt x="760453" y="515671"/>
                    <a:pt x="822726" y="205741"/>
                  </a:cubicBezTo>
                  <a:lnTo>
                    <a:pt x="862005" y="3593"/>
                  </a:lnTo>
                  <a:lnTo>
                    <a:pt x="862005" y="3593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77006AB-1FA7-4961-9020-D2F9F4EAB01B}"/>
                </a:ext>
              </a:extLst>
            </p:cNvPr>
            <p:cNvSpPr/>
            <p:nvPr/>
          </p:nvSpPr>
          <p:spPr>
            <a:xfrm>
              <a:off x="22833455" y="5424996"/>
              <a:ext cx="814343" cy="1106548"/>
            </a:xfrm>
            <a:custGeom>
              <a:avLst/>
              <a:gdLst>
                <a:gd name="connsiteX0" fmla="*/ 812666 w 814342"/>
                <a:gd name="connsiteY0" fmla="*/ 3593 h 1106548"/>
                <a:gd name="connsiteX1" fmla="*/ 3593 w 814342"/>
                <a:gd name="connsiteY1" fmla="*/ 967391 h 1106548"/>
                <a:gd name="connsiteX2" fmla="*/ 19879 w 814342"/>
                <a:gd name="connsiteY2" fmla="*/ 1103914 h 1106548"/>
                <a:gd name="connsiteX3" fmla="*/ 773387 w 814342"/>
                <a:gd name="connsiteY3" fmla="*/ 205741 h 1106548"/>
                <a:gd name="connsiteX4" fmla="*/ 812666 w 814342"/>
                <a:gd name="connsiteY4" fmla="*/ 3593 h 110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342" h="1106548">
                  <a:moveTo>
                    <a:pt x="812666" y="3593"/>
                  </a:moveTo>
                  <a:lnTo>
                    <a:pt x="3593" y="967391"/>
                  </a:lnTo>
                  <a:lnTo>
                    <a:pt x="19879" y="1103914"/>
                  </a:lnTo>
                  <a:lnTo>
                    <a:pt x="773387" y="205741"/>
                  </a:lnTo>
                  <a:lnTo>
                    <a:pt x="812666" y="3593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28AFECF-F74B-48BC-B617-EFCEDB157ACE}"/>
                </a:ext>
              </a:extLst>
            </p:cNvPr>
            <p:cNvSpPr/>
            <p:nvPr/>
          </p:nvSpPr>
          <p:spPr>
            <a:xfrm>
              <a:off x="24379750" y="4444910"/>
              <a:ext cx="4790" cy="14371"/>
            </a:xfrm>
            <a:custGeom>
              <a:avLst/>
              <a:gdLst>
                <a:gd name="connsiteX0" fmla="*/ 4070 w 4790"/>
                <a:gd name="connsiteY0" fmla="*/ 9820 h 14370"/>
                <a:gd name="connsiteX1" fmla="*/ 3593 w 4790"/>
                <a:gd name="connsiteY1" fmla="*/ 15089 h 14370"/>
                <a:gd name="connsiteX2" fmla="*/ 5029 w 4790"/>
                <a:gd name="connsiteY2" fmla="*/ 3593 h 14370"/>
                <a:gd name="connsiteX3" fmla="*/ 4070 w 4790"/>
                <a:gd name="connsiteY3" fmla="*/ 9820 h 1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90" h="14370">
                  <a:moveTo>
                    <a:pt x="4070" y="9820"/>
                  </a:moveTo>
                  <a:cubicBezTo>
                    <a:pt x="4070" y="11736"/>
                    <a:pt x="3593" y="13173"/>
                    <a:pt x="3593" y="15089"/>
                  </a:cubicBezTo>
                  <a:cubicBezTo>
                    <a:pt x="4070" y="11257"/>
                    <a:pt x="4549" y="7425"/>
                    <a:pt x="5029" y="3593"/>
                  </a:cubicBezTo>
                  <a:cubicBezTo>
                    <a:pt x="4549" y="5509"/>
                    <a:pt x="4070" y="7425"/>
                    <a:pt x="4070" y="9820"/>
                  </a:cubicBezTo>
                  <a:close/>
                </a:path>
              </a:pathLst>
            </a:custGeom>
            <a:solidFill>
              <a:srgbClr val="DCE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7E1B1-7018-40D2-9AB7-60604F724529}"/>
                </a:ext>
              </a:extLst>
            </p:cNvPr>
            <p:cNvSpPr/>
            <p:nvPr/>
          </p:nvSpPr>
          <p:spPr>
            <a:xfrm>
              <a:off x="22561849" y="4308388"/>
              <a:ext cx="1820296" cy="2299321"/>
            </a:xfrm>
            <a:custGeom>
              <a:avLst/>
              <a:gdLst>
                <a:gd name="connsiteX0" fmla="*/ 1741016 w 1820295"/>
                <a:gd name="connsiteY0" fmla="*/ 343222 h 2299321"/>
                <a:gd name="connsiteX1" fmla="*/ 106583 w 1820295"/>
                <a:gd name="connsiteY1" fmla="*/ 2290938 h 2299321"/>
                <a:gd name="connsiteX2" fmla="*/ 76883 w 1820295"/>
                <a:gd name="connsiteY2" fmla="*/ 2288543 h 2299321"/>
                <a:gd name="connsiteX3" fmla="*/ 3593 w 1820295"/>
                <a:gd name="connsiteY3" fmla="*/ 2226749 h 2299321"/>
                <a:gd name="connsiteX4" fmla="*/ 80714 w 1820295"/>
                <a:gd name="connsiteY4" fmla="*/ 2133339 h 2299321"/>
                <a:gd name="connsiteX5" fmla="*/ 1645690 w 1820295"/>
                <a:gd name="connsiteY5" fmla="*/ 3593 h 2299321"/>
                <a:gd name="connsiteX6" fmla="*/ 1821014 w 1820295"/>
                <a:gd name="connsiteY6" fmla="*/ 150653 h 2299321"/>
                <a:gd name="connsiteX7" fmla="*/ 1741016 w 1820295"/>
                <a:gd name="connsiteY7" fmla="*/ 343222 h 229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0295" h="2299321">
                  <a:moveTo>
                    <a:pt x="1741016" y="343222"/>
                  </a:moveTo>
                  <a:lnTo>
                    <a:pt x="106583" y="2290938"/>
                  </a:lnTo>
                  <a:cubicBezTo>
                    <a:pt x="100354" y="2298124"/>
                    <a:pt x="87422" y="2297166"/>
                    <a:pt x="76883" y="2288543"/>
                  </a:cubicBezTo>
                  <a:lnTo>
                    <a:pt x="3593" y="2226749"/>
                  </a:lnTo>
                  <a:cubicBezTo>
                    <a:pt x="28501" y="2196091"/>
                    <a:pt x="54367" y="2164955"/>
                    <a:pt x="80714" y="2133339"/>
                  </a:cubicBezTo>
                  <a:cubicBezTo>
                    <a:pt x="1125948" y="887394"/>
                    <a:pt x="1507253" y="284781"/>
                    <a:pt x="1645690" y="3593"/>
                  </a:cubicBezTo>
                  <a:lnTo>
                    <a:pt x="1821014" y="150653"/>
                  </a:lnTo>
                  <a:cubicBezTo>
                    <a:pt x="1811913" y="225860"/>
                    <a:pt x="1785087" y="291008"/>
                    <a:pt x="1741016" y="343222"/>
                  </a:cubicBezTo>
                  <a:close/>
                </a:path>
              </a:pathLst>
            </a:custGeom>
            <a:solidFill>
              <a:srgbClr val="BDCA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C67C123-FE6E-42FD-A8B9-7E32C83333EC}"/>
                </a:ext>
              </a:extLst>
            </p:cNvPr>
            <p:cNvSpPr/>
            <p:nvPr/>
          </p:nvSpPr>
          <p:spPr>
            <a:xfrm>
              <a:off x="24204426" y="4083246"/>
              <a:ext cx="182030" cy="378430"/>
            </a:xfrm>
            <a:custGeom>
              <a:avLst/>
              <a:gdLst>
                <a:gd name="connsiteX0" fmla="*/ 178916 w 182029"/>
                <a:gd name="connsiteY0" fmla="*/ 376753 h 378429"/>
                <a:gd name="connsiteX1" fmla="*/ 3593 w 182029"/>
                <a:gd name="connsiteY1" fmla="*/ 229693 h 378429"/>
                <a:gd name="connsiteX2" fmla="*/ 81673 w 182029"/>
                <a:gd name="connsiteY2" fmla="*/ 3593 h 378429"/>
                <a:gd name="connsiteX3" fmla="*/ 90774 w 182029"/>
                <a:gd name="connsiteY3" fmla="*/ 13173 h 378429"/>
                <a:gd name="connsiteX4" fmla="*/ 97003 w 182029"/>
                <a:gd name="connsiteY4" fmla="*/ 19880 h 378429"/>
                <a:gd name="connsiteX5" fmla="*/ 98918 w 182029"/>
                <a:gd name="connsiteY5" fmla="*/ 21796 h 378429"/>
                <a:gd name="connsiteX6" fmla="*/ 105145 w 182029"/>
                <a:gd name="connsiteY6" fmla="*/ 29460 h 378429"/>
                <a:gd name="connsiteX7" fmla="*/ 107063 w 182029"/>
                <a:gd name="connsiteY7" fmla="*/ 31855 h 378429"/>
                <a:gd name="connsiteX8" fmla="*/ 113768 w 182029"/>
                <a:gd name="connsiteY8" fmla="*/ 40957 h 378429"/>
                <a:gd name="connsiteX9" fmla="*/ 114248 w 182029"/>
                <a:gd name="connsiteY9" fmla="*/ 41436 h 378429"/>
                <a:gd name="connsiteX10" fmla="*/ 121433 w 182029"/>
                <a:gd name="connsiteY10" fmla="*/ 51495 h 378429"/>
                <a:gd name="connsiteX11" fmla="*/ 128139 w 182029"/>
                <a:gd name="connsiteY11" fmla="*/ 62513 h 378429"/>
                <a:gd name="connsiteX12" fmla="*/ 151611 w 182029"/>
                <a:gd name="connsiteY12" fmla="*/ 115206 h 378429"/>
                <a:gd name="connsiteX13" fmla="*/ 173167 w 182029"/>
                <a:gd name="connsiteY13" fmla="*/ 206699 h 378429"/>
                <a:gd name="connsiteX14" fmla="*/ 175083 w 182029"/>
                <a:gd name="connsiteY14" fmla="*/ 218675 h 378429"/>
                <a:gd name="connsiteX15" fmla="*/ 179873 w 182029"/>
                <a:gd name="connsiteY15" fmla="*/ 255560 h 378429"/>
                <a:gd name="connsiteX16" fmla="*/ 180832 w 182029"/>
                <a:gd name="connsiteY16" fmla="*/ 267536 h 378429"/>
                <a:gd name="connsiteX17" fmla="*/ 181789 w 182029"/>
                <a:gd name="connsiteY17" fmla="*/ 281427 h 378429"/>
                <a:gd name="connsiteX18" fmla="*/ 182268 w 182029"/>
                <a:gd name="connsiteY18" fmla="*/ 294840 h 378429"/>
                <a:gd name="connsiteX19" fmla="*/ 182268 w 182029"/>
                <a:gd name="connsiteY19" fmla="*/ 296277 h 378429"/>
                <a:gd name="connsiteX20" fmla="*/ 182268 w 182029"/>
                <a:gd name="connsiteY20" fmla="*/ 305379 h 378429"/>
                <a:gd name="connsiteX21" fmla="*/ 182268 w 182029"/>
                <a:gd name="connsiteY21" fmla="*/ 314480 h 378429"/>
                <a:gd name="connsiteX22" fmla="*/ 182268 w 182029"/>
                <a:gd name="connsiteY22" fmla="*/ 318791 h 378429"/>
                <a:gd name="connsiteX23" fmla="*/ 181789 w 182029"/>
                <a:gd name="connsiteY23" fmla="*/ 329330 h 378429"/>
                <a:gd name="connsiteX24" fmla="*/ 181789 w 182029"/>
                <a:gd name="connsiteY24" fmla="*/ 334120 h 378429"/>
                <a:gd name="connsiteX25" fmla="*/ 181312 w 182029"/>
                <a:gd name="connsiteY25" fmla="*/ 344180 h 378429"/>
                <a:gd name="connsiteX26" fmla="*/ 180832 w 182029"/>
                <a:gd name="connsiteY26" fmla="*/ 348491 h 378429"/>
                <a:gd name="connsiteX27" fmla="*/ 179873 w 182029"/>
                <a:gd name="connsiteY27" fmla="*/ 359508 h 378429"/>
                <a:gd name="connsiteX28" fmla="*/ 179394 w 182029"/>
                <a:gd name="connsiteY28" fmla="*/ 364299 h 378429"/>
                <a:gd name="connsiteX29" fmla="*/ 178916 w 182029"/>
                <a:gd name="connsiteY29" fmla="*/ 376753 h 37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82029" h="378429">
                  <a:moveTo>
                    <a:pt x="178916" y="376753"/>
                  </a:moveTo>
                  <a:lnTo>
                    <a:pt x="3593" y="229693"/>
                  </a:lnTo>
                  <a:cubicBezTo>
                    <a:pt x="82152" y="69698"/>
                    <a:pt x="82632" y="14131"/>
                    <a:pt x="81673" y="3593"/>
                  </a:cubicBezTo>
                  <a:cubicBezTo>
                    <a:pt x="85027" y="6467"/>
                    <a:pt x="87902" y="9820"/>
                    <a:pt x="90774" y="13173"/>
                  </a:cubicBezTo>
                  <a:cubicBezTo>
                    <a:pt x="92692" y="15568"/>
                    <a:pt x="95087" y="17484"/>
                    <a:pt x="97003" y="19880"/>
                  </a:cubicBezTo>
                  <a:cubicBezTo>
                    <a:pt x="97482" y="20359"/>
                    <a:pt x="98439" y="21317"/>
                    <a:pt x="98918" y="21796"/>
                  </a:cubicBezTo>
                  <a:cubicBezTo>
                    <a:pt x="101313" y="24191"/>
                    <a:pt x="103229" y="27065"/>
                    <a:pt x="105145" y="29460"/>
                  </a:cubicBezTo>
                  <a:cubicBezTo>
                    <a:pt x="105624" y="30418"/>
                    <a:pt x="106583" y="30897"/>
                    <a:pt x="107063" y="31855"/>
                  </a:cubicBezTo>
                  <a:cubicBezTo>
                    <a:pt x="109458" y="34729"/>
                    <a:pt x="111853" y="38083"/>
                    <a:pt x="113768" y="40957"/>
                  </a:cubicBezTo>
                  <a:cubicBezTo>
                    <a:pt x="113768" y="40957"/>
                    <a:pt x="114248" y="41436"/>
                    <a:pt x="114248" y="41436"/>
                  </a:cubicBezTo>
                  <a:cubicBezTo>
                    <a:pt x="116643" y="44789"/>
                    <a:pt x="119038" y="48142"/>
                    <a:pt x="121433" y="51495"/>
                  </a:cubicBezTo>
                  <a:cubicBezTo>
                    <a:pt x="123828" y="54848"/>
                    <a:pt x="126224" y="58681"/>
                    <a:pt x="128139" y="62513"/>
                  </a:cubicBezTo>
                  <a:cubicBezTo>
                    <a:pt x="138199" y="79758"/>
                    <a:pt x="146341" y="97482"/>
                    <a:pt x="151611" y="115206"/>
                  </a:cubicBezTo>
                  <a:cubicBezTo>
                    <a:pt x="161192" y="146342"/>
                    <a:pt x="168377" y="177000"/>
                    <a:pt x="173167" y="206699"/>
                  </a:cubicBezTo>
                  <a:cubicBezTo>
                    <a:pt x="174126" y="210532"/>
                    <a:pt x="174603" y="214843"/>
                    <a:pt x="175083" y="218675"/>
                  </a:cubicBezTo>
                  <a:cubicBezTo>
                    <a:pt x="176998" y="231130"/>
                    <a:pt x="178437" y="243105"/>
                    <a:pt x="179873" y="255560"/>
                  </a:cubicBezTo>
                  <a:cubicBezTo>
                    <a:pt x="180353" y="259392"/>
                    <a:pt x="180832" y="263703"/>
                    <a:pt x="180832" y="267536"/>
                  </a:cubicBezTo>
                  <a:cubicBezTo>
                    <a:pt x="181312" y="272326"/>
                    <a:pt x="181312" y="277116"/>
                    <a:pt x="181789" y="281427"/>
                  </a:cubicBezTo>
                  <a:cubicBezTo>
                    <a:pt x="182268" y="285739"/>
                    <a:pt x="182268" y="290529"/>
                    <a:pt x="182268" y="294840"/>
                  </a:cubicBezTo>
                  <a:cubicBezTo>
                    <a:pt x="182268" y="295319"/>
                    <a:pt x="182268" y="295798"/>
                    <a:pt x="182268" y="296277"/>
                  </a:cubicBezTo>
                  <a:cubicBezTo>
                    <a:pt x="182268" y="299151"/>
                    <a:pt x="182268" y="302504"/>
                    <a:pt x="182268" y="305379"/>
                  </a:cubicBezTo>
                  <a:cubicBezTo>
                    <a:pt x="182268" y="308253"/>
                    <a:pt x="182268" y="311606"/>
                    <a:pt x="182268" y="314480"/>
                  </a:cubicBezTo>
                  <a:cubicBezTo>
                    <a:pt x="182268" y="315917"/>
                    <a:pt x="182268" y="317354"/>
                    <a:pt x="182268" y="318791"/>
                  </a:cubicBezTo>
                  <a:cubicBezTo>
                    <a:pt x="182268" y="322624"/>
                    <a:pt x="182268" y="325977"/>
                    <a:pt x="181789" y="329330"/>
                  </a:cubicBezTo>
                  <a:cubicBezTo>
                    <a:pt x="181789" y="330767"/>
                    <a:pt x="181789" y="332683"/>
                    <a:pt x="181789" y="334120"/>
                  </a:cubicBezTo>
                  <a:cubicBezTo>
                    <a:pt x="181789" y="337473"/>
                    <a:pt x="181312" y="340826"/>
                    <a:pt x="181312" y="344180"/>
                  </a:cubicBezTo>
                  <a:cubicBezTo>
                    <a:pt x="181312" y="345617"/>
                    <a:pt x="181312" y="347054"/>
                    <a:pt x="180832" y="348491"/>
                  </a:cubicBezTo>
                  <a:cubicBezTo>
                    <a:pt x="180832" y="352323"/>
                    <a:pt x="180353" y="355676"/>
                    <a:pt x="179873" y="359508"/>
                  </a:cubicBezTo>
                  <a:cubicBezTo>
                    <a:pt x="179873" y="360946"/>
                    <a:pt x="179394" y="362862"/>
                    <a:pt x="179394" y="364299"/>
                  </a:cubicBezTo>
                  <a:cubicBezTo>
                    <a:pt x="179394" y="369089"/>
                    <a:pt x="179394" y="372921"/>
                    <a:pt x="178916" y="376753"/>
                  </a:cubicBezTo>
                  <a:close/>
                </a:path>
              </a:pathLst>
            </a:custGeom>
            <a:solidFill>
              <a:srgbClr val="564F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96CE8C2-590B-4537-8D37-FE111FDD9652}"/>
                </a:ext>
              </a:extLst>
            </p:cNvPr>
            <p:cNvSpPr/>
            <p:nvPr/>
          </p:nvSpPr>
          <p:spPr>
            <a:xfrm>
              <a:off x="23852343" y="3989975"/>
              <a:ext cx="435913" cy="325737"/>
            </a:xfrm>
            <a:custGeom>
              <a:avLst/>
              <a:gdLst>
                <a:gd name="connsiteX0" fmla="*/ 433277 w 435912"/>
                <a:gd name="connsiteY0" fmla="*/ 96385 h 325737"/>
                <a:gd name="connsiteX1" fmla="*/ 355197 w 435912"/>
                <a:gd name="connsiteY1" fmla="*/ 322485 h 325737"/>
                <a:gd name="connsiteX2" fmla="*/ 3593 w 435912"/>
                <a:gd name="connsiteY2" fmla="*/ 27405 h 325737"/>
                <a:gd name="connsiteX3" fmla="*/ 265618 w 435912"/>
                <a:gd name="connsiteY3" fmla="*/ 9202 h 325737"/>
                <a:gd name="connsiteX4" fmla="*/ 411244 w 435912"/>
                <a:gd name="connsiteY4" fmla="*/ 76745 h 325737"/>
                <a:gd name="connsiteX5" fmla="*/ 433277 w 435912"/>
                <a:gd name="connsiteY5" fmla="*/ 96385 h 325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5912" h="325737">
                  <a:moveTo>
                    <a:pt x="433277" y="96385"/>
                  </a:moveTo>
                  <a:cubicBezTo>
                    <a:pt x="434236" y="106923"/>
                    <a:pt x="434236" y="162490"/>
                    <a:pt x="355197" y="322485"/>
                  </a:cubicBezTo>
                  <a:lnTo>
                    <a:pt x="3593" y="27405"/>
                  </a:lnTo>
                  <a:cubicBezTo>
                    <a:pt x="78798" y="3933"/>
                    <a:pt x="167418" y="-2295"/>
                    <a:pt x="265618" y="9202"/>
                  </a:cubicBezTo>
                  <a:cubicBezTo>
                    <a:pt x="316395" y="14950"/>
                    <a:pt x="368131" y="40339"/>
                    <a:pt x="411244" y="76745"/>
                  </a:cubicBezTo>
                  <a:cubicBezTo>
                    <a:pt x="418906" y="82972"/>
                    <a:pt x="426092" y="89678"/>
                    <a:pt x="433277" y="96385"/>
                  </a:cubicBezTo>
                  <a:close/>
                </a:path>
              </a:pathLst>
            </a:custGeom>
            <a:solidFill>
              <a:srgbClr val="7264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FF2CC3A-1A22-4EAB-9CCF-6AA607FB7953}"/>
                </a:ext>
              </a:extLst>
            </p:cNvPr>
            <p:cNvSpPr/>
            <p:nvPr/>
          </p:nvSpPr>
          <p:spPr>
            <a:xfrm>
              <a:off x="22039461" y="4013788"/>
              <a:ext cx="1992745" cy="2155614"/>
            </a:xfrm>
            <a:custGeom>
              <a:avLst/>
              <a:gdLst>
                <a:gd name="connsiteX0" fmla="*/ 1641150 w 1992745"/>
                <a:gd name="connsiteY0" fmla="*/ 115685 h 2155613"/>
                <a:gd name="connsiteX1" fmla="*/ 6715 w 1992745"/>
                <a:gd name="connsiteY1" fmla="*/ 2063401 h 2155613"/>
                <a:gd name="connsiteX2" fmla="*/ 14380 w 1992745"/>
                <a:gd name="connsiteY2" fmla="*/ 2092143 h 2155613"/>
                <a:gd name="connsiteX3" fmla="*/ 87672 w 1992745"/>
                <a:gd name="connsiteY3" fmla="*/ 2153937 h 2155613"/>
                <a:gd name="connsiteX4" fmla="*/ 166232 w 1992745"/>
                <a:gd name="connsiteY4" fmla="*/ 2061485 h 2155613"/>
                <a:gd name="connsiteX5" fmla="*/ 1991798 w 1992745"/>
                <a:gd name="connsiteY5" fmla="*/ 150174 h 2155613"/>
                <a:gd name="connsiteX6" fmla="*/ 1816474 w 1992745"/>
                <a:gd name="connsiteY6" fmla="*/ 3593 h 2155613"/>
                <a:gd name="connsiteX7" fmla="*/ 1641150 w 1992745"/>
                <a:gd name="connsiteY7" fmla="*/ 115685 h 2155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92745" h="2155613">
                  <a:moveTo>
                    <a:pt x="1641150" y="115685"/>
                  </a:moveTo>
                  <a:lnTo>
                    <a:pt x="6715" y="2063401"/>
                  </a:lnTo>
                  <a:cubicBezTo>
                    <a:pt x="489" y="2070587"/>
                    <a:pt x="3843" y="2083520"/>
                    <a:pt x="14380" y="2092143"/>
                  </a:cubicBezTo>
                  <a:lnTo>
                    <a:pt x="87672" y="2153937"/>
                  </a:lnTo>
                  <a:cubicBezTo>
                    <a:pt x="113539" y="2124238"/>
                    <a:pt x="139406" y="2093580"/>
                    <a:pt x="166232" y="2061485"/>
                  </a:cubicBezTo>
                  <a:cubicBezTo>
                    <a:pt x="1211464" y="815541"/>
                    <a:pt x="1738871" y="335557"/>
                    <a:pt x="1991798" y="150174"/>
                  </a:cubicBezTo>
                  <a:lnTo>
                    <a:pt x="1816474" y="3593"/>
                  </a:lnTo>
                  <a:cubicBezTo>
                    <a:pt x="1744620" y="26107"/>
                    <a:pt x="1685222" y="63471"/>
                    <a:pt x="1641150" y="115685"/>
                  </a:cubicBezTo>
                  <a:close/>
                </a:path>
              </a:pathLst>
            </a:custGeom>
            <a:solidFill>
              <a:srgbClr val="E8ED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AAEB34B-8D93-476B-9402-E5ABC398744E}"/>
                </a:ext>
              </a:extLst>
            </p:cNvPr>
            <p:cNvSpPr/>
            <p:nvPr/>
          </p:nvSpPr>
          <p:spPr>
            <a:xfrm>
              <a:off x="23852343" y="3990243"/>
              <a:ext cx="388010" cy="177239"/>
            </a:xfrm>
            <a:custGeom>
              <a:avLst/>
              <a:gdLst>
                <a:gd name="connsiteX0" fmla="*/ 3593 w 388010"/>
                <a:gd name="connsiteY0" fmla="*/ 27137 h 177239"/>
                <a:gd name="connsiteX1" fmla="*/ 178916 w 388010"/>
                <a:gd name="connsiteY1" fmla="*/ 174198 h 177239"/>
                <a:gd name="connsiteX2" fmla="*/ 388249 w 388010"/>
                <a:gd name="connsiteY2" fmla="*/ 58274 h 177239"/>
                <a:gd name="connsiteX3" fmla="*/ 377232 w 388010"/>
                <a:gd name="connsiteY3" fmla="*/ 51089 h 177239"/>
                <a:gd name="connsiteX4" fmla="*/ 369568 w 388010"/>
                <a:gd name="connsiteY4" fmla="*/ 46298 h 177239"/>
                <a:gd name="connsiteX5" fmla="*/ 367172 w 388010"/>
                <a:gd name="connsiteY5" fmla="*/ 44861 h 177239"/>
                <a:gd name="connsiteX6" fmla="*/ 358551 w 388010"/>
                <a:gd name="connsiteY6" fmla="*/ 40071 h 177239"/>
                <a:gd name="connsiteX7" fmla="*/ 355676 w 388010"/>
                <a:gd name="connsiteY7" fmla="*/ 38634 h 177239"/>
                <a:gd name="connsiteX8" fmla="*/ 345616 w 388010"/>
                <a:gd name="connsiteY8" fmla="*/ 33365 h 177239"/>
                <a:gd name="connsiteX9" fmla="*/ 344657 w 388010"/>
                <a:gd name="connsiteY9" fmla="*/ 32886 h 177239"/>
                <a:gd name="connsiteX10" fmla="*/ 333641 w 388010"/>
                <a:gd name="connsiteY10" fmla="*/ 27616 h 177239"/>
                <a:gd name="connsiteX11" fmla="*/ 321665 w 388010"/>
                <a:gd name="connsiteY11" fmla="*/ 22826 h 177239"/>
                <a:gd name="connsiteX12" fmla="*/ 265618 w 388010"/>
                <a:gd name="connsiteY12" fmla="*/ 8934 h 177239"/>
                <a:gd name="connsiteX13" fmla="*/ 171731 w 388010"/>
                <a:gd name="connsiteY13" fmla="*/ 3665 h 177239"/>
                <a:gd name="connsiteX14" fmla="*/ 159276 w 388010"/>
                <a:gd name="connsiteY14" fmla="*/ 3665 h 177239"/>
                <a:gd name="connsiteX15" fmla="*/ 122390 w 388010"/>
                <a:gd name="connsiteY15" fmla="*/ 5581 h 177239"/>
                <a:gd name="connsiteX16" fmla="*/ 110414 w 388010"/>
                <a:gd name="connsiteY16" fmla="*/ 6539 h 177239"/>
                <a:gd name="connsiteX17" fmla="*/ 96523 w 388010"/>
                <a:gd name="connsiteY17" fmla="*/ 7976 h 177239"/>
                <a:gd name="connsiteX18" fmla="*/ 83111 w 388010"/>
                <a:gd name="connsiteY18" fmla="*/ 9892 h 177239"/>
                <a:gd name="connsiteX19" fmla="*/ 81673 w 388010"/>
                <a:gd name="connsiteY19" fmla="*/ 9892 h 177239"/>
                <a:gd name="connsiteX20" fmla="*/ 72572 w 388010"/>
                <a:gd name="connsiteY20" fmla="*/ 11329 h 177239"/>
                <a:gd name="connsiteX21" fmla="*/ 63471 w 388010"/>
                <a:gd name="connsiteY21" fmla="*/ 12767 h 177239"/>
                <a:gd name="connsiteX22" fmla="*/ 59160 w 388010"/>
                <a:gd name="connsiteY22" fmla="*/ 13725 h 177239"/>
                <a:gd name="connsiteX23" fmla="*/ 48621 w 388010"/>
                <a:gd name="connsiteY23" fmla="*/ 15641 h 177239"/>
                <a:gd name="connsiteX24" fmla="*/ 43830 w 388010"/>
                <a:gd name="connsiteY24" fmla="*/ 16599 h 177239"/>
                <a:gd name="connsiteX25" fmla="*/ 33770 w 388010"/>
                <a:gd name="connsiteY25" fmla="*/ 18994 h 177239"/>
                <a:gd name="connsiteX26" fmla="*/ 29460 w 388010"/>
                <a:gd name="connsiteY26" fmla="*/ 19952 h 177239"/>
                <a:gd name="connsiteX27" fmla="*/ 18920 w 388010"/>
                <a:gd name="connsiteY27" fmla="*/ 22826 h 177239"/>
                <a:gd name="connsiteX28" fmla="*/ 14609 w 388010"/>
                <a:gd name="connsiteY28" fmla="*/ 24263 h 177239"/>
                <a:gd name="connsiteX29" fmla="*/ 3593 w 388010"/>
                <a:gd name="connsiteY29" fmla="*/ 27137 h 17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88010" h="177239">
                  <a:moveTo>
                    <a:pt x="3593" y="27137"/>
                  </a:moveTo>
                  <a:lnTo>
                    <a:pt x="178916" y="174198"/>
                  </a:lnTo>
                  <a:cubicBezTo>
                    <a:pt x="322624" y="68812"/>
                    <a:pt x="377232" y="59232"/>
                    <a:pt x="388249" y="58274"/>
                  </a:cubicBezTo>
                  <a:cubicBezTo>
                    <a:pt x="384418" y="55879"/>
                    <a:pt x="381064" y="53484"/>
                    <a:pt x="377232" y="51089"/>
                  </a:cubicBezTo>
                  <a:cubicBezTo>
                    <a:pt x="374837" y="49651"/>
                    <a:pt x="371963" y="47735"/>
                    <a:pt x="369568" y="46298"/>
                  </a:cubicBezTo>
                  <a:cubicBezTo>
                    <a:pt x="368609" y="45819"/>
                    <a:pt x="368131" y="45340"/>
                    <a:pt x="367172" y="44861"/>
                  </a:cubicBezTo>
                  <a:cubicBezTo>
                    <a:pt x="364298" y="42945"/>
                    <a:pt x="361423" y="41508"/>
                    <a:pt x="358551" y="40071"/>
                  </a:cubicBezTo>
                  <a:cubicBezTo>
                    <a:pt x="357592" y="39592"/>
                    <a:pt x="356633" y="39113"/>
                    <a:pt x="355676" y="38634"/>
                  </a:cubicBezTo>
                  <a:cubicBezTo>
                    <a:pt x="352322" y="36718"/>
                    <a:pt x="348970" y="35281"/>
                    <a:pt x="345616" y="33365"/>
                  </a:cubicBezTo>
                  <a:cubicBezTo>
                    <a:pt x="345616" y="33365"/>
                    <a:pt x="345137" y="33365"/>
                    <a:pt x="344657" y="32886"/>
                  </a:cubicBezTo>
                  <a:cubicBezTo>
                    <a:pt x="340826" y="30969"/>
                    <a:pt x="336995" y="29532"/>
                    <a:pt x="333641" y="27616"/>
                  </a:cubicBezTo>
                  <a:cubicBezTo>
                    <a:pt x="329809" y="25700"/>
                    <a:pt x="325976" y="24263"/>
                    <a:pt x="321665" y="22826"/>
                  </a:cubicBezTo>
                  <a:cubicBezTo>
                    <a:pt x="302983" y="15641"/>
                    <a:pt x="284302" y="10850"/>
                    <a:pt x="265618" y="8934"/>
                  </a:cubicBezTo>
                  <a:cubicBezTo>
                    <a:pt x="233045" y="5102"/>
                    <a:pt x="201909" y="3186"/>
                    <a:pt x="171731" y="3665"/>
                  </a:cubicBezTo>
                  <a:cubicBezTo>
                    <a:pt x="167418" y="3665"/>
                    <a:pt x="163587" y="3665"/>
                    <a:pt x="159276" y="3665"/>
                  </a:cubicBezTo>
                  <a:cubicBezTo>
                    <a:pt x="146821" y="3665"/>
                    <a:pt x="134366" y="4623"/>
                    <a:pt x="122390" y="5581"/>
                  </a:cubicBezTo>
                  <a:cubicBezTo>
                    <a:pt x="118559" y="6060"/>
                    <a:pt x="114248" y="6060"/>
                    <a:pt x="110414" y="6539"/>
                  </a:cubicBezTo>
                  <a:cubicBezTo>
                    <a:pt x="105624" y="7018"/>
                    <a:pt x="101313" y="7497"/>
                    <a:pt x="96523" y="7976"/>
                  </a:cubicBezTo>
                  <a:cubicBezTo>
                    <a:pt x="92212" y="8455"/>
                    <a:pt x="87422" y="8934"/>
                    <a:pt x="83111" y="9892"/>
                  </a:cubicBezTo>
                  <a:cubicBezTo>
                    <a:pt x="82632" y="9892"/>
                    <a:pt x="82152" y="9892"/>
                    <a:pt x="81673" y="9892"/>
                  </a:cubicBezTo>
                  <a:cubicBezTo>
                    <a:pt x="78798" y="10371"/>
                    <a:pt x="75926" y="10850"/>
                    <a:pt x="72572" y="11329"/>
                  </a:cubicBezTo>
                  <a:cubicBezTo>
                    <a:pt x="69697" y="11808"/>
                    <a:pt x="66823" y="12287"/>
                    <a:pt x="63471" y="12767"/>
                  </a:cubicBezTo>
                  <a:cubicBezTo>
                    <a:pt x="62032" y="13246"/>
                    <a:pt x="60596" y="13246"/>
                    <a:pt x="59160" y="13725"/>
                  </a:cubicBezTo>
                  <a:cubicBezTo>
                    <a:pt x="55806" y="14204"/>
                    <a:pt x="51975" y="15162"/>
                    <a:pt x="48621" y="15641"/>
                  </a:cubicBezTo>
                  <a:cubicBezTo>
                    <a:pt x="47184" y="16120"/>
                    <a:pt x="45266" y="16120"/>
                    <a:pt x="43830" y="16599"/>
                  </a:cubicBezTo>
                  <a:cubicBezTo>
                    <a:pt x="40476" y="17078"/>
                    <a:pt x="37124" y="18036"/>
                    <a:pt x="33770" y="18994"/>
                  </a:cubicBezTo>
                  <a:cubicBezTo>
                    <a:pt x="32334" y="19473"/>
                    <a:pt x="30896" y="19473"/>
                    <a:pt x="29460" y="19952"/>
                  </a:cubicBezTo>
                  <a:cubicBezTo>
                    <a:pt x="26105" y="20910"/>
                    <a:pt x="22274" y="21868"/>
                    <a:pt x="18920" y="22826"/>
                  </a:cubicBezTo>
                  <a:cubicBezTo>
                    <a:pt x="17484" y="23305"/>
                    <a:pt x="16048" y="23784"/>
                    <a:pt x="14609" y="24263"/>
                  </a:cubicBezTo>
                  <a:cubicBezTo>
                    <a:pt x="10778" y="24742"/>
                    <a:pt x="6944" y="26179"/>
                    <a:pt x="3593" y="27137"/>
                  </a:cubicBezTo>
                  <a:close/>
                </a:path>
              </a:pathLst>
            </a:custGeom>
            <a:solidFill>
              <a:srgbClr val="A6A2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2C17C47-7E87-4865-9A7E-9D6354E80F8D}"/>
                </a:ext>
              </a:extLst>
            </p:cNvPr>
            <p:cNvSpPr/>
            <p:nvPr/>
          </p:nvSpPr>
          <p:spPr>
            <a:xfrm>
              <a:off x="23557263" y="4578558"/>
              <a:ext cx="220352" cy="91015"/>
            </a:xfrm>
            <a:custGeom>
              <a:avLst/>
              <a:gdLst>
                <a:gd name="connsiteX0" fmla="*/ 46705 w 220351"/>
                <a:gd name="connsiteY0" fmla="*/ 7904 h 91014"/>
                <a:gd name="connsiteX1" fmla="*/ 3593 w 220351"/>
                <a:gd name="connsiteY1" fmla="*/ 3593 h 91014"/>
                <a:gd name="connsiteX2" fmla="*/ 202388 w 220351"/>
                <a:gd name="connsiteY2" fmla="*/ 88859 h 91014"/>
                <a:gd name="connsiteX3" fmla="*/ 220590 w 220351"/>
                <a:gd name="connsiteY3" fmla="*/ 66824 h 91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351" h="91014">
                  <a:moveTo>
                    <a:pt x="46705" y="7904"/>
                  </a:moveTo>
                  <a:lnTo>
                    <a:pt x="3593" y="3593"/>
                  </a:lnTo>
                  <a:lnTo>
                    <a:pt x="202388" y="88859"/>
                  </a:lnTo>
                  <a:lnTo>
                    <a:pt x="220590" y="66824"/>
                  </a:lnTo>
                  <a:close/>
                </a:path>
              </a:pathLst>
            </a:custGeom>
            <a:solidFill>
              <a:srgbClr val="F4866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06EE8B2-AA06-455B-9D8D-8989F971E5EF}"/>
                </a:ext>
              </a:extLst>
            </p:cNvPr>
            <p:cNvSpPr/>
            <p:nvPr/>
          </p:nvSpPr>
          <p:spPr>
            <a:xfrm>
              <a:off x="23756058" y="4641790"/>
              <a:ext cx="124547" cy="205981"/>
            </a:xfrm>
            <a:custGeom>
              <a:avLst/>
              <a:gdLst>
                <a:gd name="connsiteX0" fmla="*/ 110414 w 124546"/>
                <a:gd name="connsiteY0" fmla="*/ 164545 h 205980"/>
                <a:gd name="connsiteX1" fmla="*/ 121913 w 124546"/>
                <a:gd name="connsiteY1" fmla="*/ 206699 h 205980"/>
                <a:gd name="connsiteX2" fmla="*/ 3593 w 124546"/>
                <a:gd name="connsiteY2" fmla="*/ 25628 h 205980"/>
                <a:gd name="connsiteX3" fmla="*/ 21795 w 124546"/>
                <a:gd name="connsiteY3" fmla="*/ 3593 h 205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46" h="205980">
                  <a:moveTo>
                    <a:pt x="110414" y="164545"/>
                  </a:moveTo>
                  <a:lnTo>
                    <a:pt x="121913" y="206699"/>
                  </a:lnTo>
                  <a:lnTo>
                    <a:pt x="3593" y="25628"/>
                  </a:lnTo>
                  <a:lnTo>
                    <a:pt x="21795" y="3593"/>
                  </a:lnTo>
                  <a:close/>
                </a:path>
              </a:pathLst>
            </a:custGeom>
            <a:solidFill>
              <a:srgbClr val="EA56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B814F40-D1EC-44EA-A8E3-AA2F5CB77116}"/>
                </a:ext>
              </a:extLst>
            </p:cNvPr>
            <p:cNvSpPr/>
            <p:nvPr/>
          </p:nvSpPr>
          <p:spPr>
            <a:xfrm>
              <a:off x="23257853" y="4578558"/>
              <a:ext cx="622733" cy="661055"/>
            </a:xfrm>
            <a:custGeom>
              <a:avLst/>
              <a:gdLst>
                <a:gd name="connsiteX0" fmla="*/ 303002 w 622732"/>
                <a:gd name="connsiteY0" fmla="*/ 3593 h 661054"/>
                <a:gd name="connsiteX1" fmla="*/ 20857 w 622732"/>
                <a:gd name="connsiteY1" fmla="*/ 475433 h 661054"/>
                <a:gd name="connsiteX2" fmla="*/ 47203 w 622732"/>
                <a:gd name="connsiteY2" fmla="*/ 631116 h 661054"/>
                <a:gd name="connsiteX3" fmla="*/ 47203 w 622732"/>
                <a:gd name="connsiteY3" fmla="*/ 631116 h 661054"/>
                <a:gd name="connsiteX4" fmla="*/ 204802 w 622732"/>
                <a:gd name="connsiteY4" fmla="*/ 629679 h 661054"/>
                <a:gd name="connsiteX5" fmla="*/ 620118 w 622732"/>
                <a:gd name="connsiteY5" fmla="*/ 269931 h 661054"/>
                <a:gd name="connsiteX6" fmla="*/ 501318 w 622732"/>
                <a:gd name="connsiteY6" fmla="*/ 88859 h 661054"/>
                <a:gd name="connsiteX7" fmla="*/ 303002 w 622732"/>
                <a:gd name="connsiteY7" fmla="*/ 3593 h 661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2732" h="661054">
                  <a:moveTo>
                    <a:pt x="303002" y="3593"/>
                  </a:moveTo>
                  <a:lnTo>
                    <a:pt x="20857" y="475433"/>
                  </a:lnTo>
                  <a:cubicBezTo>
                    <a:pt x="-9801" y="526688"/>
                    <a:pt x="1216" y="592315"/>
                    <a:pt x="47203" y="631116"/>
                  </a:cubicBezTo>
                  <a:lnTo>
                    <a:pt x="47203" y="631116"/>
                  </a:lnTo>
                  <a:cubicBezTo>
                    <a:pt x="92710" y="669438"/>
                    <a:pt x="159774" y="668959"/>
                    <a:pt x="204802" y="629679"/>
                  </a:cubicBezTo>
                  <a:lnTo>
                    <a:pt x="620118" y="269931"/>
                  </a:lnTo>
                  <a:lnTo>
                    <a:pt x="501318" y="88859"/>
                  </a:lnTo>
                  <a:lnTo>
                    <a:pt x="303002" y="3593"/>
                  </a:lnTo>
                  <a:close/>
                </a:path>
              </a:pathLst>
            </a:custGeom>
            <a:solidFill>
              <a:srgbClr val="F4724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47BFA2F-E0A1-401F-AB4C-FBD4846417D0}"/>
                </a:ext>
              </a:extLst>
            </p:cNvPr>
            <p:cNvSpPr/>
            <p:nvPr/>
          </p:nvSpPr>
          <p:spPr>
            <a:xfrm>
              <a:off x="21814642" y="5962245"/>
              <a:ext cx="967631" cy="862245"/>
            </a:xfrm>
            <a:custGeom>
              <a:avLst/>
              <a:gdLst>
                <a:gd name="connsiteX0" fmla="*/ 858581 w 967630"/>
                <a:gd name="connsiteY0" fmla="*/ 840667 h 862245"/>
                <a:gd name="connsiteX1" fmla="*/ 30344 w 967630"/>
                <a:gd name="connsiteY1" fmla="*/ 145602 h 862245"/>
                <a:gd name="connsiteX2" fmla="*/ 26513 w 967630"/>
                <a:gd name="connsiteY2" fmla="*/ 62251 h 862245"/>
                <a:gd name="connsiteX3" fmla="*/ 127588 w 967630"/>
                <a:gd name="connsiteY3" fmla="*/ 28719 h 862245"/>
                <a:gd name="connsiteX4" fmla="*/ 190341 w 967630"/>
                <a:gd name="connsiteY4" fmla="*/ 7642 h 862245"/>
                <a:gd name="connsiteX5" fmla="*/ 301473 w 967630"/>
                <a:gd name="connsiteY5" fmla="*/ 37342 h 862245"/>
                <a:gd name="connsiteX6" fmla="*/ 917500 w 967630"/>
                <a:gd name="connsiteY6" fmla="*/ 554210 h 862245"/>
                <a:gd name="connsiteX7" fmla="*/ 966362 w 967630"/>
                <a:gd name="connsiteY7" fmla="*/ 658638 h 862245"/>
                <a:gd name="connsiteX8" fmla="*/ 956781 w 967630"/>
                <a:gd name="connsiteY8" fmla="*/ 723785 h 862245"/>
                <a:gd name="connsiteX9" fmla="*/ 940972 w 967630"/>
                <a:gd name="connsiteY9" fmla="*/ 829170 h 862245"/>
                <a:gd name="connsiteX10" fmla="*/ 858581 w 967630"/>
                <a:gd name="connsiteY10" fmla="*/ 840667 h 862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7630" h="862245">
                  <a:moveTo>
                    <a:pt x="858581" y="840667"/>
                  </a:moveTo>
                  <a:lnTo>
                    <a:pt x="30344" y="145602"/>
                  </a:lnTo>
                  <a:cubicBezTo>
                    <a:pt x="-3665" y="116860"/>
                    <a:pt x="-5583" y="73269"/>
                    <a:pt x="26513" y="62251"/>
                  </a:cubicBezTo>
                  <a:lnTo>
                    <a:pt x="127588" y="28719"/>
                  </a:lnTo>
                  <a:lnTo>
                    <a:pt x="190341" y="7642"/>
                  </a:lnTo>
                  <a:cubicBezTo>
                    <a:pt x="222913" y="-3375"/>
                    <a:pt x="266985" y="8600"/>
                    <a:pt x="301473" y="37342"/>
                  </a:cubicBezTo>
                  <a:lnTo>
                    <a:pt x="917500" y="554210"/>
                  </a:lnTo>
                  <a:cubicBezTo>
                    <a:pt x="951991" y="583431"/>
                    <a:pt x="971152" y="624148"/>
                    <a:pt x="966362" y="658638"/>
                  </a:cubicBezTo>
                  <a:lnTo>
                    <a:pt x="956781" y="723785"/>
                  </a:lnTo>
                  <a:lnTo>
                    <a:pt x="940972" y="829170"/>
                  </a:lnTo>
                  <a:cubicBezTo>
                    <a:pt x="936182" y="863660"/>
                    <a:pt x="892590" y="869409"/>
                    <a:pt x="858581" y="840667"/>
                  </a:cubicBezTo>
                  <a:close/>
                </a:path>
              </a:pathLst>
            </a:custGeom>
            <a:solidFill>
              <a:srgbClr val="A6A2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D080DCE-4C79-40C2-942B-FF1DDBD0B8A0}"/>
                </a:ext>
              </a:extLst>
            </p:cNvPr>
            <p:cNvSpPr/>
            <p:nvPr/>
          </p:nvSpPr>
          <p:spPr>
            <a:xfrm>
              <a:off x="21939116" y="5962724"/>
              <a:ext cx="843084" cy="723328"/>
            </a:xfrm>
            <a:custGeom>
              <a:avLst/>
              <a:gdLst>
                <a:gd name="connsiteX0" fmla="*/ 832306 w 843084"/>
                <a:gd name="connsiteY0" fmla="*/ 724264 h 723328"/>
                <a:gd name="connsiteX1" fmla="*/ 3593 w 843084"/>
                <a:gd name="connsiteY1" fmla="*/ 28719 h 723328"/>
                <a:gd name="connsiteX2" fmla="*/ 66343 w 843084"/>
                <a:gd name="connsiteY2" fmla="*/ 7642 h 723328"/>
                <a:gd name="connsiteX3" fmla="*/ 177478 w 843084"/>
                <a:gd name="connsiteY3" fmla="*/ 37342 h 723328"/>
                <a:gd name="connsiteX4" fmla="*/ 793505 w 843084"/>
                <a:gd name="connsiteY4" fmla="*/ 554210 h 723328"/>
                <a:gd name="connsiteX5" fmla="*/ 842364 w 843084"/>
                <a:gd name="connsiteY5" fmla="*/ 658637 h 723328"/>
                <a:gd name="connsiteX6" fmla="*/ 832306 w 843084"/>
                <a:gd name="connsiteY6" fmla="*/ 724264 h 723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3084" h="723328">
                  <a:moveTo>
                    <a:pt x="832306" y="724264"/>
                  </a:moveTo>
                  <a:lnTo>
                    <a:pt x="3593" y="28719"/>
                  </a:lnTo>
                  <a:lnTo>
                    <a:pt x="66343" y="7642"/>
                  </a:lnTo>
                  <a:cubicBezTo>
                    <a:pt x="98918" y="-3375"/>
                    <a:pt x="142987" y="8600"/>
                    <a:pt x="177478" y="37342"/>
                  </a:cubicBezTo>
                  <a:lnTo>
                    <a:pt x="793505" y="554210"/>
                  </a:lnTo>
                  <a:cubicBezTo>
                    <a:pt x="827993" y="583431"/>
                    <a:pt x="847154" y="624148"/>
                    <a:pt x="842364" y="658637"/>
                  </a:cubicBezTo>
                  <a:lnTo>
                    <a:pt x="832306" y="724264"/>
                  </a:lnTo>
                  <a:close/>
                </a:path>
              </a:pathLst>
            </a:custGeom>
            <a:solidFill>
              <a:srgbClr val="7264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8F6050-89CB-4D15-91F4-6C4E40038665}"/>
              </a:ext>
            </a:extLst>
          </p:cNvPr>
          <p:cNvGrpSpPr/>
          <p:nvPr/>
        </p:nvGrpSpPr>
        <p:grpSpPr>
          <a:xfrm flipH="1">
            <a:off x="6402854" y="2631742"/>
            <a:ext cx="7932382" cy="6361449"/>
            <a:chOff x="-3594" y="4937348"/>
            <a:chExt cx="5964823" cy="4783547"/>
          </a:xfrm>
          <a:solidFill>
            <a:schemeClr val="accent3">
              <a:lumMod val="75000"/>
            </a:schemeClr>
          </a:solidFill>
          <a:effectLst>
            <a:outerShdw blurRad="355600" dist="152400" dir="13500000" algn="br" rotWithShape="0">
              <a:schemeClr val="accent3">
                <a:lumMod val="50000"/>
                <a:alpha val="49000"/>
              </a:schemeClr>
            </a:outerShdw>
          </a:effectLst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4FB3BBE-7FB5-43BF-A7DA-72309561D1CD}"/>
                </a:ext>
              </a:extLst>
            </p:cNvPr>
            <p:cNvSpPr/>
            <p:nvPr/>
          </p:nvSpPr>
          <p:spPr>
            <a:xfrm>
              <a:off x="1071339" y="4937348"/>
              <a:ext cx="445493" cy="445493"/>
            </a:xfrm>
            <a:custGeom>
              <a:avLst/>
              <a:gdLst>
                <a:gd name="connsiteX0" fmla="*/ 443338 w 445493"/>
                <a:gd name="connsiteY0" fmla="*/ 223465 h 445493"/>
                <a:gd name="connsiteX1" fmla="*/ 223465 w 445493"/>
                <a:gd name="connsiteY1" fmla="*/ 443338 h 445493"/>
                <a:gd name="connsiteX2" fmla="*/ 3593 w 445493"/>
                <a:gd name="connsiteY2" fmla="*/ 223465 h 445493"/>
                <a:gd name="connsiteX3" fmla="*/ 223465 w 445493"/>
                <a:gd name="connsiteY3" fmla="*/ 3593 h 445493"/>
                <a:gd name="connsiteX4" fmla="*/ 443338 w 445493"/>
                <a:gd name="connsiteY4" fmla="*/ 223465 h 44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493" h="445493">
                  <a:moveTo>
                    <a:pt x="443338" y="223465"/>
                  </a:moveTo>
                  <a:cubicBezTo>
                    <a:pt x="443338" y="344898"/>
                    <a:pt x="344898" y="443338"/>
                    <a:pt x="223465" y="443338"/>
                  </a:cubicBezTo>
                  <a:cubicBezTo>
                    <a:pt x="102033" y="443338"/>
                    <a:pt x="3593" y="344898"/>
                    <a:pt x="3593" y="223465"/>
                  </a:cubicBezTo>
                  <a:cubicBezTo>
                    <a:pt x="3593" y="102033"/>
                    <a:pt x="102033" y="3593"/>
                    <a:pt x="223465" y="3593"/>
                  </a:cubicBezTo>
                  <a:cubicBezTo>
                    <a:pt x="344898" y="3593"/>
                    <a:pt x="443338" y="102033"/>
                    <a:pt x="443338" y="2234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C789D52-B595-423D-981E-5293911A50BA}"/>
                </a:ext>
              </a:extLst>
            </p:cNvPr>
            <p:cNvSpPr/>
            <p:nvPr/>
          </p:nvSpPr>
          <p:spPr>
            <a:xfrm>
              <a:off x="5314545" y="7967183"/>
              <a:ext cx="646684" cy="646684"/>
            </a:xfrm>
            <a:custGeom>
              <a:avLst/>
              <a:gdLst>
                <a:gd name="connsiteX0" fmla="*/ 643571 w 646684"/>
                <a:gd name="connsiteY0" fmla="*/ 323581 h 646684"/>
                <a:gd name="connsiteX1" fmla="*/ 323582 w 646684"/>
                <a:gd name="connsiteY1" fmla="*/ 643570 h 646684"/>
                <a:gd name="connsiteX2" fmla="*/ 3592 w 646684"/>
                <a:gd name="connsiteY2" fmla="*/ 323581 h 646684"/>
                <a:gd name="connsiteX3" fmla="*/ 323582 w 646684"/>
                <a:gd name="connsiteY3" fmla="*/ 3593 h 646684"/>
                <a:gd name="connsiteX4" fmla="*/ 643571 w 646684"/>
                <a:gd name="connsiteY4" fmla="*/ 323581 h 64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684" h="646684">
                  <a:moveTo>
                    <a:pt x="643571" y="323581"/>
                  </a:moveTo>
                  <a:cubicBezTo>
                    <a:pt x="643571" y="500307"/>
                    <a:pt x="500307" y="643570"/>
                    <a:pt x="323582" y="643570"/>
                  </a:cubicBezTo>
                  <a:cubicBezTo>
                    <a:pt x="146857" y="643570"/>
                    <a:pt x="3592" y="500307"/>
                    <a:pt x="3592" y="323581"/>
                  </a:cubicBezTo>
                  <a:cubicBezTo>
                    <a:pt x="3592" y="146856"/>
                    <a:pt x="146856" y="3593"/>
                    <a:pt x="323582" y="3593"/>
                  </a:cubicBezTo>
                  <a:cubicBezTo>
                    <a:pt x="500306" y="3593"/>
                    <a:pt x="643571" y="146856"/>
                    <a:pt x="643571" y="3235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5034376-3A5F-4A70-84B9-E74D5C14A25C}"/>
                </a:ext>
              </a:extLst>
            </p:cNvPr>
            <p:cNvSpPr/>
            <p:nvPr/>
          </p:nvSpPr>
          <p:spPr>
            <a:xfrm>
              <a:off x="2248783" y="7526959"/>
              <a:ext cx="244303" cy="244303"/>
            </a:xfrm>
            <a:custGeom>
              <a:avLst/>
              <a:gdLst>
                <a:gd name="connsiteX0" fmla="*/ 244063 w 244302"/>
                <a:gd name="connsiteY0" fmla="*/ 123828 h 244302"/>
                <a:gd name="connsiteX1" fmla="*/ 123828 w 244302"/>
                <a:gd name="connsiteY1" fmla="*/ 244063 h 244302"/>
                <a:gd name="connsiteX2" fmla="*/ 3593 w 244302"/>
                <a:gd name="connsiteY2" fmla="*/ 123828 h 244302"/>
                <a:gd name="connsiteX3" fmla="*/ 123828 w 244302"/>
                <a:gd name="connsiteY3" fmla="*/ 3593 h 244302"/>
                <a:gd name="connsiteX4" fmla="*/ 244063 w 244302"/>
                <a:gd name="connsiteY4" fmla="*/ 123828 h 24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302" h="244302">
                  <a:moveTo>
                    <a:pt x="244063" y="123828"/>
                  </a:moveTo>
                  <a:cubicBezTo>
                    <a:pt x="244063" y="190232"/>
                    <a:pt x="190232" y="244063"/>
                    <a:pt x="123828" y="244063"/>
                  </a:cubicBezTo>
                  <a:cubicBezTo>
                    <a:pt x="57424" y="244063"/>
                    <a:pt x="3593" y="190232"/>
                    <a:pt x="3593" y="123828"/>
                  </a:cubicBezTo>
                  <a:cubicBezTo>
                    <a:pt x="3593" y="57424"/>
                    <a:pt x="57424" y="3593"/>
                    <a:pt x="123828" y="3593"/>
                  </a:cubicBezTo>
                  <a:cubicBezTo>
                    <a:pt x="190232" y="3593"/>
                    <a:pt x="244063" y="57424"/>
                    <a:pt x="244063" y="1238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C3598B6-2E35-4F1B-9842-495ECC90DD5F}"/>
                </a:ext>
              </a:extLst>
            </p:cNvPr>
            <p:cNvSpPr/>
            <p:nvPr/>
          </p:nvSpPr>
          <p:spPr>
            <a:xfrm>
              <a:off x="2885887" y="7768387"/>
              <a:ext cx="493396" cy="493396"/>
            </a:xfrm>
            <a:custGeom>
              <a:avLst/>
              <a:gdLst>
                <a:gd name="connsiteX0" fmla="*/ 491240 w 493395"/>
                <a:gd name="connsiteY0" fmla="*/ 247417 h 493396"/>
                <a:gd name="connsiteX1" fmla="*/ 247416 w 493395"/>
                <a:gd name="connsiteY1" fmla="*/ 491241 h 493396"/>
                <a:gd name="connsiteX2" fmla="*/ 3592 w 493395"/>
                <a:gd name="connsiteY2" fmla="*/ 247417 h 493396"/>
                <a:gd name="connsiteX3" fmla="*/ 247416 w 493395"/>
                <a:gd name="connsiteY3" fmla="*/ 3593 h 493396"/>
                <a:gd name="connsiteX4" fmla="*/ 491240 w 493395"/>
                <a:gd name="connsiteY4" fmla="*/ 247417 h 493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3395" h="493396">
                  <a:moveTo>
                    <a:pt x="491240" y="247417"/>
                  </a:moveTo>
                  <a:cubicBezTo>
                    <a:pt x="491240" y="382077"/>
                    <a:pt x="382077" y="491241"/>
                    <a:pt x="247416" y="491241"/>
                  </a:cubicBezTo>
                  <a:cubicBezTo>
                    <a:pt x="112756" y="491241"/>
                    <a:pt x="3592" y="382077"/>
                    <a:pt x="3592" y="247417"/>
                  </a:cubicBezTo>
                  <a:cubicBezTo>
                    <a:pt x="3592" y="112757"/>
                    <a:pt x="112756" y="3593"/>
                    <a:pt x="247416" y="3593"/>
                  </a:cubicBezTo>
                  <a:cubicBezTo>
                    <a:pt x="382077" y="3593"/>
                    <a:pt x="491240" y="112756"/>
                    <a:pt x="491240" y="2474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F487479-B304-4A6A-9500-E46901132112}"/>
                </a:ext>
              </a:extLst>
            </p:cNvPr>
            <p:cNvSpPr/>
            <p:nvPr/>
          </p:nvSpPr>
          <p:spPr>
            <a:xfrm>
              <a:off x="1960889" y="6110481"/>
              <a:ext cx="426332" cy="426332"/>
            </a:xfrm>
            <a:custGeom>
              <a:avLst/>
              <a:gdLst>
                <a:gd name="connsiteX0" fmla="*/ 425135 w 426332"/>
                <a:gd name="connsiteY0" fmla="*/ 214364 h 426332"/>
                <a:gd name="connsiteX1" fmla="*/ 214364 w 426332"/>
                <a:gd name="connsiteY1" fmla="*/ 425135 h 426332"/>
                <a:gd name="connsiteX2" fmla="*/ 3593 w 426332"/>
                <a:gd name="connsiteY2" fmla="*/ 214364 h 426332"/>
                <a:gd name="connsiteX3" fmla="*/ 214364 w 426332"/>
                <a:gd name="connsiteY3" fmla="*/ 3593 h 426332"/>
                <a:gd name="connsiteX4" fmla="*/ 425135 w 426332"/>
                <a:gd name="connsiteY4" fmla="*/ 214364 h 426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332" h="426332">
                  <a:moveTo>
                    <a:pt x="425135" y="214364"/>
                  </a:moveTo>
                  <a:cubicBezTo>
                    <a:pt x="425135" y="330770"/>
                    <a:pt x="330770" y="425135"/>
                    <a:pt x="214364" y="425135"/>
                  </a:cubicBezTo>
                  <a:cubicBezTo>
                    <a:pt x="97958" y="425135"/>
                    <a:pt x="3593" y="330770"/>
                    <a:pt x="3593" y="214364"/>
                  </a:cubicBezTo>
                  <a:cubicBezTo>
                    <a:pt x="3593" y="97958"/>
                    <a:pt x="97958" y="3593"/>
                    <a:pt x="214364" y="3593"/>
                  </a:cubicBezTo>
                  <a:cubicBezTo>
                    <a:pt x="330770" y="3593"/>
                    <a:pt x="425135" y="97958"/>
                    <a:pt x="425135" y="2143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B1BE0FB-FDD1-44BE-A9AA-571D18CC17C7}"/>
                </a:ext>
              </a:extLst>
            </p:cNvPr>
            <p:cNvSpPr/>
            <p:nvPr/>
          </p:nvSpPr>
          <p:spPr>
            <a:xfrm>
              <a:off x="-3594" y="5285121"/>
              <a:ext cx="5513581" cy="4435774"/>
            </a:xfrm>
            <a:custGeom>
              <a:avLst/>
              <a:gdLst>
                <a:gd name="connsiteX0" fmla="*/ 5270475 w 5513580"/>
                <a:gd name="connsiteY0" fmla="*/ 3376410 h 4435773"/>
                <a:gd name="connsiteX1" fmla="*/ 4684628 w 5513580"/>
                <a:gd name="connsiteY1" fmla="*/ 2803016 h 4435773"/>
                <a:gd name="connsiteX2" fmla="*/ 4269792 w 5513580"/>
                <a:gd name="connsiteY2" fmla="*/ 2974987 h 4435773"/>
                <a:gd name="connsiteX3" fmla="*/ 3854956 w 5513580"/>
                <a:gd name="connsiteY3" fmla="*/ 2803016 h 4435773"/>
                <a:gd name="connsiteX4" fmla="*/ 3293059 w 5513580"/>
                <a:gd name="connsiteY4" fmla="*/ 3222163 h 4435773"/>
                <a:gd name="connsiteX5" fmla="*/ 3199649 w 5513580"/>
                <a:gd name="connsiteY5" fmla="*/ 3212583 h 4435773"/>
                <a:gd name="connsiteX6" fmla="*/ 2972112 w 5513580"/>
                <a:gd name="connsiteY6" fmla="*/ 3273898 h 4435773"/>
                <a:gd name="connsiteX7" fmla="*/ 2741222 w 5513580"/>
                <a:gd name="connsiteY7" fmla="*/ 3145999 h 4435773"/>
                <a:gd name="connsiteX8" fmla="*/ 2279442 w 5513580"/>
                <a:gd name="connsiteY8" fmla="*/ 2612364 h 4435773"/>
                <a:gd name="connsiteX9" fmla="*/ 1916820 w 5513580"/>
                <a:gd name="connsiteY9" fmla="*/ 2265550 h 4435773"/>
                <a:gd name="connsiteX10" fmla="*/ 1944124 w 5513580"/>
                <a:gd name="connsiteY10" fmla="*/ 2094059 h 4435773"/>
                <a:gd name="connsiteX11" fmla="*/ 1785088 w 5513580"/>
                <a:gd name="connsiteY11" fmla="*/ 1707007 h 4435773"/>
                <a:gd name="connsiteX12" fmla="*/ 1978135 w 5513580"/>
                <a:gd name="connsiteY12" fmla="*/ 1285943 h 4435773"/>
                <a:gd name="connsiteX13" fmla="*/ 1601621 w 5513580"/>
                <a:gd name="connsiteY13" fmla="*/ 759974 h 4435773"/>
                <a:gd name="connsiteX14" fmla="*/ 1604974 w 5513580"/>
                <a:gd name="connsiteY14" fmla="*/ 691952 h 4435773"/>
                <a:gd name="connsiteX15" fmla="*/ 952063 w 5513580"/>
                <a:gd name="connsiteY15" fmla="*/ 39041 h 4435773"/>
                <a:gd name="connsiteX16" fmla="*/ 748956 w 5513580"/>
                <a:gd name="connsiteY16" fmla="*/ 71135 h 4435773"/>
                <a:gd name="connsiteX17" fmla="*/ 498905 w 5513580"/>
                <a:gd name="connsiteY17" fmla="*/ 3593 h 4435773"/>
                <a:gd name="connsiteX18" fmla="*/ 3593 w 5513580"/>
                <a:gd name="connsiteY18" fmla="*/ 499863 h 4435773"/>
                <a:gd name="connsiteX19" fmla="*/ 194724 w 5513580"/>
                <a:gd name="connsiteY19" fmla="*/ 891227 h 4435773"/>
                <a:gd name="connsiteX20" fmla="*/ 3593 w 5513580"/>
                <a:gd name="connsiteY20" fmla="*/ 1283069 h 4435773"/>
                <a:gd name="connsiteX21" fmla="*/ 465373 w 5513580"/>
                <a:gd name="connsiteY21" fmla="*/ 1778381 h 4435773"/>
                <a:gd name="connsiteX22" fmla="*/ 346575 w 5513580"/>
                <a:gd name="connsiteY22" fmla="*/ 2084000 h 4435773"/>
                <a:gd name="connsiteX23" fmla="*/ 799733 w 5513580"/>
                <a:gd name="connsiteY23" fmla="*/ 2537157 h 4435773"/>
                <a:gd name="connsiteX24" fmla="*/ 857695 w 5513580"/>
                <a:gd name="connsiteY24" fmla="*/ 2533325 h 4435773"/>
                <a:gd name="connsiteX25" fmla="*/ 797338 w 5513580"/>
                <a:gd name="connsiteY25" fmla="*/ 2759425 h 4435773"/>
                <a:gd name="connsiteX26" fmla="*/ 1250495 w 5513580"/>
                <a:gd name="connsiteY26" fmla="*/ 3212583 h 4435773"/>
                <a:gd name="connsiteX27" fmla="*/ 1436836 w 5513580"/>
                <a:gd name="connsiteY27" fmla="*/ 3172824 h 4435773"/>
                <a:gd name="connsiteX28" fmla="*/ 1547012 w 5513580"/>
                <a:gd name="connsiteY28" fmla="*/ 3245636 h 4435773"/>
                <a:gd name="connsiteX29" fmla="*/ 2144836 w 5513580"/>
                <a:gd name="connsiteY29" fmla="*/ 3796036 h 4435773"/>
                <a:gd name="connsiteX30" fmla="*/ 2241120 w 5513580"/>
                <a:gd name="connsiteY30" fmla="*/ 3788371 h 4435773"/>
                <a:gd name="connsiteX31" fmla="*/ 2647812 w 5513580"/>
                <a:gd name="connsiteY31" fmla="*/ 4041776 h 4435773"/>
                <a:gd name="connsiteX32" fmla="*/ 2875349 w 5513580"/>
                <a:gd name="connsiteY32" fmla="*/ 3980460 h 4435773"/>
                <a:gd name="connsiteX33" fmla="*/ 3200607 w 5513580"/>
                <a:gd name="connsiteY33" fmla="*/ 4118420 h 4435773"/>
                <a:gd name="connsiteX34" fmla="*/ 3326112 w 5513580"/>
                <a:gd name="connsiteY34" fmla="*/ 4100696 h 4435773"/>
                <a:gd name="connsiteX35" fmla="*/ 3855914 w 5513580"/>
                <a:gd name="connsiteY35" fmla="*/ 4435534 h 4435773"/>
                <a:gd name="connsiteX36" fmla="*/ 4390985 w 5513580"/>
                <a:gd name="connsiteY36" fmla="*/ 4089199 h 4435773"/>
                <a:gd name="connsiteX37" fmla="*/ 4926056 w 5513580"/>
                <a:gd name="connsiteY37" fmla="*/ 4435534 h 4435773"/>
                <a:gd name="connsiteX38" fmla="*/ 5511904 w 5513580"/>
                <a:gd name="connsiteY38" fmla="*/ 3849687 h 4435773"/>
                <a:gd name="connsiteX39" fmla="*/ 5270475 w 5513580"/>
                <a:gd name="connsiteY39" fmla="*/ 3376410 h 443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513580" h="4435773">
                  <a:moveTo>
                    <a:pt x="5270475" y="3376410"/>
                  </a:moveTo>
                  <a:cubicBezTo>
                    <a:pt x="5263769" y="3058816"/>
                    <a:pt x="5004138" y="2803016"/>
                    <a:pt x="4684628" y="2803016"/>
                  </a:cubicBezTo>
                  <a:cubicBezTo>
                    <a:pt x="4522717" y="2803016"/>
                    <a:pt x="4376135" y="2868643"/>
                    <a:pt x="4269792" y="2974987"/>
                  </a:cubicBezTo>
                  <a:cubicBezTo>
                    <a:pt x="4163927" y="2868643"/>
                    <a:pt x="4017345" y="2803016"/>
                    <a:pt x="3854956" y="2803016"/>
                  </a:cubicBezTo>
                  <a:cubicBezTo>
                    <a:pt x="3589097" y="2803016"/>
                    <a:pt x="3364913" y="2979777"/>
                    <a:pt x="3293059" y="3222163"/>
                  </a:cubicBezTo>
                  <a:cubicBezTo>
                    <a:pt x="3262881" y="3215936"/>
                    <a:pt x="3231744" y="3212583"/>
                    <a:pt x="3199649" y="3212583"/>
                  </a:cubicBezTo>
                  <a:cubicBezTo>
                    <a:pt x="3116778" y="3212583"/>
                    <a:pt x="3039176" y="3234618"/>
                    <a:pt x="2972112" y="3273898"/>
                  </a:cubicBezTo>
                  <a:cubicBezTo>
                    <a:pt x="2910797" y="3210667"/>
                    <a:pt x="2830800" y="3164680"/>
                    <a:pt x="2741222" y="3145999"/>
                  </a:cubicBezTo>
                  <a:cubicBezTo>
                    <a:pt x="2719187" y="2884451"/>
                    <a:pt x="2529493" y="2670326"/>
                    <a:pt x="2279442" y="2612364"/>
                  </a:cubicBezTo>
                  <a:cubicBezTo>
                    <a:pt x="2225312" y="2443747"/>
                    <a:pt x="2088311" y="2312495"/>
                    <a:pt x="1916820" y="2265550"/>
                  </a:cubicBezTo>
                  <a:cubicBezTo>
                    <a:pt x="1934544" y="2211420"/>
                    <a:pt x="1944124" y="2153937"/>
                    <a:pt x="1944124" y="2094059"/>
                  </a:cubicBezTo>
                  <a:cubicBezTo>
                    <a:pt x="1944124" y="1943166"/>
                    <a:pt x="1883288" y="1806644"/>
                    <a:pt x="1785088" y="1707007"/>
                  </a:cubicBezTo>
                  <a:cubicBezTo>
                    <a:pt x="1903407" y="1604974"/>
                    <a:pt x="1978135" y="1454081"/>
                    <a:pt x="1978135" y="1285943"/>
                  </a:cubicBezTo>
                  <a:cubicBezTo>
                    <a:pt x="1978135" y="1041640"/>
                    <a:pt x="1820535" y="834222"/>
                    <a:pt x="1601621" y="759974"/>
                  </a:cubicBezTo>
                  <a:cubicBezTo>
                    <a:pt x="1604016" y="737459"/>
                    <a:pt x="1604974" y="714945"/>
                    <a:pt x="1604974" y="691952"/>
                  </a:cubicBezTo>
                  <a:cubicBezTo>
                    <a:pt x="1604974" y="331246"/>
                    <a:pt x="1312769" y="39041"/>
                    <a:pt x="952063" y="39041"/>
                  </a:cubicBezTo>
                  <a:cubicBezTo>
                    <a:pt x="881167" y="39041"/>
                    <a:pt x="812666" y="50537"/>
                    <a:pt x="748956" y="71135"/>
                  </a:cubicBezTo>
                  <a:cubicBezTo>
                    <a:pt x="675665" y="28023"/>
                    <a:pt x="589920" y="3593"/>
                    <a:pt x="498905" y="3593"/>
                  </a:cubicBezTo>
                  <a:cubicBezTo>
                    <a:pt x="225860" y="3593"/>
                    <a:pt x="3593" y="225860"/>
                    <a:pt x="3593" y="499863"/>
                  </a:cubicBezTo>
                  <a:cubicBezTo>
                    <a:pt x="3593" y="658899"/>
                    <a:pt x="78321" y="800691"/>
                    <a:pt x="194724" y="891227"/>
                  </a:cubicBezTo>
                  <a:cubicBezTo>
                    <a:pt x="78321" y="982241"/>
                    <a:pt x="3593" y="1124033"/>
                    <a:pt x="3593" y="1283069"/>
                  </a:cubicBezTo>
                  <a:cubicBezTo>
                    <a:pt x="3593" y="1545575"/>
                    <a:pt x="207178" y="1760657"/>
                    <a:pt x="465373" y="1778381"/>
                  </a:cubicBezTo>
                  <a:cubicBezTo>
                    <a:pt x="391603" y="1858858"/>
                    <a:pt x="346575" y="1966159"/>
                    <a:pt x="346575" y="2084000"/>
                  </a:cubicBezTo>
                  <a:cubicBezTo>
                    <a:pt x="346575" y="2334051"/>
                    <a:pt x="549202" y="2537157"/>
                    <a:pt x="799733" y="2537157"/>
                  </a:cubicBezTo>
                  <a:cubicBezTo>
                    <a:pt x="819373" y="2537157"/>
                    <a:pt x="838534" y="2535720"/>
                    <a:pt x="857695" y="2533325"/>
                  </a:cubicBezTo>
                  <a:cubicBezTo>
                    <a:pt x="819373" y="2599910"/>
                    <a:pt x="797338" y="2677033"/>
                    <a:pt x="797338" y="2759425"/>
                  </a:cubicBezTo>
                  <a:cubicBezTo>
                    <a:pt x="797338" y="3009476"/>
                    <a:pt x="999965" y="3212583"/>
                    <a:pt x="1250495" y="3212583"/>
                  </a:cubicBezTo>
                  <a:cubicBezTo>
                    <a:pt x="1317080" y="3212583"/>
                    <a:pt x="1379832" y="3198212"/>
                    <a:pt x="1436836" y="3172824"/>
                  </a:cubicBezTo>
                  <a:cubicBezTo>
                    <a:pt x="1470368" y="3201565"/>
                    <a:pt x="1507253" y="3225996"/>
                    <a:pt x="1547012" y="3245636"/>
                  </a:cubicBezTo>
                  <a:cubicBezTo>
                    <a:pt x="1571921" y="3553649"/>
                    <a:pt x="1830116" y="3796036"/>
                    <a:pt x="2144836" y="3796036"/>
                  </a:cubicBezTo>
                  <a:cubicBezTo>
                    <a:pt x="2177888" y="3796036"/>
                    <a:pt x="2209983" y="3793162"/>
                    <a:pt x="2241120" y="3788371"/>
                  </a:cubicBezTo>
                  <a:cubicBezTo>
                    <a:pt x="2314890" y="3938306"/>
                    <a:pt x="2469136" y="4041776"/>
                    <a:pt x="2647812" y="4041776"/>
                  </a:cubicBezTo>
                  <a:cubicBezTo>
                    <a:pt x="2730683" y="4041776"/>
                    <a:pt x="2808286" y="4019741"/>
                    <a:pt x="2875349" y="3980460"/>
                  </a:cubicBezTo>
                  <a:cubicBezTo>
                    <a:pt x="2957742" y="4065727"/>
                    <a:pt x="3073186" y="4118420"/>
                    <a:pt x="3200607" y="4118420"/>
                  </a:cubicBezTo>
                  <a:cubicBezTo>
                    <a:pt x="3244199" y="4118420"/>
                    <a:pt x="3286353" y="4112192"/>
                    <a:pt x="3326112" y="4100696"/>
                  </a:cubicBezTo>
                  <a:cubicBezTo>
                    <a:pt x="3420001" y="4298533"/>
                    <a:pt x="3622150" y="4435534"/>
                    <a:pt x="3855914" y="4435534"/>
                  </a:cubicBezTo>
                  <a:cubicBezTo>
                    <a:pt x="4093989" y="4435534"/>
                    <a:pt x="4299012" y="4293264"/>
                    <a:pt x="4390985" y="4089199"/>
                  </a:cubicBezTo>
                  <a:cubicBezTo>
                    <a:pt x="4482479" y="4293264"/>
                    <a:pt x="4687502" y="4435534"/>
                    <a:pt x="4926056" y="4435534"/>
                  </a:cubicBezTo>
                  <a:cubicBezTo>
                    <a:pt x="5249877" y="4435534"/>
                    <a:pt x="5511904" y="4173029"/>
                    <a:pt x="5511904" y="3849687"/>
                  </a:cubicBezTo>
                  <a:cubicBezTo>
                    <a:pt x="5510946" y="3655682"/>
                    <a:pt x="5416099" y="3483232"/>
                    <a:pt x="5270475" y="3376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7655CEE-BED8-4389-B3E2-93FA7162F535}"/>
              </a:ext>
            </a:extLst>
          </p:cNvPr>
          <p:cNvSpPr txBox="1"/>
          <p:nvPr/>
        </p:nvSpPr>
        <p:spPr>
          <a:xfrm>
            <a:off x="1581283" y="2425419"/>
            <a:ext cx="40416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>
              <a:defRPr/>
            </a:pPr>
            <a:r>
              <a:rPr lang="en-US" sz="6000" b="1" dirty="0">
                <a:solidFill>
                  <a:srgbClr val="FFFFFF"/>
                </a:solidFill>
                <a:latin typeface="Century Gothic"/>
              </a:rPr>
              <a:t>Thank You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91711C-2CA4-4831-861D-82B79B510E90}"/>
              </a:ext>
            </a:extLst>
          </p:cNvPr>
          <p:cNvSpPr txBox="1"/>
          <p:nvPr/>
        </p:nvSpPr>
        <p:spPr>
          <a:xfrm>
            <a:off x="1621034" y="3543932"/>
            <a:ext cx="32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>
              <a:defRPr/>
            </a:pPr>
            <a:r>
              <a:rPr lang="en-US" sz="1200">
                <a:solidFill>
                  <a:srgbClr val="FFFFFF"/>
                </a:solidFill>
                <a:latin typeface="Calibri"/>
              </a:rPr>
              <a:t>Donec eget viverra nisi, non luctus arcu. Sed ipsum leo, volutpat id convallis vitae, mollis ac dui.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32D844-17B3-1A13-B951-C4700AAFBFCF}"/>
              </a:ext>
            </a:extLst>
          </p:cNvPr>
          <p:cNvSpPr/>
          <p:nvPr/>
        </p:nvSpPr>
        <p:spPr>
          <a:xfrm>
            <a:off x="211667" y="2751667"/>
            <a:ext cx="358447" cy="1347608"/>
          </a:xfrm>
          <a:prstGeom prst="rect">
            <a:avLst/>
          </a:prstGeom>
          <a:solidFill>
            <a:srgbClr val="172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ED44FC-32F0-6FC4-94E9-160FF8842A97}"/>
              </a:ext>
            </a:extLst>
          </p:cNvPr>
          <p:cNvSpPr/>
          <p:nvPr/>
        </p:nvSpPr>
        <p:spPr>
          <a:xfrm>
            <a:off x="215613" y="254515"/>
            <a:ext cx="354502" cy="693752"/>
          </a:xfrm>
          <a:prstGeom prst="rect">
            <a:avLst/>
          </a:prstGeom>
          <a:solidFill>
            <a:srgbClr val="172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5240CFA-4960-E1C1-2BA6-823EA345AEA1}"/>
              </a:ext>
            </a:extLst>
          </p:cNvPr>
          <p:cNvSpPr/>
          <p:nvPr/>
        </p:nvSpPr>
        <p:spPr>
          <a:xfrm>
            <a:off x="286857" y="5255877"/>
            <a:ext cx="358447" cy="1347608"/>
          </a:xfrm>
          <a:prstGeom prst="rect">
            <a:avLst/>
          </a:prstGeom>
          <a:solidFill>
            <a:srgbClr val="172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21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47" grpId="0"/>
      <p:bldP spid="48" grpId="0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Layout of version 4.5">
  <a:themeElements>
    <a:clrScheme name="Custom 1">
      <a:dk1>
        <a:srgbClr val="172144"/>
      </a:dk1>
      <a:lt1>
        <a:srgbClr val="FFFFFF"/>
      </a:lt1>
      <a:dk2>
        <a:srgbClr val="172144"/>
      </a:dk2>
      <a:lt2>
        <a:srgbClr val="FFFFFF"/>
      </a:lt2>
      <a:accent1>
        <a:srgbClr val="FF2D5E"/>
      </a:accent1>
      <a:accent2>
        <a:srgbClr val="0D0884"/>
      </a:accent2>
      <a:accent3>
        <a:srgbClr val="FCB736"/>
      </a:accent3>
      <a:accent4>
        <a:srgbClr val="FC7033"/>
      </a:accent4>
      <a:accent5>
        <a:srgbClr val="3853F4"/>
      </a:accent5>
      <a:accent6>
        <a:srgbClr val="FF4D9E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Nova">
      <a:dk1>
        <a:srgbClr val="172144"/>
      </a:dk1>
      <a:lt1>
        <a:srgbClr val="FFFFFF"/>
      </a:lt1>
      <a:dk2>
        <a:srgbClr val="D4F579"/>
      </a:dk2>
      <a:lt2>
        <a:srgbClr val="40D492"/>
      </a:lt2>
      <a:accent1>
        <a:srgbClr val="3BC8F1"/>
      </a:accent1>
      <a:accent2>
        <a:srgbClr val="6070FF"/>
      </a:accent2>
      <a:accent3>
        <a:srgbClr val="FA3585"/>
      </a:accent3>
      <a:accent4>
        <a:srgbClr val="E9474E"/>
      </a:accent4>
      <a:accent5>
        <a:srgbClr val="F7C83B"/>
      </a:accent5>
      <a:accent6>
        <a:srgbClr val="FF8E38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Ion">
  <a:themeElements>
    <a:clrScheme name="Massive X V.2.6 - Blue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Model X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Ion">
  <a:themeElements>
    <a:clrScheme name="Nova">
      <a:dk1>
        <a:srgbClr val="283147"/>
      </a:dk1>
      <a:lt1>
        <a:srgbClr val="FFFFFF"/>
      </a:lt1>
      <a:dk2>
        <a:srgbClr val="3598FE"/>
      </a:dk2>
      <a:lt2>
        <a:srgbClr val="3598FE"/>
      </a:lt2>
      <a:accent1>
        <a:srgbClr val="3598FE"/>
      </a:accent1>
      <a:accent2>
        <a:srgbClr val="3598FE"/>
      </a:accent2>
      <a:accent3>
        <a:srgbClr val="3598FE"/>
      </a:accent3>
      <a:accent4>
        <a:srgbClr val="3598FE"/>
      </a:accent4>
      <a:accent5>
        <a:srgbClr val="3598FE"/>
      </a:accent5>
      <a:accent6>
        <a:srgbClr val="3598FE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6.xml><?xml version="1.0" encoding="utf-8"?>
<a:theme xmlns:a="http://schemas.openxmlformats.org/drawingml/2006/main" name="5_Office Theme">
  <a:themeElements>
    <a:clrScheme name="Nova">
      <a:dk1>
        <a:srgbClr val="172144"/>
      </a:dk1>
      <a:lt1>
        <a:srgbClr val="FFFFFF"/>
      </a:lt1>
      <a:dk2>
        <a:srgbClr val="D4F579"/>
      </a:dk2>
      <a:lt2>
        <a:srgbClr val="40D492"/>
      </a:lt2>
      <a:accent1>
        <a:srgbClr val="3BC8F1"/>
      </a:accent1>
      <a:accent2>
        <a:srgbClr val="6070FF"/>
      </a:accent2>
      <a:accent3>
        <a:srgbClr val="FA3585"/>
      </a:accent3>
      <a:accent4>
        <a:srgbClr val="E9474E"/>
      </a:accent4>
      <a:accent5>
        <a:srgbClr val="F7C83B"/>
      </a:accent5>
      <a:accent6>
        <a:srgbClr val="FF8E38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ssive X new Blue color">
    <a:dk1>
      <a:srgbClr val="172144"/>
    </a:dk1>
    <a:lt1>
      <a:srgbClr val="FFFFFF"/>
    </a:lt1>
    <a:dk2>
      <a:srgbClr val="08C6F9"/>
    </a:dk2>
    <a:lt2>
      <a:srgbClr val="0FBCFA"/>
    </a:lt2>
    <a:accent1>
      <a:srgbClr val="377DFF"/>
    </a:accent1>
    <a:accent2>
      <a:srgbClr val="3087FE"/>
    </a:accent2>
    <a:accent3>
      <a:srgbClr val="2A92FD"/>
    </a:accent3>
    <a:accent4>
      <a:srgbClr val="239CFC"/>
    </a:accent4>
    <a:accent5>
      <a:srgbClr val="1CA7FC"/>
    </a:accent5>
    <a:accent6>
      <a:srgbClr val="15B1FB"/>
    </a:accent6>
    <a:hlink>
      <a:srgbClr val="2F8299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73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8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Designball-Social-01</vt:lpstr>
      <vt:lpstr>Open Sans</vt:lpstr>
      <vt:lpstr>Open Sans Extrabold</vt:lpstr>
      <vt:lpstr>Open Sans Light</vt:lpstr>
      <vt:lpstr>Wingdings 3</vt:lpstr>
      <vt:lpstr>Layout of version 4.5</vt:lpstr>
      <vt:lpstr>3_Office Theme</vt:lpstr>
      <vt:lpstr>1_Ion</vt:lpstr>
      <vt:lpstr>Office Theme</vt:lpstr>
      <vt:lpstr>2_Ion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Kancharla Prabhuram</dc:creator>
  <cp:lastModifiedBy>Kancharla Prabhuram</cp:lastModifiedBy>
  <cp:revision>1</cp:revision>
  <dcterms:created xsi:type="dcterms:W3CDTF">2022-08-17T18:21:41Z</dcterms:created>
  <dcterms:modified xsi:type="dcterms:W3CDTF">2022-08-17T20:41:25Z</dcterms:modified>
</cp:coreProperties>
</file>