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5" r:id="rId7"/>
    <p:sldId id="316" r:id="rId8"/>
    <p:sldId id="317" r:id="rId9"/>
    <p:sldId id="312" r:id="rId10"/>
    <p:sldId id="313" r:id="rId11"/>
    <p:sldId id="318" r:id="rId12"/>
    <p:sldId id="314" r:id="rId13"/>
    <p:sldId id="319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4" autoAdjust="0"/>
    <p:restoredTop sz="94569" autoAdjust="0"/>
  </p:normalViewPr>
  <p:slideViewPr>
    <p:cSldViewPr snapToGrid="0">
      <p:cViewPr>
        <p:scale>
          <a:sx n="105" d="100"/>
          <a:sy n="105" d="100"/>
        </p:scale>
        <p:origin x="14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bin16/PyTorch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CA" sz="4000" dirty="0"/>
              <a:t>Road Scene Segmentation Using Deep Learning on Pascal VOC Dataset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CA" dirty="0"/>
              <a:t>Originally aimed to use Cityscapes Dataset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32A64674-09BE-BA96-648F-2A3909AA91AF}"/>
              </a:ext>
            </a:extLst>
          </p:cNvPr>
          <p:cNvSpPr txBox="1">
            <a:spLocks/>
          </p:cNvSpPr>
          <p:nvPr/>
        </p:nvSpPr>
        <p:spPr>
          <a:xfrm>
            <a:off x="3954538" y="6041864"/>
            <a:ext cx="3274928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-Prabin Gyawali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References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634E-DAC1-98CC-EE90-43E8A6F1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b="1" dirty="0"/>
              <a:t>Pascal VOC Dataset:</a:t>
            </a:r>
            <a:r>
              <a:rPr lang="en-CA" dirty="0"/>
              <a:t> http://</a:t>
            </a:r>
            <a:r>
              <a:rPr lang="en-CA" dirty="0" err="1"/>
              <a:t>host.robots.ox.ac.uk</a:t>
            </a:r>
            <a:r>
              <a:rPr lang="en-CA" dirty="0"/>
              <a:t>/pascal/VOC/</a:t>
            </a:r>
          </a:p>
          <a:p>
            <a:pPr>
              <a:buFont typeface="Wingdings" pitchFamily="2" charset="2"/>
              <a:buChar char="Ø"/>
            </a:pPr>
            <a:r>
              <a:rPr lang="en-CA" b="1" dirty="0"/>
              <a:t>Cityscapes Dataset:</a:t>
            </a:r>
            <a:r>
              <a:rPr lang="en-CA" dirty="0"/>
              <a:t> https://</a:t>
            </a:r>
            <a:r>
              <a:rPr lang="en-CA" dirty="0" err="1"/>
              <a:t>www.cityscapes-dataset.com</a:t>
            </a:r>
            <a:r>
              <a:rPr lang="en-CA" dirty="0"/>
              <a:t>/dataset-overview/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2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GitHub Link to the Project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634E-DAC1-98CC-EE90-43E8A6F1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hlinkClick r:id="rId2"/>
              </a:rPr>
              <a:t>https://github.com/Prabin16/PyTorchProject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9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23D39-5035-F7D2-65CC-74AF1271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dirty="0"/>
              <a:t>Semantic segmentation is a crucial task in computer vision, classifying each pixel in an image into predefined categories.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The project aims to develop a deep learning model for segmenting urban road scenes.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0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Problem Statement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23D39-5035-F7D2-65CC-74AF1271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dirty="0"/>
              <a:t>The original goal was to use the Cityscapes dataset to segment road scenes into classes like vehicles, pedestrians, road signs, and buildings.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Due to access issues with the Cityscapes dataset, the Pascal VOC dataset was used as an alternative.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3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Dataset Preparation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23D39-5035-F7D2-65CC-74AF1271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b="1" dirty="0"/>
              <a:t>Data Source:</a:t>
            </a:r>
            <a:r>
              <a:rPr lang="en-CA" dirty="0"/>
              <a:t> Pascal VOC dataset, containing images with annotations for 20 object classes plus background.</a:t>
            </a:r>
          </a:p>
          <a:p>
            <a:pPr>
              <a:buFont typeface="Wingdings" pitchFamily="2" charset="2"/>
              <a:buChar char="Ø"/>
            </a:pPr>
            <a:r>
              <a:rPr lang="en-CA" b="1" dirty="0"/>
              <a:t>Data Preprocessing:</a:t>
            </a:r>
            <a:r>
              <a:rPr lang="en-CA" dirty="0"/>
              <a:t> Images resized to 256x256 pixels and normalized for compatibility with the deep learning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Model Architecture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23D39-5035-F7D2-65CC-74AF1271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dirty="0"/>
              <a:t>Model: FCN ResNet50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Input and target transformations applied to the data for model compatibility.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Also tried SAM and </a:t>
            </a:r>
            <a:r>
              <a:rPr lang="en-CA" dirty="0" err="1"/>
              <a:t>UNet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8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Training and Validation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A6A4D-B18F-21B9-99A1-7B6C11E3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b="1" dirty="0"/>
              <a:t>Dataset Split:</a:t>
            </a:r>
            <a:r>
              <a:rPr lang="en-CA" dirty="0"/>
              <a:t> 75% training, 15% validation, 15% test sets.</a:t>
            </a:r>
          </a:p>
          <a:p>
            <a:pPr>
              <a:buFont typeface="Wingdings" pitchFamily="2" charset="2"/>
              <a:buChar char="Ø"/>
            </a:pPr>
            <a:r>
              <a:rPr lang="en-CA" b="1" dirty="0"/>
              <a:t>Hyperparameter Tuning:</a:t>
            </a:r>
            <a:r>
              <a:rPr lang="en-CA" dirty="0"/>
              <a:t> Training based on validation performance, with batch size and learning rate adjustments.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9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Challenges Faced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5884D-0CF6-5413-5259-3FE58099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dirty="0"/>
              <a:t>Access issues with the Cityscapes dataset.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Adapting the project to the Pascal VOC dataset.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Implementation difficulties, including preprocessing, model design, and evaluation metrics suitability.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6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CA" sz="4000" dirty="0"/>
              <a:t>Results</a:t>
            </a:r>
            <a:endParaRPr lang="en-US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5884D-0CF6-5413-5259-3FE58099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5" y="2639380"/>
            <a:ext cx="3030180" cy="322971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CA" b="1" dirty="0"/>
              <a:t>Pixel Accuracy:</a:t>
            </a:r>
            <a:r>
              <a:rPr lang="en-CA" dirty="0"/>
              <a:t> Achieved 94.43%.</a:t>
            </a:r>
          </a:p>
          <a:p>
            <a:pPr>
              <a:buFont typeface="Wingdings" pitchFamily="2" charset="2"/>
              <a:buChar char="Ø"/>
            </a:pPr>
            <a:r>
              <a:rPr lang="en-CA" b="1" dirty="0"/>
              <a:t>Visual Results:</a:t>
            </a:r>
            <a:r>
              <a:rPr lang="en-CA" dirty="0"/>
              <a:t> Screenshots of segmented images showcasing the model's performance.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Unsure about </a:t>
            </a: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visualization, </a:t>
            </a:r>
            <a:endParaRPr lang="en-US" dirty="0"/>
          </a:p>
        </p:txBody>
      </p:sp>
      <p:pic>
        <p:nvPicPr>
          <p:cNvPr id="5" name="Picture 4" descr="A collage of images of a bird&#10;&#10;Description automatically generated">
            <a:extLst>
              <a:ext uri="{FF2B5EF4-FFF2-40B4-BE49-F238E27FC236}">
                <a16:creationId xmlns:a16="http://schemas.microsoft.com/office/drawing/2014/main" id="{D605220B-5554-890B-DDB8-8D4EE0BCB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9946" y="106428"/>
            <a:ext cx="8382055" cy="5762662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3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Evaluation Metrics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634E-DAC1-98CC-EE90-43E8A6F1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dirty="0"/>
              <a:t>Pixel accuracy as a key performance metric.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Visual inspection for qualitative analysis of segmentation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64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1_RetrospectVTI</Template>
  <TotalTime>12</TotalTime>
  <Words>322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Bookman Old Style</vt:lpstr>
      <vt:lpstr>Calibri</vt:lpstr>
      <vt:lpstr>Franklin Gothic Book</vt:lpstr>
      <vt:lpstr>Times New Roman</vt:lpstr>
      <vt:lpstr>Wingdings</vt:lpstr>
      <vt:lpstr>1_RetrospectVTI</vt:lpstr>
      <vt:lpstr>Road Scene Segmentation Using Deep Learning on Pascal VOC Dataset</vt:lpstr>
      <vt:lpstr>Introduction</vt:lpstr>
      <vt:lpstr>Problem Statement</vt:lpstr>
      <vt:lpstr>Dataset Preparation</vt:lpstr>
      <vt:lpstr>Model Architecture</vt:lpstr>
      <vt:lpstr>Training and Validation</vt:lpstr>
      <vt:lpstr>Challenges Faced</vt:lpstr>
      <vt:lpstr>Results</vt:lpstr>
      <vt:lpstr>Evaluation Metrics</vt:lpstr>
      <vt:lpstr>References</vt:lpstr>
      <vt:lpstr>GitHub Link to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Prabin Gyawali</dc:creator>
  <cp:lastModifiedBy>Prabin Gyawali</cp:lastModifiedBy>
  <cp:revision>2</cp:revision>
  <dcterms:created xsi:type="dcterms:W3CDTF">2024-08-06T03:19:21Z</dcterms:created>
  <dcterms:modified xsi:type="dcterms:W3CDTF">2024-08-06T03:32:17Z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