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66" r:id="rId5"/>
    <p:sldId id="265" r:id="rId6"/>
    <p:sldId id="264" r:id="rId7"/>
    <p:sldId id="263" r:id="rId8"/>
    <p:sldId id="262" r:id="rId9"/>
    <p:sldId id="261" r:id="rId10"/>
    <p:sldId id="260" r:id="rId11"/>
    <p:sldId id="259"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FD1C7969-12AF-4BDB-AB91-A7521ED7AD70}" type="datetimeFigureOut">
              <a:rPr lang="en-US" smtClean="0"/>
              <a:t>15-May-21</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3086EC82-D38D-44B9-A920-3D025834E2B0}"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D1C7969-12AF-4BDB-AB91-A7521ED7AD70}" type="datetimeFigureOut">
              <a:rPr lang="en-US" smtClean="0"/>
              <a:t>15-May-21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6EC82-D38D-44B9-A920-3D025834E2B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D1C7969-12AF-4BDB-AB91-A7521ED7AD70}" type="datetimeFigureOut">
              <a:rPr lang="en-US" smtClean="0"/>
              <a:t>15-May-21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6EC82-D38D-44B9-A920-3D025834E2B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FD1C7969-12AF-4BDB-AB91-A7521ED7AD70}" type="datetimeFigureOut">
              <a:rPr lang="en-US" smtClean="0"/>
              <a:t>15-May-21</a:t>
            </a:fld>
            <a:endParaRPr lang="en-US"/>
          </a:p>
        </p:txBody>
      </p:sp>
      <p:sp>
        <p:nvSpPr>
          <p:cNvPr id="9" name="Slide Number Placeholder 8"/>
          <p:cNvSpPr>
            <a:spLocks noGrp="1"/>
          </p:cNvSpPr>
          <p:nvPr>
            <p:ph type="sldNum" sz="quarter" idx="15"/>
          </p:nvPr>
        </p:nvSpPr>
        <p:spPr/>
        <p:txBody>
          <a:bodyPr rtlCol="0"/>
          <a:lstStyle/>
          <a:p>
            <a:fld id="{3086EC82-D38D-44B9-A920-3D025834E2B0}"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FD1C7969-12AF-4BDB-AB91-A7521ED7AD70}" type="datetimeFigureOut">
              <a:rPr lang="en-US" smtClean="0"/>
              <a:t>15-May-21</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3086EC82-D38D-44B9-A920-3D025834E2B0}"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FD1C7969-12AF-4BDB-AB91-A7521ED7AD70}" type="datetimeFigureOut">
              <a:rPr lang="en-US" smtClean="0"/>
              <a:t>15-May-21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86EC82-D38D-44B9-A920-3D025834E2B0}"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FD1C7969-12AF-4BDB-AB91-A7521ED7AD70}" type="datetimeFigureOut">
              <a:rPr lang="en-US" smtClean="0"/>
              <a:t>15-May-21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86EC82-D38D-44B9-A920-3D025834E2B0}"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FD1C7969-12AF-4BDB-AB91-A7521ED7AD70}" type="datetimeFigureOut">
              <a:rPr lang="en-US" smtClean="0"/>
              <a:t>15-May-21</a:t>
            </a:fld>
            <a:endParaRPr lang="en-US"/>
          </a:p>
        </p:txBody>
      </p:sp>
      <p:sp>
        <p:nvSpPr>
          <p:cNvPr id="7" name="Slide Number Placeholder 6"/>
          <p:cNvSpPr>
            <a:spLocks noGrp="1"/>
          </p:cNvSpPr>
          <p:nvPr>
            <p:ph type="sldNum" sz="quarter" idx="11"/>
          </p:nvPr>
        </p:nvSpPr>
        <p:spPr/>
        <p:txBody>
          <a:bodyPr rtlCol="0"/>
          <a:lstStyle/>
          <a:p>
            <a:fld id="{3086EC82-D38D-44B9-A920-3D025834E2B0}"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1C7969-12AF-4BDB-AB91-A7521ED7AD70}" type="datetimeFigureOut">
              <a:rPr lang="en-US" smtClean="0"/>
              <a:t>15-May-21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86EC82-D38D-44B9-A920-3D025834E2B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FD1C7969-12AF-4BDB-AB91-A7521ED7AD70}" type="datetimeFigureOut">
              <a:rPr lang="en-US" smtClean="0"/>
              <a:t>15-May-21</a:t>
            </a:fld>
            <a:endParaRPr lang="en-US"/>
          </a:p>
        </p:txBody>
      </p:sp>
      <p:sp>
        <p:nvSpPr>
          <p:cNvPr id="22" name="Slide Number Placeholder 21"/>
          <p:cNvSpPr>
            <a:spLocks noGrp="1"/>
          </p:cNvSpPr>
          <p:nvPr>
            <p:ph type="sldNum" sz="quarter" idx="15"/>
          </p:nvPr>
        </p:nvSpPr>
        <p:spPr/>
        <p:txBody>
          <a:bodyPr rtlCol="0"/>
          <a:lstStyle/>
          <a:p>
            <a:fld id="{3086EC82-D38D-44B9-A920-3D025834E2B0}"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FD1C7969-12AF-4BDB-AB91-A7521ED7AD70}" type="datetimeFigureOut">
              <a:rPr lang="en-US" smtClean="0"/>
              <a:t>15-May-21</a:t>
            </a:fld>
            <a:endParaRPr lang="en-US"/>
          </a:p>
        </p:txBody>
      </p:sp>
      <p:sp>
        <p:nvSpPr>
          <p:cNvPr id="18" name="Slide Number Placeholder 17"/>
          <p:cNvSpPr>
            <a:spLocks noGrp="1"/>
          </p:cNvSpPr>
          <p:nvPr>
            <p:ph type="sldNum" sz="quarter" idx="11"/>
          </p:nvPr>
        </p:nvSpPr>
        <p:spPr/>
        <p:txBody>
          <a:bodyPr rtlCol="0"/>
          <a:lstStyle/>
          <a:p>
            <a:fld id="{3086EC82-D38D-44B9-A920-3D025834E2B0}"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FD1C7969-12AF-4BDB-AB91-A7521ED7AD70}" type="datetimeFigureOut">
              <a:rPr lang="en-US" smtClean="0"/>
              <a:t>15-May-21</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3086EC82-D38D-44B9-A920-3D025834E2B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1828800"/>
            <a:ext cx="6172200" cy="1894362"/>
          </a:xfrm>
        </p:spPr>
        <p:txBody>
          <a:bodyPr>
            <a:normAutofit/>
          </a:bodyPr>
          <a:lstStyle/>
          <a:p>
            <a:r>
              <a:rPr lang="en-US" sz="3200" b="0" dirty="0"/>
              <a:t>online bookmarking system</a:t>
            </a:r>
            <a:endParaRPr lang="en-US" sz="3200" dirty="0"/>
          </a:p>
        </p:txBody>
      </p:sp>
      <p:sp>
        <p:nvSpPr>
          <p:cNvPr id="3" name="Subtitle 2"/>
          <p:cNvSpPr>
            <a:spLocks noGrp="1"/>
          </p:cNvSpPr>
          <p:nvPr>
            <p:ph type="subTitle" idx="1"/>
          </p:nvPr>
        </p:nvSpPr>
        <p:spPr/>
        <p:txBody>
          <a:bodyPr/>
          <a:lstStyle/>
          <a:p>
            <a:r>
              <a:rPr lang="en-US" b="0" dirty="0"/>
              <a:t>P</a:t>
            </a:r>
            <a:r>
              <a:rPr lang="en-US" b="0" dirty="0" smtClean="0"/>
              <a:t>roject </a:t>
            </a:r>
            <a:r>
              <a:rPr lang="en-US" b="0" dirty="0"/>
              <a:t>R</a:t>
            </a:r>
            <a:r>
              <a:rPr lang="en-US" b="0" dirty="0" smtClean="0"/>
              <a:t>eport</a:t>
            </a:r>
            <a:endParaRPr lang="en-US" dirty="0"/>
          </a:p>
        </p:txBody>
      </p:sp>
    </p:spTree>
    <p:extLst>
      <p:ext uri="{BB962C8B-B14F-4D97-AF65-F5344CB8AC3E}">
        <p14:creationId xmlns:p14="http://schemas.microsoft.com/office/powerpoint/2010/main" val="2254906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enhancements</a:t>
            </a:r>
            <a:endParaRPr lang="en-US" dirty="0"/>
          </a:p>
        </p:txBody>
      </p:sp>
      <p:sp>
        <p:nvSpPr>
          <p:cNvPr id="3" name="Content Placeholder 2"/>
          <p:cNvSpPr>
            <a:spLocks noGrp="1"/>
          </p:cNvSpPr>
          <p:nvPr>
            <p:ph sz="quarter" idx="1"/>
          </p:nvPr>
        </p:nvSpPr>
        <p:spPr/>
        <p:txBody>
          <a:bodyPr>
            <a:normAutofit fontScale="85000" lnSpcReduction="20000"/>
          </a:bodyPr>
          <a:lstStyle/>
          <a:p>
            <a:pPr marL="0" indent="0">
              <a:buNone/>
            </a:pPr>
            <a:r>
              <a:rPr lang="en-US" dirty="0"/>
              <a:t>The project has a very vast scope in future. The project can be implemented on intranet in future. Project can be updated in near future as and when requirement for the same arises, as it is very flexible in terms of expansion. With the proposed software of database Space Manager ready and fully functional the client is now able to manage and hence run the entire work in a much better, accurate and error free manner. The following are the future scope for the project.</a:t>
            </a:r>
            <a:br>
              <a:rPr lang="en-US" dirty="0"/>
            </a:br>
            <a:r>
              <a:rPr lang="en-US" dirty="0"/>
              <a:t/>
            </a:r>
            <a:br>
              <a:rPr lang="en-US" dirty="0"/>
            </a:br>
            <a:endParaRPr lang="en-US" dirty="0"/>
          </a:p>
          <a:p>
            <a:r>
              <a:rPr lang="en-US" dirty="0"/>
              <a:t> </a:t>
            </a:r>
            <a:r>
              <a:rPr lang="en-US" dirty="0" smtClean="0"/>
              <a:t>Admin Side controls</a:t>
            </a:r>
            <a:r>
              <a:rPr lang="en-US" dirty="0"/>
              <a:t/>
            </a:r>
            <a:br>
              <a:rPr lang="en-US" dirty="0"/>
            </a:br>
            <a:r>
              <a:rPr lang="en-US" dirty="0"/>
              <a:t/>
            </a:r>
            <a:br>
              <a:rPr lang="en-US" dirty="0"/>
            </a:br>
            <a:endParaRPr lang="en-US" dirty="0"/>
          </a:p>
          <a:p>
            <a:r>
              <a:rPr lang="en-US" dirty="0"/>
              <a:t> Bar code Reader based </a:t>
            </a:r>
            <a:r>
              <a:rPr lang="en-US" dirty="0" smtClean="0"/>
              <a:t>system</a:t>
            </a:r>
            <a:r>
              <a:rPr lang="en-US" dirty="0"/>
              <a:t/>
            </a:r>
            <a:br>
              <a:rPr lang="en-US" dirty="0"/>
            </a:br>
            <a:r>
              <a:rPr lang="en-US" dirty="0"/>
              <a:t/>
            </a:r>
            <a:br>
              <a:rPr lang="en-US" dirty="0"/>
            </a:br>
            <a:endParaRPr lang="en-US" dirty="0"/>
          </a:p>
          <a:p>
            <a:r>
              <a:rPr lang="en-US" dirty="0"/>
              <a:t> Individual </a:t>
            </a:r>
            <a:r>
              <a:rPr lang="en-US" dirty="0" smtClean="0"/>
              <a:t>bookmarks with photo</a:t>
            </a:r>
            <a:endParaRPr lang="en-US" dirty="0"/>
          </a:p>
        </p:txBody>
      </p:sp>
    </p:spTree>
    <p:extLst>
      <p:ext uri="{BB962C8B-B14F-4D97-AF65-F5344CB8AC3E}">
        <p14:creationId xmlns:p14="http://schemas.microsoft.com/office/powerpoint/2010/main" val="3886148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marL="0" indent="0" algn="ctr">
              <a:buNone/>
            </a:pPr>
            <a:r>
              <a:rPr lang="en-US" sz="9600" dirty="0" smtClean="0"/>
              <a:t>Thank </a:t>
            </a:r>
          </a:p>
          <a:p>
            <a:pPr marL="0" indent="0" algn="ctr">
              <a:buNone/>
            </a:pPr>
            <a:r>
              <a:rPr lang="en-US" sz="9600" dirty="0" smtClean="0"/>
              <a:t>You </a:t>
            </a:r>
            <a:endParaRPr lang="en-US" sz="9600" dirty="0"/>
          </a:p>
        </p:txBody>
      </p:sp>
    </p:spTree>
    <p:extLst>
      <p:ext uri="{BB962C8B-B14F-4D97-AF65-F5344CB8AC3E}">
        <p14:creationId xmlns:p14="http://schemas.microsoft.com/office/powerpoint/2010/main" val="335890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Slenco Black" pitchFamily="50" charset="0"/>
              </a:rPr>
              <a:t>Introduction</a:t>
            </a:r>
            <a:r>
              <a:rPr lang="en-US" dirty="0"/>
              <a:t/>
            </a:r>
            <a:br>
              <a:rPr lang="en-US" dirty="0"/>
            </a:br>
            <a:endParaRPr lang="en-US" dirty="0"/>
          </a:p>
        </p:txBody>
      </p:sp>
      <p:sp>
        <p:nvSpPr>
          <p:cNvPr id="3" name="Content Placeholder 2"/>
          <p:cNvSpPr>
            <a:spLocks noGrp="1"/>
          </p:cNvSpPr>
          <p:nvPr>
            <p:ph sz="quarter" idx="1"/>
          </p:nvPr>
        </p:nvSpPr>
        <p:spPr>
          <a:xfrm>
            <a:off x="609600" y="1600200"/>
            <a:ext cx="7467600" cy="4873752"/>
          </a:xfrm>
        </p:spPr>
        <p:txBody>
          <a:bodyPr/>
          <a:lstStyle/>
          <a:p>
            <a:pPr marL="0" indent="0">
              <a:buNone/>
            </a:pPr>
            <a:r>
              <a:rPr lang="en-US" dirty="0" smtClean="0">
                <a:latin typeface="Slenco Black" pitchFamily="50" charset="0"/>
              </a:rPr>
              <a:t>	Delicious </a:t>
            </a:r>
            <a:r>
              <a:rPr lang="en-US" dirty="0">
                <a:latin typeface="Slenco Black" pitchFamily="50" charset="0"/>
              </a:rPr>
              <a:t>is a free service designed with care to be the best place to save what you love on the web. We keep your stuff safe so it's there when you need it – always. Delicious remembers so you don't have to. • It's easy to build up a collection of links, essentially creating your own personal search engine. It's quick to organize your links so that when you’re looking for something, you can find it within seconds</a:t>
            </a:r>
            <a:endParaRPr lang="en-US" dirty="0">
              <a:latin typeface="Slenco Black" pitchFamily="50" charset="0"/>
            </a:endParaRPr>
          </a:p>
        </p:txBody>
      </p:sp>
    </p:spTree>
    <p:extLst>
      <p:ext uri="{BB962C8B-B14F-4D97-AF65-F5344CB8AC3E}">
        <p14:creationId xmlns:p14="http://schemas.microsoft.com/office/powerpoint/2010/main" val="3346435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Login Page</a:t>
            </a:r>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295400" y="2026957"/>
            <a:ext cx="6248399" cy="4020111"/>
          </a:xfrm>
        </p:spPr>
      </p:pic>
    </p:spTree>
    <p:extLst>
      <p:ext uri="{BB962C8B-B14F-4D97-AF65-F5344CB8AC3E}">
        <p14:creationId xmlns:p14="http://schemas.microsoft.com/office/powerpoint/2010/main" val="1759314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Registor</a:t>
            </a:r>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066800" y="1831667"/>
            <a:ext cx="6477000" cy="4410691"/>
          </a:xfrm>
        </p:spPr>
      </p:pic>
    </p:spTree>
    <p:extLst>
      <p:ext uri="{BB962C8B-B14F-4D97-AF65-F5344CB8AC3E}">
        <p14:creationId xmlns:p14="http://schemas.microsoft.com/office/powerpoint/2010/main" val="4264247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 Page</a:t>
            </a:r>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371600" y="2209800"/>
            <a:ext cx="6477000" cy="3505199"/>
          </a:xfrm>
        </p:spPr>
      </p:pic>
    </p:spTree>
    <p:extLst>
      <p:ext uri="{BB962C8B-B14F-4D97-AF65-F5344CB8AC3E}">
        <p14:creationId xmlns:p14="http://schemas.microsoft.com/office/powerpoint/2010/main" val="234631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Bookmarks</a:t>
            </a:r>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295400" y="2057401"/>
            <a:ext cx="6324600" cy="3603852"/>
          </a:xfrm>
        </p:spPr>
      </p:pic>
    </p:spTree>
    <p:extLst>
      <p:ext uri="{BB962C8B-B14F-4D97-AF65-F5344CB8AC3E}">
        <p14:creationId xmlns:p14="http://schemas.microsoft.com/office/powerpoint/2010/main" val="3126803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 Bookmarks</a:t>
            </a:r>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066800" y="2286000"/>
            <a:ext cx="6705600" cy="3276600"/>
          </a:xfrm>
        </p:spPr>
      </p:pic>
    </p:spTree>
    <p:extLst>
      <p:ext uri="{BB962C8B-B14F-4D97-AF65-F5344CB8AC3E}">
        <p14:creationId xmlns:p14="http://schemas.microsoft.com/office/powerpoint/2010/main" val="384859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Password</a:t>
            </a:r>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295400" y="1779272"/>
            <a:ext cx="6400800" cy="4515481"/>
          </a:xfrm>
        </p:spPr>
      </p:pic>
    </p:spTree>
    <p:extLst>
      <p:ext uri="{BB962C8B-B14F-4D97-AF65-F5344CB8AC3E}">
        <p14:creationId xmlns:p14="http://schemas.microsoft.com/office/powerpoint/2010/main" val="3554171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Logout </a:t>
            </a:r>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066800" y="2057400"/>
            <a:ext cx="6858000" cy="3810000"/>
          </a:xfrm>
        </p:spPr>
      </p:pic>
    </p:spTree>
    <p:extLst>
      <p:ext uri="{BB962C8B-B14F-4D97-AF65-F5344CB8AC3E}">
        <p14:creationId xmlns:p14="http://schemas.microsoft.com/office/powerpoint/2010/main" val="5873904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41</TotalTime>
  <Words>114</Words>
  <Application>Microsoft Office PowerPoint</Application>
  <PresentationFormat>On-screen Show (4:3)</PresentationFormat>
  <Paragraphs>18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Oriel</vt:lpstr>
      <vt:lpstr>online bookmarking system</vt:lpstr>
      <vt:lpstr>Introduction </vt:lpstr>
      <vt:lpstr>Login Page</vt:lpstr>
      <vt:lpstr>Registor</vt:lpstr>
      <vt:lpstr>Home Page</vt:lpstr>
      <vt:lpstr>Add Bookmarks</vt:lpstr>
      <vt:lpstr>Delete Bookmarks</vt:lpstr>
      <vt:lpstr>Change Password</vt:lpstr>
      <vt:lpstr>Logout </vt:lpstr>
      <vt:lpstr>future enhancements</vt:lpstr>
      <vt:lpstr>PowerPoint Presentation</vt:lpstr>
    </vt:vector>
  </TitlesOfParts>
  <Company>diakov.net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bookmarking system</dc:title>
  <dc:creator>Iron Hide</dc:creator>
  <cp:lastModifiedBy>Iron Hide</cp:lastModifiedBy>
  <cp:revision>4</cp:revision>
  <dcterms:created xsi:type="dcterms:W3CDTF">2021-05-15T04:14:01Z</dcterms:created>
  <dcterms:modified xsi:type="dcterms:W3CDTF">2021-05-15T04:55:20Z</dcterms:modified>
</cp:coreProperties>
</file>