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02" r:id="rId4"/>
    <p:sldId id="303" r:id="rId5"/>
    <p:sldId id="307" r:id="rId6"/>
    <p:sldId id="304" r:id="rId7"/>
    <p:sldId id="306" r:id="rId8"/>
    <p:sldId id="309" r:id="rId9"/>
    <p:sldId id="310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F4B9A-CC00-5B4C-B79C-B2369C410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20euai057@skcet.ac.in" TargetMode="External"/><Relationship Id="rId3" Type="http://schemas.openxmlformats.org/officeDocument/2006/relationships/image" Target="../media/image2.tiff"/><Relationship Id="rId7" Type="http://schemas.openxmlformats.org/officeDocument/2006/relationships/hyperlink" Target="mailto:20euai053@skcet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20euai033@skcet.ac.in" TargetMode="External"/><Relationship Id="rId5" Type="http://schemas.openxmlformats.org/officeDocument/2006/relationships/hyperlink" Target="mailto:20euai031@skcet.ac.in" TargetMode="External"/><Relationship Id="rId4" Type="http://schemas.openxmlformats.org/officeDocument/2006/relationships/hyperlink" Target="mailto:20euai024@skcet.ac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1" y="980343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Hackathon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72391" y="2991965"/>
            <a:ext cx="364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hYDUeoQlio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1531" y="3496704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93477"/>
              </p:ext>
            </p:extLst>
          </p:nvPr>
        </p:nvGraphicFramePr>
        <p:xfrm>
          <a:off x="2308007" y="4137805"/>
          <a:ext cx="8196728" cy="240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r>
                        <a:rPr lang="en-IN" dirty="0" err="1"/>
                        <a:t>Sl</a:t>
                      </a:r>
                      <a:r>
                        <a:rPr lang="en-IN" baseline="0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  <a:r>
                        <a:rPr lang="en-IN" baseline="0" dirty="0"/>
                        <a:t>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82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PRABITHA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20euai024@skcet.ac.in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78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SANTHIYA</a:t>
                      </a:r>
                      <a:r>
                        <a:rPr lang="en-IN" baseline="0" dirty="0"/>
                        <a:t>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20euai031@skcet.ac.in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782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SAPARNA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20euai033@skcet.ac.in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782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VEENADEVI</a:t>
                      </a:r>
                      <a:r>
                        <a:rPr lang="en-IN" baseline="0" dirty="0"/>
                        <a:t>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7"/>
                        </a:rPr>
                        <a:t>20euai053@skcet.ac.in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1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VISHNUPRIYA</a:t>
                      </a:r>
                      <a:r>
                        <a:rPr lang="en-IN" baseline="0" dirty="0"/>
                        <a:t> 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8"/>
                        </a:rPr>
                        <a:t>20euai057@skcet.ac.in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95183" y="2429435"/>
            <a:ext cx="422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Name: *TECHNOCRATS*</a:t>
            </a: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5000" cy="4351338"/>
          </a:xfrm>
        </p:spPr>
        <p:txBody>
          <a:bodyPr/>
          <a:lstStyle/>
          <a:p>
            <a:r>
              <a:rPr lang="en-US" dirty="0"/>
              <a:t>For information security we use One-Time Password(OTP) as first level authentication.</a:t>
            </a:r>
          </a:p>
          <a:p>
            <a:r>
              <a:rPr lang="en-US" dirty="0"/>
              <a:t>Password as second level authentication.</a:t>
            </a:r>
          </a:p>
          <a:p>
            <a:r>
              <a:rPr lang="en-US" dirty="0"/>
              <a:t>We also use Biometrics which are the biological measurements used to identify individuals. For example, fingerprint mapping and Facial recognition. Biometrics is used as a third level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8"/>
            <a:ext cx="10515600" cy="4891324"/>
          </a:xfrm>
        </p:spPr>
        <p:txBody>
          <a:bodyPr>
            <a:normAutofit/>
          </a:bodyPr>
          <a:lstStyle/>
          <a:p>
            <a:r>
              <a:rPr lang="en-US" dirty="0"/>
              <a:t>Theme 1:      Address Formatting Issue</a:t>
            </a:r>
          </a:p>
          <a:p>
            <a:pPr marL="0" indent="0">
              <a:buNone/>
            </a:pPr>
            <a:r>
              <a:rPr lang="en-US" dirty="0"/>
              <a:t>PROBLEM STATEMENT 3</a:t>
            </a:r>
          </a:p>
          <a:p>
            <a:r>
              <a:rPr lang="en-US" dirty="0"/>
              <a:t>Problem Statement: </a:t>
            </a:r>
          </a:p>
          <a:p>
            <a:pPr lvl="1"/>
            <a:r>
              <a:rPr lang="en-US" dirty="0"/>
              <a:t>Our Problem Statement is:</a:t>
            </a:r>
          </a:p>
          <a:p>
            <a:pPr marL="457200" lvl="1" indent="0">
              <a:buNone/>
            </a:pPr>
            <a:r>
              <a:rPr lang="en-US" dirty="0"/>
              <a:t>    De-Clutter the address. </a:t>
            </a:r>
          </a:p>
          <a:p>
            <a:pPr marL="457200" lvl="1" indent="0">
              <a:buNone/>
            </a:pPr>
            <a:r>
              <a:rPr lang="en-US" dirty="0"/>
              <a:t>               Identifying the repetitive constituents</a:t>
            </a:r>
          </a:p>
          <a:p>
            <a:pPr marL="457200" lvl="1" indent="0">
              <a:buNone/>
            </a:pPr>
            <a:r>
              <a:rPr lang="en-US" dirty="0"/>
              <a:t>               Merge and format the address.</a:t>
            </a:r>
          </a:p>
          <a:p>
            <a:pPr lvl="1"/>
            <a:r>
              <a:rPr lang="en-US" dirty="0"/>
              <a:t>To develop the API which will undertake Address Formatting.  </a:t>
            </a:r>
          </a:p>
          <a:p>
            <a:pPr marL="457200" lvl="1" indent="0">
              <a:buNone/>
            </a:pPr>
            <a:r>
              <a:rPr lang="en-US" dirty="0"/>
              <a:t>               Accepts the address in row form  </a:t>
            </a:r>
          </a:p>
          <a:p>
            <a:pPr marL="457200" lvl="1" indent="0">
              <a:buNone/>
            </a:pPr>
            <a:r>
              <a:rPr lang="en-US" dirty="0"/>
              <a:t>               Formats the address and presents as an output.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Our plan is to develop a Python program which analyses the address and avoids repetitive words and it also shortens the address using Data Analysis</a:t>
            </a:r>
            <a:r>
              <a:rPr lang="en-US" sz="3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Cluster analysis is a machine learning technique which groups the unlabeled dataset. We use clustering to group various datasets of people by their Pincodes.</a:t>
            </a:r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923489"/>
            <a:ext cx="8772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2918" y="1864659"/>
            <a:ext cx="2563906" cy="1308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Users accessing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Our API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4616824" y="2519082"/>
            <a:ext cx="13447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61528" y="1864659"/>
            <a:ext cx="1048871" cy="155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Node.js,PHP,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C/C++,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010398" y="2640105"/>
            <a:ext cx="13447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355103" y="2061882"/>
            <a:ext cx="1792944" cy="11116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Collect PINCODEfrom client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9251575" y="3173506"/>
            <a:ext cx="0" cy="1039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355103" y="4177553"/>
            <a:ext cx="1900521" cy="18019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Render and update the address of the client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5" y="1097055"/>
            <a:ext cx="1619250" cy="24765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4" idx="2"/>
          </p:cNvCxnSpPr>
          <p:nvPr/>
        </p:nvCxnSpPr>
        <p:spPr>
          <a:xfrm flipH="1">
            <a:off x="6320118" y="5078506"/>
            <a:ext cx="2034985" cy="22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09248" y="4513729"/>
            <a:ext cx="1810870" cy="117437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Real time address of the client</a:t>
            </a:r>
          </a:p>
        </p:txBody>
      </p:sp>
    </p:spTree>
    <p:extLst>
      <p:ext uri="{BB962C8B-B14F-4D97-AF65-F5344CB8AC3E}">
        <p14:creationId xmlns:p14="http://schemas.microsoft.com/office/powerpoint/2010/main" val="19029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Address PIN Code API allows developers to get details of Address by searching with PIN Code.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        </a:t>
            </a:r>
            <a:r>
              <a:rPr lang="en-US" sz="2400" dirty="0"/>
              <a:t>STEP 1: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77" y="4846615"/>
            <a:ext cx="6457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57" y="2955225"/>
            <a:ext cx="6143625" cy="3562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4" y="690562"/>
            <a:ext cx="657225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8965" y="972233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STEP 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1104" y="4885764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161183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2F9F-13AE-4E06-B776-11939422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11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860D-A89F-40C9-8BB7-ACD1214A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DATA SET – 1: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DATA SET – 2: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C1202-F4E6-4723-AC57-5160CF0A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910736"/>
            <a:ext cx="9882554" cy="2152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D4568-9F48-4EC6-B494-DEB785D2A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3608997"/>
            <a:ext cx="9947031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3ED6-5C8A-4C84-8151-BCEE6C68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rmAutofit/>
          </a:bodyPr>
          <a:lstStyle/>
          <a:p>
            <a:r>
              <a:rPr lang="en-IN" sz="4000" dirty="0"/>
              <a:t>PYTHON PROGRAM: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657D5-E922-4288-9B97-60F49EE1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62"/>
            <a:ext cx="10515600" cy="5495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dirty="0"/>
              <a:t>from flask import Flask, </a:t>
            </a:r>
            <a:r>
              <a:rPr lang="en-IN" sz="1900" dirty="0" err="1"/>
              <a:t>jsonify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app = Flask(__name__)</a:t>
            </a:r>
          </a:p>
          <a:p>
            <a:pPr marL="0" indent="0">
              <a:buNone/>
            </a:pPr>
            <a:r>
              <a:rPr lang="en-IN" sz="1900" dirty="0"/>
              <a:t>@app.route('/')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hello_world</a:t>
            </a:r>
            <a:r>
              <a:rPr lang="en-IN" sz="1900" dirty="0"/>
              <a:t>():</a:t>
            </a:r>
          </a:p>
          <a:p>
            <a:pPr marL="0" indent="0">
              <a:buNone/>
            </a:pPr>
            <a:r>
              <a:rPr lang="en-IN" sz="1900" dirty="0"/>
              <a:t>    return "&lt;p&gt;Hello, World!&lt;/p&gt;"</a:t>
            </a:r>
          </a:p>
          <a:p>
            <a:pPr marL="0" indent="0">
              <a:buNone/>
            </a:pPr>
            <a:r>
              <a:rPr lang="en-IN" sz="1900" dirty="0"/>
              <a:t>@app.route('/unique_list/&lt;string:text_str&gt;')</a:t>
            </a:r>
          </a:p>
          <a:p>
            <a:pPr marL="0" indent="0">
              <a:buNone/>
            </a:pPr>
            <a:r>
              <a:rPr lang="en-IN" sz="1900" dirty="0"/>
              <a:t>def </a:t>
            </a:r>
            <a:r>
              <a:rPr lang="en-IN" sz="1900" dirty="0" err="1"/>
              <a:t>unique_list</a:t>
            </a:r>
            <a:r>
              <a:rPr lang="en-IN" sz="1900" dirty="0"/>
              <a:t>(</a:t>
            </a:r>
            <a:r>
              <a:rPr lang="en-IN" sz="1900" dirty="0" err="1"/>
              <a:t>text_str</a:t>
            </a:r>
            <a:r>
              <a:rPr lang="en-IN" sz="1900" dirty="0"/>
              <a:t>):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text_strl</a:t>
            </a:r>
            <a:r>
              <a:rPr lang="en-IN" sz="1900" dirty="0"/>
              <a:t> = </a:t>
            </a:r>
            <a:r>
              <a:rPr lang="en-IN" sz="1900" dirty="0" err="1"/>
              <a:t>text_str.lower</a:t>
            </a:r>
            <a:r>
              <a:rPr lang="en-IN" sz="1900" dirty="0"/>
              <a:t>()</a:t>
            </a:r>
          </a:p>
          <a:p>
            <a:pPr marL="0" indent="0">
              <a:buNone/>
            </a:pPr>
            <a:r>
              <a:rPr lang="en-IN" sz="1900" dirty="0"/>
              <a:t>    l = </a:t>
            </a:r>
            <a:r>
              <a:rPr lang="en-IN" sz="1900" dirty="0" err="1"/>
              <a:t>text_strl.split</a:t>
            </a:r>
            <a:r>
              <a:rPr lang="en-IN" sz="1900" dirty="0"/>
              <a:t>()</a:t>
            </a:r>
          </a:p>
          <a:p>
            <a:pPr marL="0" indent="0">
              <a:buNone/>
            </a:pPr>
            <a:r>
              <a:rPr lang="en-IN" sz="1900" dirty="0"/>
              <a:t>    temp = []</a:t>
            </a:r>
          </a:p>
          <a:p>
            <a:pPr marL="0" indent="0">
              <a:buNone/>
            </a:pPr>
            <a:r>
              <a:rPr lang="en-IN" sz="1900" dirty="0"/>
              <a:t>    for x in l:</a:t>
            </a:r>
          </a:p>
          <a:p>
            <a:pPr marL="0" indent="0">
              <a:buNone/>
            </a:pPr>
            <a:r>
              <a:rPr lang="en-IN" sz="1900" dirty="0"/>
              <a:t>        if x not in temp:</a:t>
            </a:r>
          </a:p>
          <a:p>
            <a:pPr marL="0" indent="0">
              <a:buNone/>
            </a:pPr>
            <a:r>
              <a:rPr lang="en-IN" sz="1900" dirty="0"/>
              <a:t>            </a:t>
            </a:r>
            <a:r>
              <a:rPr lang="en-IN" sz="1900" dirty="0" err="1"/>
              <a:t>temp.append</a:t>
            </a:r>
            <a:r>
              <a:rPr lang="en-IN" sz="1900" dirty="0"/>
              <a:t>(x)</a:t>
            </a:r>
          </a:p>
          <a:p>
            <a:pPr marL="0" indent="0">
              <a:buNone/>
            </a:pPr>
            <a:r>
              <a:rPr lang="en-IN" sz="1900" dirty="0"/>
              <a:t>    res = ' '.join(temp)</a:t>
            </a:r>
          </a:p>
          <a:p>
            <a:pPr marL="0" indent="0">
              <a:buNone/>
            </a:pPr>
            <a:r>
              <a:rPr lang="en-IN" sz="1900" dirty="0"/>
              <a:t>    result = {"String": </a:t>
            </a:r>
            <a:r>
              <a:rPr lang="en-IN" sz="1900" dirty="0" err="1"/>
              <a:t>text_str</a:t>
            </a:r>
            <a:r>
              <a:rPr lang="en-IN" sz="1900" dirty="0"/>
              <a:t>, "String after removing duplicates": res}</a:t>
            </a:r>
          </a:p>
          <a:p>
            <a:pPr marL="0" indent="0">
              <a:buNone/>
            </a:pPr>
            <a:r>
              <a:rPr lang="en-IN" sz="1900" dirty="0"/>
              <a:t>    return </a:t>
            </a:r>
            <a:r>
              <a:rPr lang="en-IN" sz="1900" dirty="0" err="1"/>
              <a:t>jsonify</a:t>
            </a:r>
            <a:r>
              <a:rPr lang="en-IN" sz="1900" dirty="0"/>
              <a:t>(result)</a:t>
            </a:r>
          </a:p>
          <a:p>
            <a:pPr marL="0" indent="0">
              <a:buNone/>
            </a:pPr>
            <a:r>
              <a:rPr lang="en-IN" sz="1900" dirty="0"/>
              <a:t>if __name__ == "main":</a:t>
            </a:r>
          </a:p>
          <a:p>
            <a:pPr marL="0" indent="0">
              <a:buNone/>
            </a:pPr>
            <a:r>
              <a:rPr lang="en-IN" sz="1900" dirty="0"/>
              <a:t>    </a:t>
            </a:r>
            <a:r>
              <a:rPr lang="en-IN" sz="1900" dirty="0" err="1"/>
              <a:t>app.run</a:t>
            </a:r>
            <a:r>
              <a:rPr lang="en-IN" sz="1900" dirty="0"/>
              <a:t>(debug=True)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6062</TotalTime>
  <Words>473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UIDAI Hackathon</vt:lpstr>
      <vt:lpstr>About the Problem Statement</vt:lpstr>
      <vt:lpstr>Approach</vt:lpstr>
      <vt:lpstr>Architectural Diagram</vt:lpstr>
      <vt:lpstr>PowerPoint Presentation</vt:lpstr>
      <vt:lpstr>API Usage</vt:lpstr>
      <vt:lpstr>PowerPoint Presentation</vt:lpstr>
      <vt:lpstr>PowerPoint Presentation</vt:lpstr>
      <vt:lpstr>PYTHON PROGRAM:</vt:lpstr>
      <vt:lpstr>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vpsudha02@gmail.com</cp:lastModifiedBy>
  <cp:revision>195</cp:revision>
  <dcterms:created xsi:type="dcterms:W3CDTF">2020-07-08T09:37:44Z</dcterms:created>
  <dcterms:modified xsi:type="dcterms:W3CDTF">2021-10-31T16:45:30Z</dcterms:modified>
</cp:coreProperties>
</file>