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4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  <p:sldId id="287" r:id="rId30"/>
    <p:sldId id="288" r:id="rId31"/>
    <p:sldId id="290" r:id="rId32"/>
    <p:sldId id="291" r:id="rId33"/>
    <p:sldId id="298" r:id="rId34"/>
    <p:sldId id="296" r:id="rId35"/>
    <p:sldId id="297" r:id="rId36"/>
    <p:sldId id="294" r:id="rId37"/>
    <p:sldId id="295" r:id="rId38"/>
    <p:sldId id="300" r:id="rId39"/>
    <p:sldId id="301" r:id="rId40"/>
    <p:sldId id="302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491" y="1761854"/>
            <a:ext cx="8637073" cy="155708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Scrum 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5202" y="3556394"/>
            <a:ext cx="8637072" cy="25309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52015023 </a:t>
            </a:r>
            <a:r>
              <a:rPr lang="en-US" sz="2000" dirty="0" err="1" smtClean="0"/>
              <a:t>Jesslyn</a:t>
            </a:r>
            <a:r>
              <a:rPr lang="en-US" sz="2000" dirty="0" smtClean="0"/>
              <a:t> Chandra</a:t>
            </a:r>
            <a:br>
              <a:rPr lang="en-US" sz="2000" dirty="0" smtClean="0"/>
            </a:br>
            <a:r>
              <a:rPr lang="en-US" sz="2000" dirty="0" smtClean="0"/>
              <a:t>52015024 Kelvin </a:t>
            </a:r>
            <a:r>
              <a:rPr lang="en-US" sz="2000" dirty="0" err="1" smtClean="0"/>
              <a:t>Aurin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52015025 Kelvin Gowanto</a:t>
            </a:r>
            <a:br>
              <a:rPr lang="en-US" sz="2000" dirty="0" smtClean="0"/>
            </a:br>
            <a:r>
              <a:rPr lang="en-US" sz="2000" dirty="0" smtClean="0"/>
              <a:t>52015026 Kelvin </a:t>
            </a:r>
            <a:r>
              <a:rPr lang="en-US" sz="2000" dirty="0" err="1" smtClean="0"/>
              <a:t>Howardhy</a:t>
            </a:r>
            <a:r>
              <a:rPr lang="en-US" sz="2000" dirty="0" smtClean="0"/>
              <a:t> -&gt;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DATANG)</a:t>
            </a:r>
            <a:br>
              <a:rPr lang="en-US" sz="2000" dirty="0" smtClean="0"/>
            </a:br>
            <a:r>
              <a:rPr lang="en-US" sz="2000" dirty="0" smtClean="0"/>
              <a:t>52015027 </a:t>
            </a:r>
            <a:r>
              <a:rPr lang="en-US" sz="2000" dirty="0" err="1" smtClean="0"/>
              <a:t>Lidya</a:t>
            </a:r>
            <a:r>
              <a:rPr lang="en-US" sz="2000" dirty="0" smtClean="0"/>
              <a:t> </a:t>
            </a:r>
            <a:r>
              <a:rPr lang="en-US" sz="2000" dirty="0" err="1" smtClean="0"/>
              <a:t>Yosephine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52015028 Methodius </a:t>
            </a:r>
            <a:r>
              <a:rPr lang="en-US" sz="2000" dirty="0" err="1" smtClean="0"/>
              <a:t>Dickyar</a:t>
            </a:r>
            <a:r>
              <a:rPr lang="en-US" sz="2000" dirty="0" smtClean="0"/>
              <a:t> </a:t>
            </a:r>
            <a:r>
              <a:rPr lang="en-US" sz="2000" dirty="0" err="1" smtClean="0"/>
              <a:t>Fortino</a:t>
            </a:r>
            <a:r>
              <a:rPr lang="en-US" sz="2000" dirty="0" smtClean="0"/>
              <a:t> </a:t>
            </a:r>
            <a:r>
              <a:rPr lang="en-US" sz="2000" dirty="0" err="1" smtClean="0"/>
              <a:t>Junaidy</a:t>
            </a:r>
            <a:r>
              <a:rPr lang="en-US" sz="2000" dirty="0" smtClean="0"/>
              <a:t> J.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360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Owner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19308"/>
          </a:xfrm>
        </p:spPr>
        <p:txBody>
          <a:bodyPr>
            <a:noAutofit/>
          </a:bodyPr>
          <a:lstStyle/>
          <a:p>
            <a:r>
              <a:rPr lang="en-US" dirty="0"/>
              <a:t>Product owner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product owner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menciptakan</a:t>
            </a:r>
            <a:r>
              <a:rPr lang="en-US" dirty="0"/>
              <a:t> "APA"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Item-item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"story"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product owner. </a:t>
            </a:r>
          </a:p>
          <a:p>
            <a:r>
              <a:rPr lang="en-US" dirty="0"/>
              <a:t>Product owner,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story,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SCRUM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 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product owner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di-deploy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8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seseorang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berperan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fasilitator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proses </a:t>
            </a:r>
            <a:r>
              <a:rPr lang="en-US" sz="3200" dirty="0" err="1"/>
              <a:t>atau</a:t>
            </a:r>
            <a:r>
              <a:rPr lang="en-US" sz="3200" dirty="0"/>
              <a:t> ceremony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scrum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layaknya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project manager. </a:t>
            </a:r>
          </a:p>
        </p:txBody>
      </p:sp>
    </p:spTree>
    <p:extLst>
      <p:ext uri="{BB962C8B-B14F-4D97-AF65-F5344CB8AC3E}">
        <p14:creationId xmlns:p14="http://schemas.microsoft.com/office/powerpoint/2010/main" val="14300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Proses </a:t>
            </a:r>
            <a:r>
              <a:rPr lang="en-US" sz="4800" b="1" dirty="0" err="1"/>
              <a:t>Membangun</a:t>
            </a:r>
            <a:r>
              <a:rPr lang="en-US" sz="4800" b="1" dirty="0"/>
              <a:t> Incremental Product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Backlog Item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Adalah</a:t>
            </a:r>
            <a:r>
              <a:rPr lang="en-US" sz="3200" dirty="0"/>
              <a:t> list </a:t>
            </a:r>
            <a:r>
              <a:rPr lang="en-US" sz="3200" dirty="0" err="1"/>
              <a:t>dari</a:t>
            </a:r>
            <a:r>
              <a:rPr lang="en-US" sz="3200" dirty="0"/>
              <a:t> 'user story'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menggambarkan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feature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tersedia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. Product Owner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user story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selanjutnya</a:t>
            </a:r>
            <a:r>
              <a:rPr lang="en-US" sz="3200" dirty="0"/>
              <a:t> </a:t>
            </a:r>
            <a:r>
              <a:rPr lang="en-US" sz="3200" dirty="0" err="1"/>
              <a:t>dibawa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diskusi</a:t>
            </a:r>
            <a:r>
              <a:rPr lang="en-US" sz="3200" dirty="0"/>
              <a:t> </a:t>
            </a:r>
            <a:r>
              <a:rPr lang="en-US" sz="3200" dirty="0" err="1"/>
              <a:t>bersama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melihat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detail </a:t>
            </a:r>
            <a:r>
              <a:rPr lang="en-US" sz="3200" dirty="0" err="1"/>
              <a:t>terkait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skala</a:t>
            </a:r>
            <a:r>
              <a:rPr lang="en-US" sz="3200" dirty="0"/>
              <a:t> </a:t>
            </a:r>
            <a:r>
              <a:rPr lang="en-US" sz="3200" dirty="0" err="1"/>
              <a:t>prioritas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acceptance criteria.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3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user story </a:t>
            </a:r>
            <a:r>
              <a:rPr lang="en-US" dirty="0" err="1"/>
              <a:t>pada</a:t>
            </a:r>
            <a:r>
              <a:rPr lang="en-US" dirty="0"/>
              <a:t> Product Backlog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Jika</a:t>
            </a:r>
            <a:r>
              <a:rPr lang="en-US" dirty="0"/>
              <a:t> user </a:t>
            </a:r>
            <a:r>
              <a:rPr lang="en-US" dirty="0" err="1"/>
              <a:t>mencoba</a:t>
            </a:r>
            <a:r>
              <a:rPr lang="en-US" dirty="0"/>
              <a:t> 3 kali password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di lock.</a:t>
            </a:r>
          </a:p>
          <a:p>
            <a:pPr lvl="0"/>
            <a:r>
              <a:rPr lang="en-US" dirty="0" err="1"/>
              <a:t>Menghasilkan</a:t>
            </a:r>
            <a:r>
              <a:rPr lang="en-US" dirty="0"/>
              <a:t> report </a:t>
            </a:r>
            <a:r>
              <a:rPr lang="en-US" dirty="0" err="1"/>
              <a:t>nilai</a:t>
            </a:r>
            <a:r>
              <a:rPr lang="en-US" dirty="0"/>
              <a:t> semester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Report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alert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Story Form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selanjutkan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Product Backlog Item,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incremental product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sprint. Di </a:t>
            </a:r>
            <a:r>
              <a:rPr lang="en-US" dirty="0" err="1"/>
              <a:t>dalam</a:t>
            </a:r>
            <a:r>
              <a:rPr lang="en-US" dirty="0"/>
              <a:t> scrum,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sprint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Backlog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mapping </a:t>
            </a:r>
            <a:r>
              <a:rPr lang="en-US" sz="2400" dirty="0" err="1"/>
              <a:t>setiap</a:t>
            </a:r>
            <a:r>
              <a:rPr lang="en-US" sz="2400" dirty="0"/>
              <a:t> Product Backlog Item(PBI)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sprint.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Sprint Backlog,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member </a:t>
            </a:r>
            <a:r>
              <a:rPr lang="en-US" sz="2400" dirty="0" err="1"/>
              <a:t>dalam</a:t>
            </a:r>
            <a:r>
              <a:rPr lang="en-US" sz="2400" dirty="0"/>
              <a:t> scrum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target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sprint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.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PBI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dipecah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2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item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dikerjanan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sprint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. </a:t>
            </a:r>
            <a:r>
              <a:rPr lang="en-US" sz="2400" dirty="0" err="1"/>
              <a:t>Pemecahan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item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independent </a:t>
            </a:r>
            <a:r>
              <a:rPr lang="en-US" sz="2400" dirty="0" err="1"/>
              <a:t>dan</a:t>
            </a:r>
            <a:r>
              <a:rPr lang="en-US" sz="2400" dirty="0"/>
              <a:t> testable.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59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5434"/>
          </a:xfrm>
        </p:spPr>
        <p:txBody>
          <a:bodyPr>
            <a:noAutofit/>
          </a:bodyPr>
          <a:lstStyle/>
          <a:p>
            <a:r>
              <a:rPr lang="en-US" sz="2400" dirty="0"/>
              <a:t>Team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sprint backlog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berdiskusi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sprint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. </a:t>
            </a:r>
            <a:r>
              <a:rPr lang="en-US" sz="2400" dirty="0" err="1"/>
              <a:t>Misal</a:t>
            </a:r>
            <a:r>
              <a:rPr lang="en-US" sz="2400" dirty="0"/>
              <a:t>,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report </a:t>
            </a:r>
            <a:r>
              <a:rPr lang="en-US" sz="2400" dirty="0" err="1"/>
              <a:t>nilai</a:t>
            </a:r>
            <a:r>
              <a:rPr lang="en-US" sz="2400" dirty="0"/>
              <a:t> semester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sprint/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agar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menyesaikan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dalm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form report, </a:t>
            </a:r>
            <a:r>
              <a:rPr lang="en-US" sz="2400" dirty="0" err="1"/>
              <a:t>menganalisa</a:t>
            </a:r>
            <a:r>
              <a:rPr lang="en-US" sz="2400" dirty="0"/>
              <a:t> database, </a:t>
            </a:r>
            <a:r>
              <a:rPr lang="en-US" sz="2400" dirty="0" err="1"/>
              <a:t>mendesain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input, </a:t>
            </a:r>
            <a:r>
              <a:rPr lang="en-US" sz="2400" dirty="0" err="1"/>
              <a:t>melakukan</a:t>
            </a:r>
            <a:r>
              <a:rPr lang="en-US" sz="2400" dirty="0"/>
              <a:t> testing </a:t>
            </a:r>
            <a:r>
              <a:rPr lang="en-US" sz="2400" dirty="0" err="1"/>
              <a:t>dan</a:t>
            </a:r>
            <a:r>
              <a:rPr lang="en-US" sz="2400" dirty="0"/>
              <a:t> lain-lain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694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Aktifitas</a:t>
            </a:r>
            <a:r>
              <a:rPr lang="en-US" b="1" dirty="0"/>
              <a:t> Scrum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Refinement Meeting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5617"/>
          </a:xfrm>
        </p:spPr>
        <p:txBody>
          <a:bodyPr>
            <a:normAutofit/>
          </a:bodyPr>
          <a:lstStyle/>
          <a:p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item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membantu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menjalankan</a:t>
            </a:r>
            <a:r>
              <a:rPr lang="en-US" sz="2200" dirty="0"/>
              <a:t> </a:t>
            </a:r>
            <a:r>
              <a:rPr lang="en-US" sz="2200" dirty="0" err="1"/>
              <a:t>kesehariannya</a:t>
            </a:r>
            <a:r>
              <a:rPr lang="en-US" sz="2200" dirty="0"/>
              <a:t>. Meeting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bersama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tim</a:t>
            </a:r>
            <a:r>
              <a:rPr lang="en-US" sz="2200" dirty="0"/>
              <a:t> scrum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mengetahui</a:t>
            </a:r>
            <a:r>
              <a:rPr lang="en-US" sz="2200" dirty="0"/>
              <a:t> feature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yang </a:t>
            </a:r>
            <a:r>
              <a:rPr lang="en-US" sz="2200" dirty="0" err="1"/>
              <a:t>sedang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.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meeting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Product Backlog Item. </a:t>
            </a:r>
          </a:p>
          <a:p>
            <a:r>
              <a:rPr lang="en-US" sz="2200" dirty="0"/>
              <a:t>Meeting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tim</a:t>
            </a:r>
            <a:r>
              <a:rPr lang="en-US" sz="2200" dirty="0"/>
              <a:t> </a:t>
            </a:r>
            <a:r>
              <a:rPr lang="en-US" sz="2200" dirty="0" err="1"/>
              <a:t>mulai</a:t>
            </a:r>
            <a:r>
              <a:rPr lang="en-US" sz="2200" dirty="0"/>
              <a:t> </a:t>
            </a:r>
            <a:r>
              <a:rPr lang="en-US" sz="2200" dirty="0" err="1"/>
              <a:t>bekerja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tahapan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sprint. </a:t>
            </a:r>
            <a:r>
              <a:rPr lang="en-US" sz="2200" dirty="0" err="1"/>
              <a:t>Setiap</a:t>
            </a:r>
            <a:r>
              <a:rPr lang="en-US" sz="2200" dirty="0"/>
              <a:t> list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direview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scope-</a:t>
            </a:r>
            <a:r>
              <a:rPr lang="en-US" sz="2200" dirty="0" err="1"/>
              <a:t>nya</a:t>
            </a:r>
            <a:r>
              <a:rPr lang="en-US" sz="2200" dirty="0"/>
              <a:t>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terlalu</a:t>
            </a:r>
            <a:r>
              <a:rPr lang="en-US" sz="2200" dirty="0"/>
              <a:t> </a:t>
            </a:r>
            <a:r>
              <a:rPr lang="en-US" sz="2200" dirty="0" err="1"/>
              <a:t>luas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di-split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dibagi-bagi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potongan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di-mapping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/sprint. 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033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Refinement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Tim </a:t>
            </a:r>
            <a:r>
              <a:rPr lang="en-US" sz="2300" dirty="0" err="1"/>
              <a:t>juga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berdiskusi</a:t>
            </a:r>
            <a:r>
              <a:rPr lang="en-US" sz="2300" dirty="0"/>
              <a:t> </a:t>
            </a:r>
            <a:r>
              <a:rPr lang="en-US" sz="2300" dirty="0" err="1"/>
              <a:t>tingkat</a:t>
            </a:r>
            <a:r>
              <a:rPr lang="en-US" sz="2300" dirty="0"/>
              <a:t> </a:t>
            </a:r>
            <a:r>
              <a:rPr lang="en-US" sz="2300" dirty="0" err="1"/>
              <a:t>kesulitan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prioritas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masing-masing</a:t>
            </a:r>
            <a:r>
              <a:rPr lang="en-US" sz="2300" dirty="0"/>
              <a:t> item, </a:t>
            </a:r>
            <a:r>
              <a:rPr lang="en-US" sz="2300" dirty="0" err="1"/>
              <a:t>sehingga</a:t>
            </a:r>
            <a:r>
              <a:rPr lang="en-US" sz="2300" dirty="0"/>
              <a:t> </a:t>
            </a:r>
            <a:r>
              <a:rPr lang="en-US" sz="2300" dirty="0" err="1"/>
              <a:t>tim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membuat</a:t>
            </a:r>
            <a:r>
              <a:rPr lang="en-US" sz="2300" dirty="0"/>
              <a:t> schedule yang </a:t>
            </a:r>
            <a:r>
              <a:rPr lang="en-US" sz="2300" dirty="0" err="1"/>
              <a:t>tepat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melakukan</a:t>
            </a:r>
            <a:r>
              <a:rPr lang="en-US" sz="2300" dirty="0"/>
              <a:t> mapping </a:t>
            </a:r>
            <a:r>
              <a:rPr lang="en-US" sz="2300" dirty="0" err="1"/>
              <a:t>mengenai</a:t>
            </a:r>
            <a:r>
              <a:rPr lang="en-US" sz="2300" dirty="0"/>
              <a:t> item yang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dikerjakan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dahulu</a:t>
            </a:r>
            <a:r>
              <a:rPr lang="en-US" sz="2300" dirty="0"/>
              <a:t> </a:t>
            </a:r>
            <a:r>
              <a:rPr lang="en-US" sz="2300" dirty="0" err="1"/>
              <a:t>sehingga</a:t>
            </a:r>
            <a:r>
              <a:rPr lang="en-US" sz="2300" dirty="0"/>
              <a:t> </a:t>
            </a:r>
            <a:r>
              <a:rPr lang="en-US" sz="2300" dirty="0" err="1"/>
              <a:t>tim</a:t>
            </a:r>
            <a:r>
              <a:rPr lang="en-US" sz="2300" dirty="0"/>
              <a:t> </a:t>
            </a:r>
            <a:r>
              <a:rPr lang="en-US" sz="2300" dirty="0" err="1"/>
              <a:t>memiliki</a:t>
            </a:r>
            <a:r>
              <a:rPr lang="en-US" sz="2300" dirty="0"/>
              <a:t> </a:t>
            </a:r>
            <a:r>
              <a:rPr lang="en-US" sz="2300" dirty="0" err="1"/>
              <a:t>perencanaan</a:t>
            </a:r>
            <a:r>
              <a:rPr lang="en-US" sz="2300" dirty="0"/>
              <a:t> item </a:t>
            </a:r>
            <a:r>
              <a:rPr lang="en-US" sz="2300" dirty="0" err="1"/>
              <a:t>apa</a:t>
            </a:r>
            <a:r>
              <a:rPr lang="en-US" sz="2300" dirty="0"/>
              <a:t> </a:t>
            </a:r>
            <a:r>
              <a:rPr lang="en-US" sz="2300" dirty="0" err="1"/>
              <a:t>saja</a:t>
            </a:r>
            <a:r>
              <a:rPr lang="en-US" sz="2300" dirty="0"/>
              <a:t> yang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dikerjakan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.</a:t>
            </a:r>
          </a:p>
          <a:p>
            <a:r>
              <a:rPr lang="en-US" sz="2300" dirty="0"/>
              <a:t>Dan </a:t>
            </a:r>
            <a:r>
              <a:rPr lang="en-US" sz="2300" dirty="0" err="1"/>
              <a:t>tentu</a:t>
            </a:r>
            <a:r>
              <a:rPr lang="en-US" sz="2300" dirty="0"/>
              <a:t> </a:t>
            </a:r>
            <a:r>
              <a:rPr lang="en-US" sz="2300" dirty="0" err="1"/>
              <a:t>saja</a:t>
            </a:r>
            <a:r>
              <a:rPr lang="en-US" sz="2300" dirty="0"/>
              <a:t>,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tahap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tim</a:t>
            </a:r>
            <a:r>
              <a:rPr lang="en-US" sz="2300" dirty="0"/>
              <a:t> </a:t>
            </a:r>
            <a:r>
              <a:rPr lang="en-US" sz="2300" dirty="0" err="1"/>
              <a:t>mencoba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menyamakan</a:t>
            </a:r>
            <a:r>
              <a:rPr lang="en-US" sz="2300" dirty="0"/>
              <a:t> </a:t>
            </a:r>
            <a:r>
              <a:rPr lang="en-US" sz="2300" dirty="0" err="1"/>
              <a:t>persepsi</a:t>
            </a:r>
            <a:r>
              <a:rPr lang="en-US" sz="2300" dirty="0"/>
              <a:t> </a:t>
            </a:r>
            <a:r>
              <a:rPr lang="en-US" sz="2300" dirty="0" err="1"/>
              <a:t>mengenai</a:t>
            </a:r>
            <a:r>
              <a:rPr lang="en-US" sz="2300" dirty="0"/>
              <a:t> acceptance criteria </a:t>
            </a:r>
            <a:r>
              <a:rPr lang="en-US" sz="2300" dirty="0" err="1"/>
              <a:t>yaitu</a:t>
            </a:r>
            <a:r>
              <a:rPr lang="en-US" sz="2300" dirty="0"/>
              <a:t> </a:t>
            </a:r>
            <a:r>
              <a:rPr lang="en-US" sz="2300" dirty="0" err="1"/>
              <a:t>kriteria</a:t>
            </a:r>
            <a:r>
              <a:rPr lang="en-US" sz="2300" dirty="0"/>
              <a:t> </a:t>
            </a:r>
            <a:r>
              <a:rPr lang="en-US" sz="2300" dirty="0" err="1"/>
              <a:t>apa</a:t>
            </a:r>
            <a:r>
              <a:rPr lang="en-US" sz="2300" dirty="0"/>
              <a:t> </a:t>
            </a:r>
            <a:r>
              <a:rPr lang="en-US" sz="2300" dirty="0" err="1"/>
              <a:t>saja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mengatakan</a:t>
            </a:r>
            <a:r>
              <a:rPr lang="en-US" sz="2300" dirty="0"/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incremental product yang </a:t>
            </a:r>
            <a:r>
              <a:rPr lang="en-US" sz="2300" dirty="0" err="1"/>
              <a:t>dihasilkan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sesuai</a:t>
            </a:r>
            <a:r>
              <a:rPr lang="en-US" sz="2300" dirty="0"/>
              <a:t> </a:t>
            </a:r>
            <a:r>
              <a:rPr lang="en-US" sz="2300" dirty="0" err="1"/>
              <a:t>harapan</a:t>
            </a:r>
            <a:r>
              <a:rPr lang="en-US" sz="2300" dirty="0"/>
              <a:t>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189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465" y="1795075"/>
            <a:ext cx="8637073" cy="2541431"/>
          </a:xfrm>
        </p:spPr>
        <p:txBody>
          <a:bodyPr/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Scrum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Meeting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Product Backlog Item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Backlog Refinement Meeting,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feature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. Dan 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task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guna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feature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sprint.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task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scrum.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01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16" y="491010"/>
            <a:ext cx="9603275" cy="1049235"/>
          </a:xfrm>
        </p:spPr>
        <p:txBody>
          <a:bodyPr/>
          <a:lstStyle/>
          <a:p>
            <a:r>
              <a:rPr lang="en-US" dirty="0"/>
              <a:t>Daily Scrum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950" y="1715286"/>
            <a:ext cx="9603275" cy="3758051"/>
          </a:xfrm>
        </p:spPr>
        <p:txBody>
          <a:bodyPr>
            <a:noAutofit/>
          </a:bodyPr>
          <a:lstStyle/>
          <a:p>
            <a:r>
              <a:rPr lang="en-US" sz="2400" dirty="0" err="1"/>
              <a:t>Kini</a:t>
            </a:r>
            <a:r>
              <a:rPr lang="en-US" sz="2400" dirty="0"/>
              <a:t> </a:t>
            </a:r>
            <a:r>
              <a:rPr lang="en-US" sz="2400" dirty="0" err="1"/>
              <a:t>tiba</a:t>
            </a:r>
            <a:r>
              <a:rPr lang="en-US" sz="2400" dirty="0"/>
              <a:t> </a:t>
            </a:r>
            <a:r>
              <a:rPr lang="en-US" sz="2400" dirty="0" err="1"/>
              <a:t>saatnya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.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scrum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bersepakat</a:t>
            </a:r>
            <a:r>
              <a:rPr lang="en-US" sz="2400" dirty="0"/>
              <a:t> feature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kolaborasi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sepakat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tugasnya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meeting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20 </a:t>
            </a:r>
            <a:r>
              <a:rPr lang="en-US" sz="2400" dirty="0" err="1"/>
              <a:t>menit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melaporkan</a:t>
            </a:r>
            <a:r>
              <a:rPr lang="en-US" sz="2400" dirty="0"/>
              <a:t> 3 point. Point-point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kemarin</a:t>
            </a:r>
            <a:r>
              <a:rPr lang="en-US" sz="2400" dirty="0"/>
              <a:t>,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yang </a:t>
            </a:r>
            <a:r>
              <a:rPr lang="en-US" sz="2400" dirty="0" err="1"/>
              <a:t>dihadapi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. Meeting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didesain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detail,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berdiskusi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detail </a:t>
            </a:r>
            <a:r>
              <a:rPr lang="en-US" sz="2400" dirty="0" err="1"/>
              <a:t>diluar</a:t>
            </a:r>
            <a:r>
              <a:rPr lang="en-US" sz="2400" dirty="0"/>
              <a:t> meeting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orang-orang </a:t>
            </a:r>
            <a:r>
              <a:rPr lang="en-US" sz="2400" dirty="0" err="1"/>
              <a:t>terkait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31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harinya</a:t>
            </a:r>
            <a:r>
              <a:rPr lang="en-US" sz="3200" dirty="0"/>
              <a:t>, sprint backlog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selalu</a:t>
            </a:r>
            <a:r>
              <a:rPr lang="en-US" sz="3200" dirty="0"/>
              <a:t> </a:t>
            </a:r>
            <a:r>
              <a:rPr lang="en-US" sz="3200" dirty="0" err="1"/>
              <a:t>mereflekasikan</a:t>
            </a:r>
            <a:r>
              <a:rPr lang="en-US" sz="3200" dirty="0"/>
              <a:t> status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ditetapkan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iterasi</a:t>
            </a:r>
            <a:r>
              <a:rPr lang="en-US" sz="3200" dirty="0"/>
              <a:t>.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diidentifikasi</a:t>
            </a:r>
            <a:r>
              <a:rPr lang="en-US" sz="3200" dirty="0"/>
              <a:t>,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dimasukkan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kolom</a:t>
            </a:r>
            <a:r>
              <a:rPr lang="en-US" sz="3200" dirty="0"/>
              <a:t> "Not Started". </a:t>
            </a:r>
            <a:r>
              <a:rPr lang="en-US" sz="3200" dirty="0" err="1"/>
              <a:t>Selanjutnya</a:t>
            </a:r>
            <a:r>
              <a:rPr lang="en-US" sz="3200" dirty="0"/>
              <a:t> </a:t>
            </a:r>
            <a:r>
              <a:rPr lang="en-US" sz="3200" dirty="0" err="1"/>
              <a:t>tugas-tugas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mengalami</a:t>
            </a:r>
            <a:r>
              <a:rPr lang="en-US" sz="3200" dirty="0"/>
              <a:t> progress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didiskusikan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daily meeting.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126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Review Meeting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Kini</a:t>
            </a:r>
            <a:r>
              <a:rPr lang="en-US" sz="2400" dirty="0" smtClean="0"/>
              <a:t> </a:t>
            </a:r>
            <a:r>
              <a:rPr lang="en-US" sz="2400" dirty="0" err="1"/>
              <a:t>tiba</a:t>
            </a:r>
            <a:r>
              <a:rPr lang="en-US" sz="2400" dirty="0"/>
              <a:t> </a:t>
            </a:r>
            <a:r>
              <a:rPr lang="en-US" sz="2400" dirty="0" err="1"/>
              <a:t>saatnya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sprint,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berdiskusi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final review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ekspektasi</a:t>
            </a:r>
            <a:r>
              <a:rPr lang="en-US" sz="2400" dirty="0"/>
              <a:t> yang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product owner. Product Owner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orang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incremental product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sprint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selajutnya</a:t>
            </a:r>
            <a:r>
              <a:rPr lang="en-US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5654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Karakteristik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45915"/>
            <a:ext cx="9603275" cy="3862554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ukuran</a:t>
            </a:r>
            <a:r>
              <a:rPr lang="en-US" sz="2200" dirty="0" smtClean="0"/>
              <a:t> </a:t>
            </a:r>
            <a:r>
              <a:rPr lang="en-US" sz="2200" dirty="0" err="1"/>
              <a:t>tim</a:t>
            </a:r>
            <a:r>
              <a:rPr lang="en-US" sz="2200" dirty="0"/>
              <a:t> yang </a:t>
            </a:r>
            <a:r>
              <a:rPr lang="en-US" sz="2200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melancarkan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, </a:t>
            </a:r>
            <a:r>
              <a:rPr lang="en-US" sz="2200" dirty="0" err="1"/>
              <a:t>mengurangi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memberdayakan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/>
              <a:t>lain</a:t>
            </a:r>
          </a:p>
          <a:p>
            <a:r>
              <a:rPr lang="en-US" sz="2200" dirty="0" smtClean="0"/>
              <a:t>proses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beradaptasi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teknis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bisnis</a:t>
            </a:r>
            <a:endParaRPr lang="en-US" sz="2200" dirty="0"/>
          </a:p>
          <a:p>
            <a:r>
              <a:rPr lang="en-US" sz="2200" dirty="0" smtClean="0"/>
              <a:t>proses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software increment</a:t>
            </a:r>
          </a:p>
          <a:p>
            <a:r>
              <a:rPr lang="en-US" sz="2200" dirty="0"/>
              <a:t> </a:t>
            </a:r>
            <a:r>
              <a:rPr lang="en-US" sz="2200" dirty="0" err="1"/>
              <a:t>pembangunan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orang yang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dibagi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tim</a:t>
            </a:r>
            <a:r>
              <a:rPr lang="en-US" sz="2200" dirty="0"/>
              <a:t> yang </a:t>
            </a:r>
            <a:r>
              <a:rPr lang="en-US" sz="2200" dirty="0" err="1"/>
              <a:t>kecil</a:t>
            </a:r>
            <a:endParaRPr lang="en-US" sz="2200" dirty="0"/>
          </a:p>
          <a:p>
            <a:r>
              <a:rPr lang="en-US" sz="2200" dirty="0" err="1" smtClean="0"/>
              <a:t>dokumentasi</a:t>
            </a:r>
            <a:r>
              <a:rPr lang="en-US" sz="2200" dirty="0" smtClean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pengujian</a:t>
            </a:r>
            <a:r>
              <a:rPr lang="en-US" sz="2200" dirty="0"/>
              <a:t> </a:t>
            </a:r>
            <a:r>
              <a:rPr lang="en-US" sz="2200" dirty="0" err="1"/>
              <a:t>terus</a:t>
            </a:r>
            <a:r>
              <a:rPr lang="en-US" sz="2200" dirty="0"/>
              <a:t> </a:t>
            </a:r>
            <a:r>
              <a:rPr lang="en-US" sz="2200" dirty="0" err="1"/>
              <a:t>menerus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setelah</a:t>
            </a:r>
            <a:r>
              <a:rPr lang="en-US" sz="2200" dirty="0"/>
              <a:t> software </a:t>
            </a:r>
            <a:r>
              <a:rPr lang="en-US" sz="2200" dirty="0" err="1"/>
              <a:t>dibangun</a:t>
            </a:r>
            <a:endParaRPr lang="en-US" sz="2200" dirty="0"/>
          </a:p>
          <a:p>
            <a:r>
              <a:rPr lang="en-US" sz="2200" dirty="0" smtClean="0"/>
              <a:t>proses </a:t>
            </a:r>
            <a:r>
              <a:rPr lang="en-US" sz="2200" dirty="0"/>
              <a:t>scrum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selesai</a:t>
            </a:r>
            <a:r>
              <a:rPr lang="en-US" sz="2200" dirty="0"/>
              <a:t> </a:t>
            </a:r>
            <a:r>
              <a:rPr lang="en-US" sz="2200" dirty="0" err="1"/>
              <a:t>kapanpun</a:t>
            </a:r>
            <a:r>
              <a:rPr lang="en-US" sz="2200" dirty="0"/>
              <a:t> </a:t>
            </a:r>
            <a:r>
              <a:rPr lang="en-US" sz="2200" dirty="0" err="1"/>
              <a:t>diperlukan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435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Cara </a:t>
            </a:r>
            <a:r>
              <a:rPr lang="en-US" b="1" dirty="0" err="1"/>
              <a:t>Kerja</a:t>
            </a:r>
            <a:r>
              <a:rPr lang="en-US" b="1" dirty="0"/>
              <a:t> SCRUM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Sprint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Scrum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batas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(time-box) </a:t>
            </a:r>
            <a:r>
              <a:rPr lang="en-US" sz="2200" dirty="0" err="1"/>
              <a:t>selama</a:t>
            </a:r>
            <a:r>
              <a:rPr lang="en-US" sz="2200" dirty="0"/>
              <a:t> 30 </a:t>
            </a:r>
            <a:r>
              <a:rPr lang="en-US" sz="2200" dirty="0" err="1"/>
              <a:t>hari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kurang</a:t>
            </a:r>
            <a:r>
              <a:rPr lang="en-US" sz="2200" dirty="0"/>
              <a:t>. </a:t>
            </a:r>
            <a:r>
              <a:rPr lang="en-US" sz="2200" dirty="0" err="1"/>
              <a:t>Dalam</a:t>
            </a:r>
            <a:r>
              <a:rPr lang="en-US" sz="2200" dirty="0"/>
              <a:t> Scrum, </a:t>
            </a:r>
            <a:r>
              <a:rPr lang="en-US" sz="2200" dirty="0" err="1"/>
              <a:t>putaran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Sprint. Sprint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konsisten</a:t>
            </a:r>
            <a:r>
              <a:rPr lang="en-US" sz="2200" dirty="0"/>
              <a:t> </a:t>
            </a:r>
            <a:r>
              <a:rPr lang="en-US" sz="2200" dirty="0" err="1"/>
              <a:t>sepanjang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. </a:t>
            </a:r>
            <a:r>
              <a:rPr lang="en-US" sz="2200" dirty="0" err="1"/>
              <a:t>Apabila</a:t>
            </a:r>
            <a:r>
              <a:rPr lang="en-US" sz="2200" dirty="0"/>
              <a:t> Tim Scrum </a:t>
            </a:r>
            <a:r>
              <a:rPr lang="en-US" sz="2200" dirty="0" err="1"/>
              <a:t>memilih</a:t>
            </a:r>
            <a:r>
              <a:rPr lang="en-US" sz="2200" dirty="0"/>
              <a:t> </a:t>
            </a:r>
            <a:r>
              <a:rPr lang="en-US" sz="2200" dirty="0" err="1"/>
              <a:t>durasi</a:t>
            </a:r>
            <a:r>
              <a:rPr lang="en-US" sz="2200" dirty="0"/>
              <a:t> Sprint </a:t>
            </a:r>
            <a:r>
              <a:rPr lang="en-US" sz="2200" dirty="0" err="1"/>
              <a:t>selama</a:t>
            </a:r>
            <a:r>
              <a:rPr lang="en-US" sz="2200" dirty="0"/>
              <a:t> 2 </a:t>
            </a:r>
            <a:r>
              <a:rPr lang="en-US" sz="2200" dirty="0" err="1"/>
              <a:t>minggu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sepanjang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, </a:t>
            </a:r>
            <a:r>
              <a:rPr lang="en-US" sz="2200" dirty="0" err="1"/>
              <a:t>panjang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Sprint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konstan</a:t>
            </a:r>
            <a:r>
              <a:rPr lang="en-US" sz="2200" dirty="0"/>
              <a:t> 2 </a:t>
            </a:r>
            <a:r>
              <a:rPr lang="en-US" sz="2200" dirty="0" err="1"/>
              <a:t>minggu</a:t>
            </a:r>
            <a:r>
              <a:rPr lang="en-US" sz="2200" dirty="0"/>
              <a:t>. Di </a:t>
            </a:r>
            <a:r>
              <a:rPr lang="en-US" sz="2200" dirty="0" err="1"/>
              <a:t>akhir</a:t>
            </a:r>
            <a:r>
              <a:rPr lang="en-US" sz="2200" dirty="0"/>
              <a:t> Sprint, Tim </a:t>
            </a:r>
            <a:r>
              <a:rPr lang="en-US" sz="2200" dirty="0" err="1"/>
              <a:t>Pengembang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potongan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(product increment)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berpotensi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dirilis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 </a:t>
            </a:r>
            <a:r>
              <a:rPr lang="en-US" sz="2200" dirty="0" err="1"/>
              <a:t>produksi</a:t>
            </a:r>
            <a:r>
              <a:rPr lang="en-US" sz="2200" dirty="0"/>
              <a:t>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6658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Sprint Planning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merencanakan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Tim </a:t>
            </a:r>
            <a:r>
              <a:rPr lang="en-US" sz="2200" dirty="0" err="1"/>
              <a:t>Pengembang</a:t>
            </a:r>
            <a:r>
              <a:rPr lang="en-US" sz="2200" dirty="0"/>
              <a:t> </a:t>
            </a:r>
            <a:r>
              <a:rPr lang="en-US" sz="2200" dirty="0" err="1"/>
              <a:t>selama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Sprint.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Sprint Planning </a:t>
            </a:r>
            <a:r>
              <a:rPr lang="en-US" sz="2200" dirty="0" err="1"/>
              <a:t>dilakukan</a:t>
            </a:r>
            <a:r>
              <a:rPr lang="en-US" sz="2200" dirty="0"/>
              <a:t>, Product Owner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datang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Product Backlog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disusun</a:t>
            </a:r>
            <a:r>
              <a:rPr lang="en-US" sz="2200" dirty="0"/>
              <a:t> </a:t>
            </a:r>
            <a:r>
              <a:rPr lang="en-US" sz="2200" dirty="0" err="1"/>
              <a:t>berurutan</a:t>
            </a:r>
            <a:r>
              <a:rPr lang="en-US" sz="2200" dirty="0"/>
              <a:t>. Sprint Planning </a:t>
            </a:r>
            <a:r>
              <a:rPr lang="en-US" sz="2200" dirty="0" err="1"/>
              <a:t>terbagi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bagian</a:t>
            </a:r>
            <a:r>
              <a:rPr lang="en-US" sz="2200" dirty="0"/>
              <a:t>: 1.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membahas</a:t>
            </a:r>
            <a:r>
              <a:rPr lang="en-US" sz="2200" dirty="0"/>
              <a:t> Product Backlog Item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terurut</a:t>
            </a:r>
            <a:r>
              <a:rPr lang="en-US" sz="2200" dirty="0"/>
              <a:t>. 2.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membahas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mengerjakannya</a:t>
            </a:r>
            <a:r>
              <a:rPr lang="en-US" sz="2200" dirty="0"/>
              <a:t>.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Sprint Planning </a:t>
            </a:r>
            <a:r>
              <a:rPr lang="en-US" sz="2200" dirty="0" err="1"/>
              <a:t>adalah</a:t>
            </a:r>
            <a:r>
              <a:rPr lang="en-US" sz="2200" dirty="0"/>
              <a:t> Sprint Backlog </a:t>
            </a:r>
            <a:r>
              <a:rPr lang="en-US" sz="2200" dirty="0" err="1"/>
              <a:t>dan</a:t>
            </a:r>
            <a:r>
              <a:rPr lang="en-US" sz="2200" dirty="0"/>
              <a:t> Sprint Goal.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13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Scrum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iteratif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tambahan</a:t>
            </a:r>
            <a:r>
              <a:rPr lang="en-US" sz="2800" dirty="0"/>
              <a:t> tangkas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proyek-proyek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 </a:t>
            </a:r>
            <a:r>
              <a:rPr lang="en-US" sz="2800" dirty="0" err="1"/>
              <a:t>Fokusnya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"</a:t>
            </a:r>
            <a:r>
              <a:rPr lang="en-US" sz="2800" dirty="0" err="1"/>
              <a:t>strategi</a:t>
            </a:r>
            <a:r>
              <a:rPr lang="en-US" sz="2800" dirty="0"/>
              <a:t>,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fleksibel</a:t>
            </a:r>
            <a:r>
              <a:rPr lang="en-US" sz="2800" dirty="0"/>
              <a:t> </a:t>
            </a:r>
            <a:r>
              <a:rPr lang="en-US" sz="2800" dirty="0" err="1"/>
              <a:t>holistik</a:t>
            </a:r>
            <a:r>
              <a:rPr lang="en-US" sz="2800" dirty="0"/>
              <a:t> di mana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unit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"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lawan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"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tradisional</a:t>
            </a:r>
            <a:r>
              <a:rPr lang="en-US" sz="2800" dirty="0"/>
              <a:t>, </a:t>
            </a:r>
            <a:r>
              <a:rPr lang="en-US" sz="2800" dirty="0" err="1"/>
              <a:t>berurutan</a:t>
            </a:r>
            <a:r>
              <a:rPr lang="en-US" sz="2800" dirty="0"/>
              <a:t>".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8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Daily Scrum Meeting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Sprint </a:t>
            </a:r>
            <a:r>
              <a:rPr lang="en-US" dirty="0" err="1"/>
              <a:t>berakhir</a:t>
            </a:r>
            <a:r>
              <a:rPr lang="en-US" dirty="0"/>
              <a:t>, Tim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Sprint Planning. Daily Scrum Meeting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</a:p>
          <a:p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Tim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menginspeksi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mengadaptasikan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Tim </a:t>
            </a:r>
            <a:r>
              <a:rPr lang="en-US" dirty="0" err="1"/>
              <a:t>pengembang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Scrum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kontribusikan</a:t>
            </a:r>
            <a:r>
              <a:rPr lang="en-US" dirty="0"/>
              <a:t> </a:t>
            </a:r>
            <a:r>
              <a:rPr lang="en-US" dirty="0" err="1"/>
              <a:t>kemarin</a:t>
            </a:r>
            <a:r>
              <a:rPr lang="en-US" dirty="0"/>
              <a:t> -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kontribusikan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-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02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Sprint Review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Di </a:t>
            </a:r>
            <a:r>
              <a:rPr lang="en-US" sz="3000" dirty="0" err="1"/>
              <a:t>akhir</a:t>
            </a:r>
            <a:r>
              <a:rPr lang="en-US" sz="3000" dirty="0"/>
              <a:t> Sprint, Tim </a:t>
            </a:r>
            <a:r>
              <a:rPr lang="en-US" sz="3000" dirty="0" err="1"/>
              <a:t>Pengembang</a:t>
            </a:r>
            <a:r>
              <a:rPr lang="en-US" sz="3000" dirty="0"/>
              <a:t> </a:t>
            </a:r>
            <a:r>
              <a:rPr lang="en-US" sz="3000" dirty="0" err="1"/>
              <a:t>bersama</a:t>
            </a:r>
            <a:r>
              <a:rPr lang="en-US" sz="3000" dirty="0"/>
              <a:t> Product Owner </a:t>
            </a:r>
            <a:r>
              <a:rPr lang="en-US" sz="3000" dirty="0" err="1"/>
              <a:t>dan</a:t>
            </a:r>
            <a:r>
              <a:rPr lang="en-US" sz="3000" dirty="0"/>
              <a:t> stakeholder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mereview</a:t>
            </a:r>
            <a:r>
              <a:rPr lang="en-US" sz="3000" dirty="0"/>
              <a:t> </a:t>
            </a:r>
            <a:r>
              <a:rPr lang="en-US" sz="3000" dirty="0" err="1"/>
              <a:t>potongan</a:t>
            </a:r>
            <a:r>
              <a:rPr lang="en-US" sz="3000" dirty="0"/>
              <a:t> </a:t>
            </a:r>
            <a:r>
              <a:rPr lang="en-US" sz="3000" dirty="0" err="1"/>
              <a:t>produk</a:t>
            </a:r>
            <a:r>
              <a:rPr lang="en-US" sz="3000" dirty="0"/>
              <a:t> (product increment) yang </a:t>
            </a:r>
            <a:r>
              <a:rPr lang="en-US" sz="3000" dirty="0" err="1"/>
              <a:t>telah</a:t>
            </a:r>
            <a:r>
              <a:rPr lang="en-US" sz="3000" dirty="0"/>
              <a:t> </a:t>
            </a:r>
            <a:r>
              <a:rPr lang="en-US" sz="3000" dirty="0" err="1"/>
              <a:t>dikembangkan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satu</a:t>
            </a:r>
            <a:r>
              <a:rPr lang="en-US" sz="3000" dirty="0"/>
              <a:t> Sprint.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saat</a:t>
            </a:r>
            <a:r>
              <a:rPr lang="en-US" sz="3000" dirty="0"/>
              <a:t> Sprint Review, </a:t>
            </a:r>
            <a:r>
              <a:rPr lang="en-US" sz="3000" dirty="0" err="1"/>
              <a:t>seluruh</a:t>
            </a:r>
            <a:r>
              <a:rPr lang="en-US" sz="3000" dirty="0"/>
              <a:t> </a:t>
            </a:r>
            <a:r>
              <a:rPr lang="en-US" sz="3000" dirty="0" err="1"/>
              <a:t>pihak</a:t>
            </a:r>
            <a:r>
              <a:rPr lang="en-US" sz="3000" dirty="0"/>
              <a:t> </a:t>
            </a:r>
            <a:r>
              <a:rPr lang="en-US" sz="3000" dirty="0" err="1"/>
              <a:t>juga</a:t>
            </a:r>
            <a:r>
              <a:rPr lang="en-US" sz="3000" dirty="0"/>
              <a:t> </a:t>
            </a:r>
            <a:r>
              <a:rPr lang="en-US" sz="3000" dirty="0" err="1"/>
              <a:t>membahas</a:t>
            </a:r>
            <a:r>
              <a:rPr lang="en-US" sz="3000" dirty="0"/>
              <a:t> </a:t>
            </a:r>
            <a:r>
              <a:rPr lang="en-US" sz="3000" dirty="0" err="1"/>
              <a:t>perencanaan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strategi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Sprint </a:t>
            </a:r>
            <a:r>
              <a:rPr lang="en-US" sz="3000" dirty="0" err="1"/>
              <a:t>berikutnya</a:t>
            </a:r>
            <a:r>
              <a:rPr lang="en-US" sz="3000" dirty="0"/>
              <a:t>.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0172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Sprint Retrospectives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en-US" sz="2600" dirty="0" err="1"/>
              <a:t>Setelah</a:t>
            </a:r>
            <a:r>
              <a:rPr lang="en-US" sz="2600" dirty="0"/>
              <a:t> Sprint Review </a:t>
            </a:r>
            <a:r>
              <a:rPr lang="en-US" sz="2600" dirty="0" err="1"/>
              <a:t>berakhir</a:t>
            </a:r>
            <a:r>
              <a:rPr lang="en-US" sz="2600" dirty="0"/>
              <a:t>, Tim Scrum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mengadakan</a:t>
            </a:r>
            <a:r>
              <a:rPr lang="en-US" sz="2600" dirty="0"/>
              <a:t> </a:t>
            </a:r>
            <a:r>
              <a:rPr lang="en-US" sz="2600" dirty="0" err="1"/>
              <a:t>pertemuan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membahas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</a:t>
            </a:r>
            <a:r>
              <a:rPr lang="en-US" sz="2600" dirty="0" err="1"/>
              <a:t>lagi</a:t>
            </a:r>
            <a:r>
              <a:rPr lang="en-US" sz="2600" dirty="0"/>
              <a:t> yang </a:t>
            </a:r>
            <a:r>
              <a:rPr lang="en-US" sz="2600" dirty="0" err="1"/>
              <a:t>dapat</a:t>
            </a:r>
            <a:r>
              <a:rPr lang="en-US" sz="2600" dirty="0"/>
              <a:t> di-improve </a:t>
            </a:r>
            <a:r>
              <a:rPr lang="en-US" sz="2600" dirty="0" err="1"/>
              <a:t>pada</a:t>
            </a:r>
            <a:r>
              <a:rPr lang="en-US" sz="2600" dirty="0"/>
              <a:t> Sprint </a:t>
            </a:r>
            <a:r>
              <a:rPr lang="en-US" sz="2600" dirty="0" err="1"/>
              <a:t>berikutnya</a:t>
            </a:r>
            <a:r>
              <a:rPr lang="en-US" sz="2600" dirty="0"/>
              <a:t>. </a:t>
            </a:r>
            <a:r>
              <a:rPr lang="en-US" sz="2600" dirty="0" err="1"/>
              <a:t>Kegiatan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disebut</a:t>
            </a:r>
            <a:r>
              <a:rPr lang="en-US" sz="2600" dirty="0"/>
              <a:t> Sprint Retrospectives.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media continuous improvement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tim</a:t>
            </a:r>
            <a:r>
              <a:rPr lang="en-US" sz="2600" dirty="0"/>
              <a:t> Scrum. Tim Scrum yang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ingin</a:t>
            </a:r>
            <a:r>
              <a:rPr lang="en-US" sz="2600" dirty="0"/>
              <a:t> improve,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melewatkan</a:t>
            </a:r>
            <a:r>
              <a:rPr lang="en-US" sz="2600" dirty="0"/>
              <a:t> </a:t>
            </a:r>
            <a:r>
              <a:rPr lang="en-US" sz="2600" dirty="0" err="1"/>
              <a:t>seremoni</a:t>
            </a:r>
            <a:r>
              <a:rPr lang="en-US" sz="2600" dirty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/>
              <a:t>terkecuali</a:t>
            </a:r>
            <a:r>
              <a:rPr lang="en-US" sz="2600" dirty="0"/>
              <a:t>. </a:t>
            </a:r>
            <a:r>
              <a:rPr lang="en-US" sz="2600" dirty="0" err="1"/>
              <a:t>Setelah</a:t>
            </a:r>
            <a:r>
              <a:rPr lang="en-US" sz="2600" dirty="0"/>
              <a:t> Retrospectives </a:t>
            </a:r>
            <a:r>
              <a:rPr lang="en-US" sz="2600" dirty="0" err="1"/>
              <a:t>selesai</a:t>
            </a:r>
            <a:r>
              <a:rPr lang="en-US" sz="2600" dirty="0"/>
              <a:t>, Tim Scrum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melakukan</a:t>
            </a:r>
            <a:r>
              <a:rPr lang="en-US" sz="2600" dirty="0"/>
              <a:t> Sprint Planning di </a:t>
            </a:r>
            <a:r>
              <a:rPr lang="en-US" sz="2600" dirty="0" err="1"/>
              <a:t>keesokan</a:t>
            </a:r>
            <a:r>
              <a:rPr lang="en-US" sz="2600" dirty="0"/>
              <a:t> </a:t>
            </a:r>
            <a:r>
              <a:rPr lang="en-US" sz="2600" dirty="0" err="1"/>
              <a:t>harinya</a:t>
            </a:r>
            <a:r>
              <a:rPr lang="en-US" sz="2600" dirty="0"/>
              <a:t>.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804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kekurangan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kelebihan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Kelebihan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237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Keperluan</a:t>
            </a:r>
            <a:r>
              <a:rPr lang="en-US" sz="2400" dirty="0" smtClean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 </a:t>
            </a:r>
          </a:p>
          <a:p>
            <a:r>
              <a:rPr lang="en-US" sz="2400" dirty="0"/>
              <a:t>Tim </a:t>
            </a:r>
            <a:r>
              <a:rPr lang="en-US" sz="2400" dirty="0" err="1"/>
              <a:t>berukuran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melancarkan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,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memberdayakan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</a:t>
            </a:r>
          </a:p>
          <a:p>
            <a:r>
              <a:rPr lang="en-US" sz="2400" dirty="0"/>
              <a:t> 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terbagi-bagi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US" sz="2400" dirty="0"/>
          </a:p>
          <a:p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menerus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software </a:t>
            </a:r>
            <a:r>
              <a:rPr lang="en-US" sz="2400" dirty="0" err="1"/>
              <a:t>dibangun</a:t>
            </a:r>
            <a:endParaRPr lang="en-US" sz="2400" dirty="0"/>
          </a:p>
          <a:p>
            <a:r>
              <a:rPr lang="en-US" sz="2400" dirty="0"/>
              <a:t> Proses Scrum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</a:t>
            </a:r>
            <a:r>
              <a:rPr lang="en-US" sz="2400" dirty="0" err="1"/>
              <a:t>kapanpun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72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Kekurangan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i="1" dirty="0" smtClean="0"/>
              <a:t>Developer</a:t>
            </a:r>
            <a:r>
              <a:rPr lang="en-US" sz="3000" dirty="0"/>
              <a:t> 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selalu</a:t>
            </a:r>
            <a:r>
              <a:rPr lang="en-US" sz="3000" dirty="0"/>
              <a:t> </a:t>
            </a:r>
            <a:r>
              <a:rPr lang="en-US" sz="3000" dirty="0" err="1"/>
              <a:t>siap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perubahan</a:t>
            </a:r>
            <a:r>
              <a:rPr lang="en-US" sz="3000" dirty="0"/>
              <a:t>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perubahan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selalu</a:t>
            </a:r>
            <a:r>
              <a:rPr lang="en-US" sz="3000" dirty="0"/>
              <a:t> </a:t>
            </a:r>
            <a:r>
              <a:rPr lang="en-US" sz="3000" dirty="0" err="1"/>
              <a:t>diterima</a:t>
            </a:r>
            <a:r>
              <a:rPr lang="en-US" sz="3000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195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/>
              <a:t>Kasus</a:t>
            </a:r>
            <a:r>
              <a:rPr lang="en-US" b="1" dirty="0"/>
              <a:t> SCRUM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4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/>
              <a:t>Google AdWords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3811"/>
          </a:xfrm>
        </p:spPr>
        <p:txBody>
          <a:bodyPr>
            <a:noAutofit/>
          </a:bodyPr>
          <a:lstStyle/>
          <a:p>
            <a:r>
              <a:rPr lang="en-US" sz="2400" dirty="0" err="1"/>
              <a:t>Proyek</a:t>
            </a:r>
            <a:r>
              <a:rPr lang="en-US" sz="2400" dirty="0"/>
              <a:t> AdWords </a:t>
            </a:r>
            <a:r>
              <a:rPr lang="en-US" sz="2400" dirty="0" err="1"/>
              <a:t>menggunakan</a:t>
            </a:r>
            <a:r>
              <a:rPr lang="en-US" sz="2400" dirty="0"/>
              <a:t> Scrum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pengembangannya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yang </a:t>
            </a:r>
            <a:r>
              <a:rPr lang="en-US" sz="2400" dirty="0" err="1"/>
              <a:t>disebar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/>
              <a:t> di lima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menyatukan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virtual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Google </a:t>
            </a:r>
            <a:r>
              <a:rPr lang="en-US" sz="2400" dirty="0" err="1"/>
              <a:t>disetiap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perilisan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perkembangannya</a:t>
            </a:r>
            <a:r>
              <a:rPr lang="en-US" sz="2400" dirty="0"/>
              <a:t>,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Google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tim.</a:t>
            </a:r>
            <a:r>
              <a:rPr lang="en-US" sz="2400" dirty="0"/>
              <a:t> </a:t>
            </a:r>
            <a:r>
              <a:rPr lang="en-US" sz="2400" dirty="0" err="1"/>
              <a:t>Hadirnya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Scrum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arahan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yangtertinggi</a:t>
            </a:r>
            <a:r>
              <a:rPr lang="en-US" sz="2400" dirty="0"/>
              <a:t> yang </a:t>
            </a:r>
            <a:r>
              <a:rPr lang="en-US" sz="2400" dirty="0" err="1"/>
              <a:t>dirasa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tim.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ScrumMaster</a:t>
            </a:r>
            <a:r>
              <a:rPr lang="en-US" sz="2400" dirty="0"/>
              <a:t>, </a:t>
            </a:r>
            <a:r>
              <a:rPr lang="en-US" sz="2400" dirty="0" err="1"/>
              <a:t>dikarenakan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sendirinya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228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KESIMPULAN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Walaupun</a:t>
            </a:r>
            <a:r>
              <a:rPr lang="en-US" sz="1800" dirty="0" smtClean="0"/>
              <a:t> </a:t>
            </a:r>
            <a:r>
              <a:rPr lang="en-US" sz="1800" dirty="0"/>
              <a:t>Scrum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di Indonesia yang</a:t>
            </a:r>
          </a:p>
          <a:p>
            <a:pPr marL="0" indent="0">
              <a:buNone/>
            </a:pP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mengimplementasikannya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Scrum.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dikarenakan</a:t>
            </a:r>
            <a:r>
              <a:rPr lang="en-US" sz="1800" dirty="0"/>
              <a:t> Scrum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pikir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kultur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Tidak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kesederhanaan</a:t>
            </a:r>
            <a:r>
              <a:rPr lang="en-US" sz="1800" dirty="0"/>
              <a:t> Scrum.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pikir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kultur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,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bersangkutan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pemikiran</a:t>
            </a:r>
            <a:r>
              <a:rPr lang="en-US" sz="1800" dirty="0"/>
              <a:t> </a:t>
            </a:r>
            <a:r>
              <a:rPr lang="en-US" sz="1800" dirty="0" err="1"/>
              <a:t>terbuka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pengajaran</a:t>
            </a:r>
            <a:r>
              <a:rPr lang="en-US" sz="1800" dirty="0"/>
              <a:t> yang </a:t>
            </a:r>
            <a:r>
              <a:rPr lang="en-US" sz="1800" dirty="0" err="1"/>
              <a:t>baru</a:t>
            </a:r>
            <a:r>
              <a:rPr lang="en-US" sz="1800" dirty="0"/>
              <a:t>.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sukses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Scrum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Scrum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-</a:t>
            </a:r>
          </a:p>
          <a:p>
            <a:pPr marL="0" indent="0">
              <a:buNone/>
            </a:pP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berpikiran</a:t>
            </a:r>
            <a:r>
              <a:rPr lang="en-US" sz="1800" dirty="0"/>
              <a:t> </a:t>
            </a:r>
            <a:r>
              <a:rPr lang="en-US" sz="1800" dirty="0" err="1"/>
              <a:t>terbuka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berani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resiko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meninggalkan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pikir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kultur</a:t>
            </a:r>
            <a:r>
              <a:rPr lang="en-US" sz="1800" dirty="0"/>
              <a:t> yang lama.</a:t>
            </a:r>
          </a:p>
        </p:txBody>
      </p:sp>
    </p:spTree>
    <p:extLst>
      <p:ext uri="{BB962C8B-B14F-4D97-AF65-F5344CB8AC3E}">
        <p14:creationId xmlns:p14="http://schemas.microsoft.com/office/powerpoint/2010/main" val="34131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Sejarah</a:t>
            </a:r>
            <a:r>
              <a:rPr lang="en-US" dirty="0"/>
              <a:t> SCRUM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4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&amp; God bless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8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Sesi</a:t>
            </a:r>
            <a:r>
              <a:rPr lang="en-US" dirty="0" smtClean="0"/>
              <a:t> 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4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Scrum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"</a:t>
            </a:r>
            <a:r>
              <a:rPr lang="en-US" sz="2400" dirty="0" err="1"/>
              <a:t>strategi</a:t>
            </a:r>
            <a:r>
              <a:rPr lang="en-US" sz="2400" dirty="0"/>
              <a:t>,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fleksibel</a:t>
            </a:r>
            <a:r>
              <a:rPr lang="en-US" sz="2400" dirty="0"/>
              <a:t> </a:t>
            </a:r>
            <a:r>
              <a:rPr lang="en-US" sz="2400" dirty="0" err="1"/>
              <a:t>holistik</a:t>
            </a:r>
            <a:r>
              <a:rPr lang="en-US" sz="2400" dirty="0"/>
              <a:t> di mana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unit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"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lawan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"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r>
              <a:rPr lang="en-US" sz="2400" dirty="0"/>
              <a:t>, </a:t>
            </a:r>
            <a:r>
              <a:rPr lang="en-US" sz="2400" dirty="0" err="1"/>
              <a:t>sekuensial</a:t>
            </a:r>
            <a:r>
              <a:rPr lang="en-US" sz="2400" dirty="0"/>
              <a:t>"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1986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Hirotaka</a:t>
            </a:r>
            <a:r>
              <a:rPr lang="en-US" sz="2400" dirty="0"/>
              <a:t> Takeuchi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Ikujiro</a:t>
            </a:r>
            <a:r>
              <a:rPr lang="en-US" sz="2400" dirty="0"/>
              <a:t> </a:t>
            </a:r>
            <a:r>
              <a:rPr lang="en-US" sz="2400" dirty="0" err="1"/>
              <a:t>Nonaka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"New </a:t>
            </a:r>
            <a:r>
              <a:rPr lang="en-US" sz="2400" dirty="0" err="1"/>
              <a:t>New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 </a:t>
            </a:r>
            <a:r>
              <a:rPr lang="en-US" sz="2400" dirty="0" smtClean="0"/>
              <a:t>Game</a:t>
            </a:r>
            <a:r>
              <a:rPr lang="en-US" sz="2400" dirty="0"/>
              <a:t> Development ".</a:t>
            </a:r>
          </a:p>
        </p:txBody>
      </p:sp>
    </p:spTree>
    <p:extLst>
      <p:ext uri="{BB962C8B-B14F-4D97-AF65-F5344CB8AC3E}">
        <p14:creationId xmlns:p14="http://schemas.microsoft.com/office/powerpoint/2010/main" val="11794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rugby, </a:t>
            </a:r>
            <a:r>
              <a:rPr lang="en-US" sz="2400" dirty="0" err="1"/>
              <a:t>sebuah</a:t>
            </a:r>
            <a:r>
              <a:rPr lang="en-US" sz="2400" dirty="0"/>
              <a:t> scrum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restart </a:t>
            </a:r>
            <a:r>
              <a:rPr lang="en-US" sz="2400" dirty="0" err="1"/>
              <a:t>permainan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pelanggaran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1990-an, Ken </a:t>
            </a:r>
            <a:r>
              <a:rPr lang="en-US" sz="2400" dirty="0" err="1"/>
              <a:t>Schwaber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Scrum di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Lanjutan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Jeff Sutherland, </a:t>
            </a:r>
            <a:r>
              <a:rPr lang="en-US" sz="2400" dirty="0" err="1"/>
              <a:t>dengan</a:t>
            </a:r>
            <a:r>
              <a:rPr lang="en-US" sz="2400" dirty="0"/>
              <a:t> John </a:t>
            </a:r>
            <a:r>
              <a:rPr lang="en-US" sz="2400" dirty="0" err="1"/>
              <a:t>Scumniotales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Jeff McKenna,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serupa</a:t>
            </a:r>
            <a:r>
              <a:rPr lang="en-US" sz="2400" dirty="0"/>
              <a:t> di Perusahaan Easel,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menyebutnya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single Kata Scrum.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35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1995, Sutherland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Schwaber</a:t>
            </a:r>
            <a:r>
              <a:rPr lang="en-US" sz="2400" dirty="0"/>
              <a:t> </a:t>
            </a:r>
            <a:r>
              <a:rPr lang="en-US" sz="2400" dirty="0" err="1"/>
              <a:t>bersama-sama</a:t>
            </a:r>
            <a:r>
              <a:rPr lang="en-US" sz="2400" dirty="0"/>
              <a:t> </a:t>
            </a:r>
            <a:r>
              <a:rPr lang="en-US" sz="2400" dirty="0" err="1"/>
              <a:t>mempresentasikan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makalah</a:t>
            </a:r>
            <a:r>
              <a:rPr lang="en-US" sz="2400" dirty="0"/>
              <a:t> yang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metodologi</a:t>
            </a:r>
            <a:r>
              <a:rPr lang="en-US" sz="2400" dirty="0"/>
              <a:t> Scrum di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Lokakarya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diselenggarakan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,, Bahasa &amp; </a:t>
            </a:r>
            <a:r>
              <a:rPr lang="en-US" sz="2400" dirty="0" err="1"/>
              <a:t>Aplikasi</a:t>
            </a:r>
            <a:r>
              <a:rPr lang="en-US" sz="2400" dirty="0"/>
              <a:t> '95 (OOPSLA '95) di Austin, Texas,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. </a:t>
            </a:r>
            <a:r>
              <a:rPr lang="en-US" sz="2400" dirty="0" err="1"/>
              <a:t>Schwaber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Sutherland </a:t>
            </a:r>
            <a:r>
              <a:rPr lang="en-US" sz="2400" dirty="0" err="1"/>
              <a:t>berkolaborasi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tulisan-tulisan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 </a:t>
            </a:r>
            <a:r>
              <a:rPr lang="en-US" sz="2400" dirty="0" err="1"/>
              <a:t>praktek</a:t>
            </a:r>
            <a:r>
              <a:rPr lang="en-US" sz="2400" dirty="0"/>
              <a:t> </a:t>
            </a:r>
            <a:r>
              <a:rPr lang="en-US" sz="2400" dirty="0" err="1"/>
              <a:t>terbaik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Scrum.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0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 2001, </a:t>
            </a:r>
            <a:r>
              <a:rPr lang="en-US" sz="3200" dirty="0" err="1"/>
              <a:t>Schwaber</a:t>
            </a:r>
            <a:r>
              <a:rPr lang="en-US" sz="3200" dirty="0"/>
              <a:t> </a:t>
            </a:r>
            <a:r>
              <a:rPr lang="en-US" sz="3200" dirty="0" err="1"/>
              <a:t>bekerja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Mike </a:t>
            </a:r>
            <a:r>
              <a:rPr lang="en-US" sz="3200" dirty="0" err="1"/>
              <a:t>Beedle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menggambarkan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Agile </a:t>
            </a:r>
            <a:r>
              <a:rPr lang="en-US" sz="3200" dirty="0" err="1"/>
              <a:t>dengan</a:t>
            </a:r>
            <a:r>
              <a:rPr lang="en-US" sz="3200" dirty="0"/>
              <a:t> Scrum.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08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ROLE (</a:t>
            </a:r>
            <a:r>
              <a:rPr lang="en-US" b="1" dirty="0" err="1"/>
              <a:t>Fungsi</a:t>
            </a:r>
            <a:r>
              <a:rPr lang="en-US" b="1" dirty="0"/>
              <a:t>) </a:t>
            </a:r>
            <a:r>
              <a:rPr lang="en-US" b="1" dirty="0" err="1"/>
              <a:t>dalam</a:t>
            </a:r>
            <a:r>
              <a:rPr lang="en-US" b="1" dirty="0"/>
              <a:t> Scrum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9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1680</Words>
  <Application>Microsoft Office PowerPoint</Application>
  <PresentationFormat>Widescreen</PresentationFormat>
  <Paragraphs>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Gill Sans MT</vt:lpstr>
      <vt:lpstr>Gallery</vt:lpstr>
      <vt:lpstr>Scrum  </vt:lpstr>
      <vt:lpstr>Pengertian Scrum </vt:lpstr>
      <vt:lpstr>PowerPoint Presentation</vt:lpstr>
      <vt:lpstr>Sejarah SCRUM </vt:lpstr>
      <vt:lpstr>PowerPoint Presentation</vt:lpstr>
      <vt:lpstr>PowerPoint Presentation</vt:lpstr>
      <vt:lpstr>PowerPoint Presentation</vt:lpstr>
      <vt:lpstr>PowerPoint Presentation</vt:lpstr>
      <vt:lpstr>ROLE (Fungsi) dalam Scrum </vt:lpstr>
      <vt:lpstr>Product Owner </vt:lpstr>
      <vt:lpstr>Scrum Master</vt:lpstr>
      <vt:lpstr>Proses Membangun Incremental Product </vt:lpstr>
      <vt:lpstr>Product Backlog Item </vt:lpstr>
      <vt:lpstr>Beberapa contoh user story pada Product Backlog Item</vt:lpstr>
      <vt:lpstr>Sprint Backlog </vt:lpstr>
      <vt:lpstr>Sprint Tasks</vt:lpstr>
      <vt:lpstr>Aktifitas Scrum </vt:lpstr>
      <vt:lpstr>Backlog Refinement Meeting </vt:lpstr>
      <vt:lpstr>Backlog Refinement Meeting </vt:lpstr>
      <vt:lpstr>Sprint Planning Meeting </vt:lpstr>
      <vt:lpstr>Daily Scrum  </vt:lpstr>
      <vt:lpstr>Daily Scrum  </vt:lpstr>
      <vt:lpstr>Sprint Review Meeting </vt:lpstr>
      <vt:lpstr>Karakteristik </vt:lpstr>
      <vt:lpstr>PowerPoint Presentation</vt:lpstr>
      <vt:lpstr>Cara Kerja SCRUM  </vt:lpstr>
      <vt:lpstr>Sprint  </vt:lpstr>
      <vt:lpstr>Event</vt:lpstr>
      <vt:lpstr>  Sprint Planning </vt:lpstr>
      <vt:lpstr>Daily Scrum Meeting  </vt:lpstr>
      <vt:lpstr>Sprint Review  </vt:lpstr>
      <vt:lpstr>Sprint Retrospectives  </vt:lpstr>
      <vt:lpstr>kekurangan dan kelebihan </vt:lpstr>
      <vt:lpstr>Kelebihan </vt:lpstr>
      <vt:lpstr>Kekurangan </vt:lpstr>
      <vt:lpstr>Contoh Kasus SCRUM  </vt:lpstr>
      <vt:lpstr> Google AdWords  </vt:lpstr>
      <vt:lpstr>KESIMPULAN </vt:lpstr>
      <vt:lpstr>Kesimpulan</vt:lpstr>
      <vt:lpstr>THANK YOU &amp; God bless you</vt:lpstr>
      <vt:lpstr>Sesi PERTANYAAN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Kelvin Gowanto</dc:creator>
  <cp:lastModifiedBy>Kelvin Gowanto</cp:lastModifiedBy>
  <cp:revision>14</cp:revision>
  <dcterms:created xsi:type="dcterms:W3CDTF">2017-12-04T02:08:14Z</dcterms:created>
  <dcterms:modified xsi:type="dcterms:W3CDTF">2017-12-04T03:07:43Z</dcterms:modified>
</cp:coreProperties>
</file>