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2"/>
  </p:sldMasterIdLst>
  <p:notesMasterIdLst>
    <p:notesMasterId r:id="rId25"/>
  </p:notesMasterIdLst>
  <p:sldIdLst>
    <p:sldId id="256" r:id="rId3"/>
    <p:sldId id="257" r:id="rId4"/>
    <p:sldId id="264" r:id="rId5"/>
    <p:sldId id="265" r:id="rId6"/>
    <p:sldId id="266" r:id="rId7"/>
    <p:sldId id="281" r:id="rId8"/>
    <p:sldId id="280" r:id="rId9"/>
    <p:sldId id="279" r:id="rId10"/>
    <p:sldId id="278" r:id="rId11"/>
    <p:sldId id="277" r:id="rId12"/>
    <p:sldId id="276" r:id="rId13"/>
    <p:sldId id="275" r:id="rId14"/>
    <p:sldId id="274" r:id="rId15"/>
    <p:sldId id="273" r:id="rId16"/>
    <p:sldId id="272" r:id="rId17"/>
    <p:sldId id="271" r:id="rId18"/>
    <p:sldId id="270" r:id="rId19"/>
    <p:sldId id="269" r:id="rId20"/>
    <p:sldId id="268" r:id="rId21"/>
    <p:sldId id="267" r:id="rId22"/>
    <p:sldId id="282" r:id="rId23"/>
    <p:sldId id="263" r:id="rId24"/>
  </p:sldIdLst>
  <p:sldSz cx="9144000" cy="5143500" type="screen16x9"/>
  <p:notesSz cx="6858000" cy="9144000"/>
  <p:embeddedFontLst>
    <p:embeddedFont>
      <p:font typeface="Microsoft Sans Serif" panose="020B0604020202020204" pitchFamily="34" charset="0"/>
      <p:regular r:id="rId26"/>
    </p:embeddedFont>
    <p:embeddedFont>
      <p:font typeface="Roboto" panose="02000000000000000000" pitchFamily="2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82" autoAdjust="0"/>
    <p:restoredTop sz="94660"/>
  </p:normalViewPr>
  <p:slideViewPr>
    <p:cSldViewPr snapToGrid="0">
      <p:cViewPr>
        <p:scale>
          <a:sx n="66" d="100"/>
          <a:sy n="66" d="100"/>
        </p:scale>
        <p:origin x="544" y="24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1.fntdata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4.fntdata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font" Target="fonts/font3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9e470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9e470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>
          <a:extLst>
            <a:ext uri="{FF2B5EF4-FFF2-40B4-BE49-F238E27FC236}">
              <a16:creationId xmlns:a16="http://schemas.microsoft.com/office/drawing/2014/main" id="{FE4B31A5-B583-8637-A06E-2403039F6E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c6f9e470d_0_37:notes">
            <a:extLst>
              <a:ext uri="{FF2B5EF4-FFF2-40B4-BE49-F238E27FC236}">
                <a16:creationId xmlns:a16="http://schemas.microsoft.com/office/drawing/2014/main" id="{0FC7E756-401B-9AEC-AE8F-4A63C2BA6C7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c6f9e470d_0_37:notes">
            <a:extLst>
              <a:ext uri="{FF2B5EF4-FFF2-40B4-BE49-F238E27FC236}">
                <a16:creationId xmlns:a16="http://schemas.microsoft.com/office/drawing/2014/main" id="{43C6AAC0-63B1-7961-4903-A076A3EF34C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81735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>
          <a:extLst>
            <a:ext uri="{FF2B5EF4-FFF2-40B4-BE49-F238E27FC236}">
              <a16:creationId xmlns:a16="http://schemas.microsoft.com/office/drawing/2014/main" id="{44BF139F-89AD-214D-B2E6-790B9B971D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c6f9e470d_0_37:notes">
            <a:extLst>
              <a:ext uri="{FF2B5EF4-FFF2-40B4-BE49-F238E27FC236}">
                <a16:creationId xmlns:a16="http://schemas.microsoft.com/office/drawing/2014/main" id="{AE0E7C73-12C6-C9A3-B55C-99AA89E6E2B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c6f9e470d_0_37:notes">
            <a:extLst>
              <a:ext uri="{FF2B5EF4-FFF2-40B4-BE49-F238E27FC236}">
                <a16:creationId xmlns:a16="http://schemas.microsoft.com/office/drawing/2014/main" id="{336741EC-B23D-DF1F-7A35-E0465C0FB83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210655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>
          <a:extLst>
            <a:ext uri="{FF2B5EF4-FFF2-40B4-BE49-F238E27FC236}">
              <a16:creationId xmlns:a16="http://schemas.microsoft.com/office/drawing/2014/main" id="{51A40418-B5DA-35FD-26E7-3A130013EC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c6f9e470d_0_37:notes">
            <a:extLst>
              <a:ext uri="{FF2B5EF4-FFF2-40B4-BE49-F238E27FC236}">
                <a16:creationId xmlns:a16="http://schemas.microsoft.com/office/drawing/2014/main" id="{BC5770C4-06FA-0C80-78BC-1DBBD575015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c6f9e470d_0_37:notes">
            <a:extLst>
              <a:ext uri="{FF2B5EF4-FFF2-40B4-BE49-F238E27FC236}">
                <a16:creationId xmlns:a16="http://schemas.microsoft.com/office/drawing/2014/main" id="{3976A13F-D1D3-5824-B90D-23759F0BF9D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445017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>
          <a:extLst>
            <a:ext uri="{FF2B5EF4-FFF2-40B4-BE49-F238E27FC236}">
              <a16:creationId xmlns:a16="http://schemas.microsoft.com/office/drawing/2014/main" id="{2C1F09EE-D852-355C-322E-9EB2FE91D2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c6f9e470d_0_37:notes">
            <a:extLst>
              <a:ext uri="{FF2B5EF4-FFF2-40B4-BE49-F238E27FC236}">
                <a16:creationId xmlns:a16="http://schemas.microsoft.com/office/drawing/2014/main" id="{BDC3E0A4-DB81-C9BF-C8F3-4399C398776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c6f9e470d_0_37:notes">
            <a:extLst>
              <a:ext uri="{FF2B5EF4-FFF2-40B4-BE49-F238E27FC236}">
                <a16:creationId xmlns:a16="http://schemas.microsoft.com/office/drawing/2014/main" id="{A627A5AC-CE64-175D-AD69-8C05D3C221A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77638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>
          <a:extLst>
            <a:ext uri="{FF2B5EF4-FFF2-40B4-BE49-F238E27FC236}">
              <a16:creationId xmlns:a16="http://schemas.microsoft.com/office/drawing/2014/main" id="{E2B28368-1DFD-A50E-8F40-13C730DB5C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c6f9e470d_0_37:notes">
            <a:extLst>
              <a:ext uri="{FF2B5EF4-FFF2-40B4-BE49-F238E27FC236}">
                <a16:creationId xmlns:a16="http://schemas.microsoft.com/office/drawing/2014/main" id="{69173A73-AFE9-856C-86A5-7EF76F5297B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c6f9e470d_0_37:notes">
            <a:extLst>
              <a:ext uri="{FF2B5EF4-FFF2-40B4-BE49-F238E27FC236}">
                <a16:creationId xmlns:a16="http://schemas.microsoft.com/office/drawing/2014/main" id="{CA6BC1EE-935E-06EE-F17B-B96216A7684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0204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>
          <a:extLst>
            <a:ext uri="{FF2B5EF4-FFF2-40B4-BE49-F238E27FC236}">
              <a16:creationId xmlns:a16="http://schemas.microsoft.com/office/drawing/2014/main" id="{0A1E4D3F-6687-6E64-664D-2AADD11617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c6f9e470d_0_37:notes">
            <a:extLst>
              <a:ext uri="{FF2B5EF4-FFF2-40B4-BE49-F238E27FC236}">
                <a16:creationId xmlns:a16="http://schemas.microsoft.com/office/drawing/2014/main" id="{BB49B49B-9333-909C-9EE0-84451C6C331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c6f9e470d_0_37:notes">
            <a:extLst>
              <a:ext uri="{FF2B5EF4-FFF2-40B4-BE49-F238E27FC236}">
                <a16:creationId xmlns:a16="http://schemas.microsoft.com/office/drawing/2014/main" id="{B5834407-D52E-99DE-426E-2D1A5C7FF24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29930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>
          <a:extLst>
            <a:ext uri="{FF2B5EF4-FFF2-40B4-BE49-F238E27FC236}">
              <a16:creationId xmlns:a16="http://schemas.microsoft.com/office/drawing/2014/main" id="{62A9476D-6EC4-F710-4478-C01799D282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c6f9e470d_0_37:notes">
            <a:extLst>
              <a:ext uri="{FF2B5EF4-FFF2-40B4-BE49-F238E27FC236}">
                <a16:creationId xmlns:a16="http://schemas.microsoft.com/office/drawing/2014/main" id="{4ECB33D8-F0DA-5C15-F2E4-28F23EAA634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c6f9e470d_0_37:notes">
            <a:extLst>
              <a:ext uri="{FF2B5EF4-FFF2-40B4-BE49-F238E27FC236}">
                <a16:creationId xmlns:a16="http://schemas.microsoft.com/office/drawing/2014/main" id="{5111AD56-C93B-4F66-147D-C27F7FB683F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73452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>
          <a:extLst>
            <a:ext uri="{FF2B5EF4-FFF2-40B4-BE49-F238E27FC236}">
              <a16:creationId xmlns:a16="http://schemas.microsoft.com/office/drawing/2014/main" id="{568EC125-9D76-9A8E-8DA2-D3F87AF87D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c6f9e470d_0_37:notes">
            <a:extLst>
              <a:ext uri="{FF2B5EF4-FFF2-40B4-BE49-F238E27FC236}">
                <a16:creationId xmlns:a16="http://schemas.microsoft.com/office/drawing/2014/main" id="{C6B1E3C5-EB4C-DF76-B832-B59002D9090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c6f9e470d_0_37:notes">
            <a:extLst>
              <a:ext uri="{FF2B5EF4-FFF2-40B4-BE49-F238E27FC236}">
                <a16:creationId xmlns:a16="http://schemas.microsoft.com/office/drawing/2014/main" id="{DC8F8E87-1172-51CC-FD8A-2AEEABAEFD5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83780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>
          <a:extLst>
            <a:ext uri="{FF2B5EF4-FFF2-40B4-BE49-F238E27FC236}">
              <a16:creationId xmlns:a16="http://schemas.microsoft.com/office/drawing/2014/main" id="{B167512D-5C78-A30B-AA44-DA11C835EF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c6f9e470d_0_37:notes">
            <a:extLst>
              <a:ext uri="{FF2B5EF4-FFF2-40B4-BE49-F238E27FC236}">
                <a16:creationId xmlns:a16="http://schemas.microsoft.com/office/drawing/2014/main" id="{D39F2D31-0C2F-58D7-8111-7B898DF51FD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c6f9e470d_0_37:notes">
            <a:extLst>
              <a:ext uri="{FF2B5EF4-FFF2-40B4-BE49-F238E27FC236}">
                <a16:creationId xmlns:a16="http://schemas.microsoft.com/office/drawing/2014/main" id="{EB03A578-3F1D-3038-F4C7-E93E170C96C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40360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>
          <a:extLst>
            <a:ext uri="{FF2B5EF4-FFF2-40B4-BE49-F238E27FC236}">
              <a16:creationId xmlns:a16="http://schemas.microsoft.com/office/drawing/2014/main" id="{24385ED8-194E-EC7F-3F43-760798B293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c6f9e470d_0_37:notes">
            <a:extLst>
              <a:ext uri="{FF2B5EF4-FFF2-40B4-BE49-F238E27FC236}">
                <a16:creationId xmlns:a16="http://schemas.microsoft.com/office/drawing/2014/main" id="{064B7A7E-6B71-AF6F-3543-98EE234ED36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c6f9e470d_0_37:notes">
            <a:extLst>
              <a:ext uri="{FF2B5EF4-FFF2-40B4-BE49-F238E27FC236}">
                <a16:creationId xmlns:a16="http://schemas.microsoft.com/office/drawing/2014/main" id="{2054EE14-C500-14FA-BA9F-2875A6068FC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21630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c6f9e470d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c6f9e470d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>
          <a:extLst>
            <a:ext uri="{FF2B5EF4-FFF2-40B4-BE49-F238E27FC236}">
              <a16:creationId xmlns:a16="http://schemas.microsoft.com/office/drawing/2014/main" id="{84160058-D71F-383C-8FF8-95EB00A570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c6f9e470d_0_37:notes">
            <a:extLst>
              <a:ext uri="{FF2B5EF4-FFF2-40B4-BE49-F238E27FC236}">
                <a16:creationId xmlns:a16="http://schemas.microsoft.com/office/drawing/2014/main" id="{E061B74D-DAB0-A50D-185A-B36E7DA7321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c6f9e470d_0_37:notes">
            <a:extLst>
              <a:ext uri="{FF2B5EF4-FFF2-40B4-BE49-F238E27FC236}">
                <a16:creationId xmlns:a16="http://schemas.microsoft.com/office/drawing/2014/main" id="{AE55B831-AE07-10A6-1302-148B955EBD7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89565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>
          <a:extLst>
            <a:ext uri="{FF2B5EF4-FFF2-40B4-BE49-F238E27FC236}">
              <a16:creationId xmlns:a16="http://schemas.microsoft.com/office/drawing/2014/main" id="{A7E7148F-C141-3102-B320-B1326B1806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c6f9e470d_0_37:notes">
            <a:extLst>
              <a:ext uri="{FF2B5EF4-FFF2-40B4-BE49-F238E27FC236}">
                <a16:creationId xmlns:a16="http://schemas.microsoft.com/office/drawing/2014/main" id="{1BF466D8-C414-B045-EDEB-FDBFE3E5525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c6f9e470d_0_37:notes">
            <a:extLst>
              <a:ext uri="{FF2B5EF4-FFF2-40B4-BE49-F238E27FC236}">
                <a16:creationId xmlns:a16="http://schemas.microsoft.com/office/drawing/2014/main" id="{C0016093-9BEC-7A35-9056-4E518649DCB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037420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c6f9e470d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c6f9e470d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>
          <a:extLst>
            <a:ext uri="{FF2B5EF4-FFF2-40B4-BE49-F238E27FC236}">
              <a16:creationId xmlns:a16="http://schemas.microsoft.com/office/drawing/2014/main" id="{D60FA361-2037-66CB-941B-533AA1304E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c6f9e470d_0_37:notes">
            <a:extLst>
              <a:ext uri="{FF2B5EF4-FFF2-40B4-BE49-F238E27FC236}">
                <a16:creationId xmlns:a16="http://schemas.microsoft.com/office/drawing/2014/main" id="{88D7F152-C018-EC60-7EAD-1F648F2F21C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c6f9e470d_0_37:notes">
            <a:extLst>
              <a:ext uri="{FF2B5EF4-FFF2-40B4-BE49-F238E27FC236}">
                <a16:creationId xmlns:a16="http://schemas.microsoft.com/office/drawing/2014/main" id="{58C719E9-F1CD-3D9F-BF43-E281F3881F0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55092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>
          <a:extLst>
            <a:ext uri="{FF2B5EF4-FFF2-40B4-BE49-F238E27FC236}">
              <a16:creationId xmlns:a16="http://schemas.microsoft.com/office/drawing/2014/main" id="{2DAFCF9F-4307-994E-7018-9917E3EA69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c6f9e470d_0_37:notes">
            <a:extLst>
              <a:ext uri="{FF2B5EF4-FFF2-40B4-BE49-F238E27FC236}">
                <a16:creationId xmlns:a16="http://schemas.microsoft.com/office/drawing/2014/main" id="{48901DFF-1A0B-F8AC-6A75-19D585D6DED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c6f9e470d_0_37:notes">
            <a:extLst>
              <a:ext uri="{FF2B5EF4-FFF2-40B4-BE49-F238E27FC236}">
                <a16:creationId xmlns:a16="http://schemas.microsoft.com/office/drawing/2014/main" id="{6265E452-E0E7-EFAE-FA2A-39D37CC92A6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449822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>
          <a:extLst>
            <a:ext uri="{FF2B5EF4-FFF2-40B4-BE49-F238E27FC236}">
              <a16:creationId xmlns:a16="http://schemas.microsoft.com/office/drawing/2014/main" id="{0EF1829F-709E-A55C-0E58-A07F5792CB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c6f9e470d_0_37:notes">
            <a:extLst>
              <a:ext uri="{FF2B5EF4-FFF2-40B4-BE49-F238E27FC236}">
                <a16:creationId xmlns:a16="http://schemas.microsoft.com/office/drawing/2014/main" id="{017540E7-9992-123C-0E0C-3A80D8D5F19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c6f9e470d_0_37:notes">
            <a:extLst>
              <a:ext uri="{FF2B5EF4-FFF2-40B4-BE49-F238E27FC236}">
                <a16:creationId xmlns:a16="http://schemas.microsoft.com/office/drawing/2014/main" id="{FB4893A5-D7A7-4704-B507-1819181F2F6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728130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>
          <a:extLst>
            <a:ext uri="{FF2B5EF4-FFF2-40B4-BE49-F238E27FC236}">
              <a16:creationId xmlns:a16="http://schemas.microsoft.com/office/drawing/2014/main" id="{7197D1E6-DD0A-0722-E88C-1942CCDE09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c6f9e470d_0_37:notes">
            <a:extLst>
              <a:ext uri="{FF2B5EF4-FFF2-40B4-BE49-F238E27FC236}">
                <a16:creationId xmlns:a16="http://schemas.microsoft.com/office/drawing/2014/main" id="{90F87AA4-30A9-7509-EFBD-73AD88BF029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c6f9e470d_0_37:notes">
            <a:extLst>
              <a:ext uri="{FF2B5EF4-FFF2-40B4-BE49-F238E27FC236}">
                <a16:creationId xmlns:a16="http://schemas.microsoft.com/office/drawing/2014/main" id="{93943768-8A72-FD99-3768-3DC51203583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65751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>
          <a:extLst>
            <a:ext uri="{FF2B5EF4-FFF2-40B4-BE49-F238E27FC236}">
              <a16:creationId xmlns:a16="http://schemas.microsoft.com/office/drawing/2014/main" id="{FF3F0926-7DF3-538C-08C8-04390C0F30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c6f9e470d_0_37:notes">
            <a:extLst>
              <a:ext uri="{FF2B5EF4-FFF2-40B4-BE49-F238E27FC236}">
                <a16:creationId xmlns:a16="http://schemas.microsoft.com/office/drawing/2014/main" id="{17E67197-8D48-1ED1-548B-58BFFE58A1B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c6f9e470d_0_37:notes">
            <a:extLst>
              <a:ext uri="{FF2B5EF4-FFF2-40B4-BE49-F238E27FC236}">
                <a16:creationId xmlns:a16="http://schemas.microsoft.com/office/drawing/2014/main" id="{79D4EDD8-B422-7620-FD62-06000E34558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75038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>
          <a:extLst>
            <a:ext uri="{FF2B5EF4-FFF2-40B4-BE49-F238E27FC236}">
              <a16:creationId xmlns:a16="http://schemas.microsoft.com/office/drawing/2014/main" id="{7E2C7388-5881-07D9-C8DC-DA06197FC5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c6f9e470d_0_37:notes">
            <a:extLst>
              <a:ext uri="{FF2B5EF4-FFF2-40B4-BE49-F238E27FC236}">
                <a16:creationId xmlns:a16="http://schemas.microsoft.com/office/drawing/2014/main" id="{AB8B61D6-A4D0-A7E8-0E51-131F2BB7F16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c6f9e470d_0_37:notes">
            <a:extLst>
              <a:ext uri="{FF2B5EF4-FFF2-40B4-BE49-F238E27FC236}">
                <a16:creationId xmlns:a16="http://schemas.microsoft.com/office/drawing/2014/main" id="{6D637EC0-AAA1-393C-E9D8-BB0B8BF16B0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29765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>
          <a:extLst>
            <a:ext uri="{FF2B5EF4-FFF2-40B4-BE49-F238E27FC236}">
              <a16:creationId xmlns:a16="http://schemas.microsoft.com/office/drawing/2014/main" id="{1363DE16-9D48-B236-D81F-68B9490125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c6f9e470d_0_37:notes">
            <a:extLst>
              <a:ext uri="{FF2B5EF4-FFF2-40B4-BE49-F238E27FC236}">
                <a16:creationId xmlns:a16="http://schemas.microsoft.com/office/drawing/2014/main" id="{D0474353-BE98-036D-6A4D-D7BF23B7CEB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c6f9e470d_0_37:notes">
            <a:extLst>
              <a:ext uri="{FF2B5EF4-FFF2-40B4-BE49-F238E27FC236}">
                <a16:creationId xmlns:a16="http://schemas.microsoft.com/office/drawing/2014/main" id="{091468C9-FD93-CE48-0210-7A6E0175B52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88447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" name="flgeometric.TITLEFooter" descr="Classification: Confidential Contains PII: No">
            <a:extLst>
              <a:ext uri="{FF2B5EF4-FFF2-40B4-BE49-F238E27FC236}">
                <a16:creationId xmlns:a16="http://schemas.microsoft.com/office/drawing/2014/main" id="{E9FC829C-1D75-D103-4B84-EF3A4E81EA55}"/>
              </a:ext>
            </a:extLst>
          </p:cNvPr>
          <p:cNvSpPr txBox="1"/>
          <p:nvPr userDrawn="1"/>
        </p:nvSpPr>
        <p:spPr>
          <a:xfrm>
            <a:off x="0" y="4823460"/>
            <a:ext cx="9144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" name="flgeometric.TITLE_AND_BODYFooter" descr="Classification: Confidential Contains PII: No">
            <a:extLst>
              <a:ext uri="{FF2B5EF4-FFF2-40B4-BE49-F238E27FC236}">
                <a16:creationId xmlns:a16="http://schemas.microsoft.com/office/drawing/2014/main" id="{7895ADB9-A445-152D-6013-F6406F768127}"/>
              </a:ext>
            </a:extLst>
          </p:cNvPr>
          <p:cNvSpPr txBox="1"/>
          <p:nvPr userDrawn="1"/>
        </p:nvSpPr>
        <p:spPr>
          <a:xfrm>
            <a:off x="0" y="4823460"/>
            <a:ext cx="9144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" name="flgeometric.TITLE_AND_TWO_COLUMNSFooter" descr="Classification: Confidential Contains PII: No">
            <a:extLst>
              <a:ext uri="{FF2B5EF4-FFF2-40B4-BE49-F238E27FC236}">
                <a16:creationId xmlns:a16="http://schemas.microsoft.com/office/drawing/2014/main" id="{8343CFE6-C6E0-88F7-1241-FE0090062479}"/>
              </a:ext>
            </a:extLst>
          </p:cNvPr>
          <p:cNvSpPr txBox="1"/>
          <p:nvPr userDrawn="1"/>
        </p:nvSpPr>
        <p:spPr>
          <a:xfrm>
            <a:off x="0" y="4823460"/>
            <a:ext cx="9144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" name="flgeometric.ONE_COLUMN_TEXTFooter" descr="Classification: Confidential Contains PII: No">
            <a:extLst>
              <a:ext uri="{FF2B5EF4-FFF2-40B4-BE49-F238E27FC236}">
                <a16:creationId xmlns:a16="http://schemas.microsoft.com/office/drawing/2014/main" id="{4D74E0A6-622D-3877-2C91-9867AD678178}"/>
              </a:ext>
            </a:extLst>
          </p:cNvPr>
          <p:cNvSpPr txBox="1"/>
          <p:nvPr userDrawn="1"/>
        </p:nvSpPr>
        <p:spPr>
          <a:xfrm>
            <a:off x="0" y="4823460"/>
            <a:ext cx="9144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" name="flgeometric.MAIN_POINTFooter" descr="Classification: Confidential Contains PII: No">
            <a:extLst>
              <a:ext uri="{FF2B5EF4-FFF2-40B4-BE49-F238E27FC236}">
                <a16:creationId xmlns:a16="http://schemas.microsoft.com/office/drawing/2014/main" id="{0B445A06-309B-0643-B4FE-C386568949A2}"/>
              </a:ext>
            </a:extLst>
          </p:cNvPr>
          <p:cNvSpPr txBox="1"/>
          <p:nvPr userDrawn="1"/>
        </p:nvSpPr>
        <p:spPr>
          <a:xfrm>
            <a:off x="0" y="4823460"/>
            <a:ext cx="9144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" name="flgeometric.SECTION_TITLE_AND_DESCRIPTIONFooter" descr="Classification: Confidential Contains PII: No">
            <a:extLst>
              <a:ext uri="{FF2B5EF4-FFF2-40B4-BE49-F238E27FC236}">
                <a16:creationId xmlns:a16="http://schemas.microsoft.com/office/drawing/2014/main" id="{BBAB9569-C8F4-C6D2-A67C-2E12F954BF73}"/>
              </a:ext>
            </a:extLst>
          </p:cNvPr>
          <p:cNvSpPr txBox="1"/>
          <p:nvPr userDrawn="1"/>
        </p:nvSpPr>
        <p:spPr>
          <a:xfrm>
            <a:off x="0" y="4823460"/>
            <a:ext cx="9144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" name="flgeometric.CAPTION_ONLYFooter" descr="Classification: Confidential Contains PII: No">
            <a:extLst>
              <a:ext uri="{FF2B5EF4-FFF2-40B4-BE49-F238E27FC236}">
                <a16:creationId xmlns:a16="http://schemas.microsoft.com/office/drawing/2014/main" id="{CA37CE00-42EB-A23F-F850-A6CA882EBBF2}"/>
              </a:ext>
            </a:extLst>
          </p:cNvPr>
          <p:cNvSpPr txBox="1"/>
          <p:nvPr userDrawn="1"/>
        </p:nvSpPr>
        <p:spPr>
          <a:xfrm>
            <a:off x="0" y="4823460"/>
            <a:ext cx="9144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" name="flgeometric.BIG_NUMBERFooter" descr="Classification: Confidential Contains PII: No">
            <a:extLst>
              <a:ext uri="{FF2B5EF4-FFF2-40B4-BE49-F238E27FC236}">
                <a16:creationId xmlns:a16="http://schemas.microsoft.com/office/drawing/2014/main" id="{AF279B15-2B24-2811-D36D-F3EB67871988}"/>
              </a:ext>
            </a:extLst>
          </p:cNvPr>
          <p:cNvSpPr txBox="1"/>
          <p:nvPr userDrawn="1"/>
        </p:nvSpPr>
        <p:spPr>
          <a:xfrm>
            <a:off x="0" y="4823460"/>
            <a:ext cx="9144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Excel Final Assessment - Batch -4</a:t>
            </a:r>
            <a:endParaRPr dirty="0"/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Name : Prabu 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Emp ID: 4295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>
          <a:extLst>
            <a:ext uri="{FF2B5EF4-FFF2-40B4-BE49-F238E27FC236}">
              <a16:creationId xmlns:a16="http://schemas.microsoft.com/office/drawing/2014/main" id="{BCB8A923-677A-3368-A643-DB57DE9F61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>
            <a:extLst>
              <a:ext uri="{FF2B5EF4-FFF2-40B4-BE49-F238E27FC236}">
                <a16:creationId xmlns:a16="http://schemas.microsoft.com/office/drawing/2014/main" id="{D6ADA0CC-8FFE-D882-976B-98952329318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81100" y="291825"/>
            <a:ext cx="4045200" cy="86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Task 9</a:t>
            </a:r>
            <a:endParaRPr dirty="0"/>
          </a:p>
        </p:txBody>
      </p:sp>
      <p:sp>
        <p:nvSpPr>
          <p:cNvPr id="92" name="Google Shape;92;p14">
            <a:extLst>
              <a:ext uri="{FF2B5EF4-FFF2-40B4-BE49-F238E27FC236}">
                <a16:creationId xmlns:a16="http://schemas.microsoft.com/office/drawing/2014/main" id="{950C7E83-CD04-6621-8A53-696B9DAF4670}"/>
              </a:ext>
            </a:extLst>
          </p:cNvPr>
          <p:cNvSpPr txBox="1"/>
          <p:nvPr/>
        </p:nvSpPr>
        <p:spPr>
          <a:xfrm>
            <a:off x="4829075" y="670850"/>
            <a:ext cx="3902100" cy="159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Inference :</a:t>
            </a:r>
            <a:endParaRPr sz="1800" b="1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" name="Google Shape;93;p14">
            <a:extLst>
              <a:ext uri="{FF2B5EF4-FFF2-40B4-BE49-F238E27FC236}">
                <a16:creationId xmlns:a16="http://schemas.microsoft.com/office/drawing/2014/main" id="{0447D9F8-3112-7C22-EA5C-F54C17DBA695}"/>
              </a:ext>
            </a:extLst>
          </p:cNvPr>
          <p:cNvSpPr txBox="1"/>
          <p:nvPr/>
        </p:nvSpPr>
        <p:spPr>
          <a:xfrm>
            <a:off x="4829075" y="2636075"/>
            <a:ext cx="3902100" cy="159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Steps :</a:t>
            </a:r>
            <a:endParaRPr sz="1800" b="1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" name="Picture 2" descr="A screenshot of a graph&#10;&#10;Description automatically generated">
            <a:extLst>
              <a:ext uri="{FF2B5EF4-FFF2-40B4-BE49-F238E27FC236}">
                <a16:creationId xmlns:a16="http://schemas.microsoft.com/office/drawing/2014/main" id="{231226CF-AB1B-1228-0CAD-4A8F5AA818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818" y="908425"/>
            <a:ext cx="7039957" cy="4201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051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>
          <a:extLst>
            <a:ext uri="{FF2B5EF4-FFF2-40B4-BE49-F238E27FC236}">
              <a16:creationId xmlns:a16="http://schemas.microsoft.com/office/drawing/2014/main" id="{507DCB19-DB4B-D758-F514-749620977E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>
            <a:extLst>
              <a:ext uri="{FF2B5EF4-FFF2-40B4-BE49-F238E27FC236}">
                <a16:creationId xmlns:a16="http://schemas.microsoft.com/office/drawing/2014/main" id="{46432AAB-DC03-EC53-E93D-6BF6DBCF487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81100" y="291825"/>
            <a:ext cx="4045200" cy="86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Task 10</a:t>
            </a:r>
            <a:endParaRPr dirty="0"/>
          </a:p>
        </p:txBody>
      </p:sp>
      <p:sp>
        <p:nvSpPr>
          <p:cNvPr id="92" name="Google Shape;92;p14">
            <a:extLst>
              <a:ext uri="{FF2B5EF4-FFF2-40B4-BE49-F238E27FC236}">
                <a16:creationId xmlns:a16="http://schemas.microsoft.com/office/drawing/2014/main" id="{00619011-F61D-4AED-7DE5-1975B4F3365F}"/>
              </a:ext>
            </a:extLst>
          </p:cNvPr>
          <p:cNvSpPr txBox="1"/>
          <p:nvPr/>
        </p:nvSpPr>
        <p:spPr>
          <a:xfrm>
            <a:off x="4829075" y="670850"/>
            <a:ext cx="3902100" cy="159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Inference :</a:t>
            </a:r>
            <a:endParaRPr sz="1800" b="1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" name="Google Shape;93;p14">
            <a:extLst>
              <a:ext uri="{FF2B5EF4-FFF2-40B4-BE49-F238E27FC236}">
                <a16:creationId xmlns:a16="http://schemas.microsoft.com/office/drawing/2014/main" id="{5E06EAC7-9CB6-3D97-F413-893BD9AC9125}"/>
              </a:ext>
            </a:extLst>
          </p:cNvPr>
          <p:cNvSpPr txBox="1"/>
          <p:nvPr/>
        </p:nvSpPr>
        <p:spPr>
          <a:xfrm>
            <a:off x="4829075" y="2636075"/>
            <a:ext cx="3902100" cy="159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Steps :</a:t>
            </a:r>
            <a:endParaRPr sz="1800" b="1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9617410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>
          <a:extLst>
            <a:ext uri="{FF2B5EF4-FFF2-40B4-BE49-F238E27FC236}">
              <a16:creationId xmlns:a16="http://schemas.microsoft.com/office/drawing/2014/main" id="{1669C9D3-CBB1-6152-A4AA-EAEE25437B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>
            <a:extLst>
              <a:ext uri="{FF2B5EF4-FFF2-40B4-BE49-F238E27FC236}">
                <a16:creationId xmlns:a16="http://schemas.microsoft.com/office/drawing/2014/main" id="{68607DE1-A389-5E98-10C5-B92F5EA367C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81100" y="291825"/>
            <a:ext cx="4045200" cy="86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Task 11</a:t>
            </a:r>
            <a:endParaRPr dirty="0"/>
          </a:p>
        </p:txBody>
      </p:sp>
      <p:sp>
        <p:nvSpPr>
          <p:cNvPr id="92" name="Google Shape;92;p14">
            <a:extLst>
              <a:ext uri="{FF2B5EF4-FFF2-40B4-BE49-F238E27FC236}">
                <a16:creationId xmlns:a16="http://schemas.microsoft.com/office/drawing/2014/main" id="{C3D576D3-0A2B-63AD-50C2-EA44A77A8B68}"/>
              </a:ext>
            </a:extLst>
          </p:cNvPr>
          <p:cNvSpPr txBox="1"/>
          <p:nvPr/>
        </p:nvSpPr>
        <p:spPr>
          <a:xfrm>
            <a:off x="4829075" y="670850"/>
            <a:ext cx="3902100" cy="159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Inference :</a:t>
            </a:r>
            <a:endParaRPr sz="1800" b="1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" name="Google Shape;93;p14">
            <a:extLst>
              <a:ext uri="{FF2B5EF4-FFF2-40B4-BE49-F238E27FC236}">
                <a16:creationId xmlns:a16="http://schemas.microsoft.com/office/drawing/2014/main" id="{917973C9-6600-FE90-177B-C0F058A8EE2A}"/>
              </a:ext>
            </a:extLst>
          </p:cNvPr>
          <p:cNvSpPr txBox="1"/>
          <p:nvPr/>
        </p:nvSpPr>
        <p:spPr>
          <a:xfrm>
            <a:off x="4829075" y="2636075"/>
            <a:ext cx="3902100" cy="159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Steps :</a:t>
            </a:r>
            <a:endParaRPr sz="1800" b="1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8579015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>
          <a:extLst>
            <a:ext uri="{FF2B5EF4-FFF2-40B4-BE49-F238E27FC236}">
              <a16:creationId xmlns:a16="http://schemas.microsoft.com/office/drawing/2014/main" id="{AB4D7E3D-AACD-7793-539E-DD7DA9B961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>
            <a:extLst>
              <a:ext uri="{FF2B5EF4-FFF2-40B4-BE49-F238E27FC236}">
                <a16:creationId xmlns:a16="http://schemas.microsoft.com/office/drawing/2014/main" id="{622EE3C2-2B07-9746-AFC5-EE9DD8D7B7F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81100" y="291825"/>
            <a:ext cx="4045200" cy="86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Task 12</a:t>
            </a:r>
            <a:endParaRPr dirty="0"/>
          </a:p>
        </p:txBody>
      </p:sp>
      <p:sp>
        <p:nvSpPr>
          <p:cNvPr id="92" name="Google Shape;92;p14">
            <a:extLst>
              <a:ext uri="{FF2B5EF4-FFF2-40B4-BE49-F238E27FC236}">
                <a16:creationId xmlns:a16="http://schemas.microsoft.com/office/drawing/2014/main" id="{377DE744-B63E-EB69-5FA7-D949F5EE75BD}"/>
              </a:ext>
            </a:extLst>
          </p:cNvPr>
          <p:cNvSpPr txBox="1"/>
          <p:nvPr/>
        </p:nvSpPr>
        <p:spPr>
          <a:xfrm>
            <a:off x="4829075" y="670850"/>
            <a:ext cx="3902100" cy="159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Inference :</a:t>
            </a:r>
            <a:endParaRPr sz="1800" b="1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" name="Google Shape;93;p14">
            <a:extLst>
              <a:ext uri="{FF2B5EF4-FFF2-40B4-BE49-F238E27FC236}">
                <a16:creationId xmlns:a16="http://schemas.microsoft.com/office/drawing/2014/main" id="{0F83A2FC-D4D6-FCFD-259E-F5446B7E26BD}"/>
              </a:ext>
            </a:extLst>
          </p:cNvPr>
          <p:cNvSpPr txBox="1"/>
          <p:nvPr/>
        </p:nvSpPr>
        <p:spPr>
          <a:xfrm>
            <a:off x="4829075" y="2636075"/>
            <a:ext cx="3902100" cy="159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Steps :</a:t>
            </a:r>
            <a:endParaRPr sz="1800" b="1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6900436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>
          <a:extLst>
            <a:ext uri="{FF2B5EF4-FFF2-40B4-BE49-F238E27FC236}">
              <a16:creationId xmlns:a16="http://schemas.microsoft.com/office/drawing/2014/main" id="{0E1A3BFB-BFCA-8A75-E4A8-48F59E8815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>
            <a:extLst>
              <a:ext uri="{FF2B5EF4-FFF2-40B4-BE49-F238E27FC236}">
                <a16:creationId xmlns:a16="http://schemas.microsoft.com/office/drawing/2014/main" id="{4908BFA6-CCC3-71C4-90D3-C042B2E78A7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81100" y="291825"/>
            <a:ext cx="4045200" cy="86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Task 13</a:t>
            </a:r>
            <a:endParaRPr dirty="0"/>
          </a:p>
        </p:txBody>
      </p:sp>
      <p:sp>
        <p:nvSpPr>
          <p:cNvPr id="92" name="Google Shape;92;p14">
            <a:extLst>
              <a:ext uri="{FF2B5EF4-FFF2-40B4-BE49-F238E27FC236}">
                <a16:creationId xmlns:a16="http://schemas.microsoft.com/office/drawing/2014/main" id="{C9229672-E1DB-0146-AB9B-200AB999B7F9}"/>
              </a:ext>
            </a:extLst>
          </p:cNvPr>
          <p:cNvSpPr txBox="1"/>
          <p:nvPr/>
        </p:nvSpPr>
        <p:spPr>
          <a:xfrm>
            <a:off x="4829075" y="670850"/>
            <a:ext cx="3902100" cy="159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Inference :</a:t>
            </a:r>
            <a:endParaRPr sz="1800" b="1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" name="Google Shape;93;p14">
            <a:extLst>
              <a:ext uri="{FF2B5EF4-FFF2-40B4-BE49-F238E27FC236}">
                <a16:creationId xmlns:a16="http://schemas.microsoft.com/office/drawing/2014/main" id="{0B872B8D-289A-28ED-C317-C7E0E76B626D}"/>
              </a:ext>
            </a:extLst>
          </p:cNvPr>
          <p:cNvSpPr txBox="1"/>
          <p:nvPr/>
        </p:nvSpPr>
        <p:spPr>
          <a:xfrm>
            <a:off x="4829075" y="2636075"/>
            <a:ext cx="3902100" cy="159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Steps :</a:t>
            </a:r>
            <a:endParaRPr sz="1800" b="1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7739000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>
          <a:extLst>
            <a:ext uri="{FF2B5EF4-FFF2-40B4-BE49-F238E27FC236}">
              <a16:creationId xmlns:a16="http://schemas.microsoft.com/office/drawing/2014/main" id="{49A11418-589C-EAE8-57F9-502F21B23B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>
            <a:extLst>
              <a:ext uri="{FF2B5EF4-FFF2-40B4-BE49-F238E27FC236}">
                <a16:creationId xmlns:a16="http://schemas.microsoft.com/office/drawing/2014/main" id="{1B2D67D1-FD06-BCB6-B225-919730C4F25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81100" y="291825"/>
            <a:ext cx="4045200" cy="86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Task 14</a:t>
            </a:r>
            <a:endParaRPr dirty="0"/>
          </a:p>
        </p:txBody>
      </p:sp>
      <p:sp>
        <p:nvSpPr>
          <p:cNvPr id="92" name="Google Shape;92;p14">
            <a:extLst>
              <a:ext uri="{FF2B5EF4-FFF2-40B4-BE49-F238E27FC236}">
                <a16:creationId xmlns:a16="http://schemas.microsoft.com/office/drawing/2014/main" id="{F2CC3221-7686-07A1-141D-F19096893D27}"/>
              </a:ext>
            </a:extLst>
          </p:cNvPr>
          <p:cNvSpPr txBox="1"/>
          <p:nvPr/>
        </p:nvSpPr>
        <p:spPr>
          <a:xfrm>
            <a:off x="4829075" y="670850"/>
            <a:ext cx="3902100" cy="159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Inference :</a:t>
            </a:r>
            <a:endParaRPr sz="1800" b="1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" name="Google Shape;93;p14">
            <a:extLst>
              <a:ext uri="{FF2B5EF4-FFF2-40B4-BE49-F238E27FC236}">
                <a16:creationId xmlns:a16="http://schemas.microsoft.com/office/drawing/2014/main" id="{51DF861B-98D7-361D-BB88-AF959EC16644}"/>
              </a:ext>
            </a:extLst>
          </p:cNvPr>
          <p:cNvSpPr txBox="1"/>
          <p:nvPr/>
        </p:nvSpPr>
        <p:spPr>
          <a:xfrm>
            <a:off x="4829075" y="2636075"/>
            <a:ext cx="3902100" cy="159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Steps :</a:t>
            </a:r>
            <a:endParaRPr sz="1800" b="1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6254636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>
          <a:extLst>
            <a:ext uri="{FF2B5EF4-FFF2-40B4-BE49-F238E27FC236}">
              <a16:creationId xmlns:a16="http://schemas.microsoft.com/office/drawing/2014/main" id="{FFFEA111-BFF4-1343-68BF-75D06E0BFA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>
            <a:extLst>
              <a:ext uri="{FF2B5EF4-FFF2-40B4-BE49-F238E27FC236}">
                <a16:creationId xmlns:a16="http://schemas.microsoft.com/office/drawing/2014/main" id="{FF4D3309-0DAF-7E80-7999-69A2B1E600E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81100" y="291825"/>
            <a:ext cx="4045200" cy="86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Task 15</a:t>
            </a:r>
            <a:endParaRPr dirty="0"/>
          </a:p>
        </p:txBody>
      </p:sp>
      <p:sp>
        <p:nvSpPr>
          <p:cNvPr id="92" name="Google Shape;92;p14">
            <a:extLst>
              <a:ext uri="{FF2B5EF4-FFF2-40B4-BE49-F238E27FC236}">
                <a16:creationId xmlns:a16="http://schemas.microsoft.com/office/drawing/2014/main" id="{F80B5FD2-E3AA-8EC2-A5BD-B5537FB9110A}"/>
              </a:ext>
            </a:extLst>
          </p:cNvPr>
          <p:cNvSpPr txBox="1"/>
          <p:nvPr/>
        </p:nvSpPr>
        <p:spPr>
          <a:xfrm>
            <a:off x="4829075" y="670850"/>
            <a:ext cx="3902100" cy="159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Inference :</a:t>
            </a:r>
            <a:endParaRPr sz="1800" b="1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" name="Google Shape;93;p14">
            <a:extLst>
              <a:ext uri="{FF2B5EF4-FFF2-40B4-BE49-F238E27FC236}">
                <a16:creationId xmlns:a16="http://schemas.microsoft.com/office/drawing/2014/main" id="{D7642125-3E40-4E96-D53D-0D66E2AD8569}"/>
              </a:ext>
            </a:extLst>
          </p:cNvPr>
          <p:cNvSpPr txBox="1"/>
          <p:nvPr/>
        </p:nvSpPr>
        <p:spPr>
          <a:xfrm>
            <a:off x="4829075" y="2636075"/>
            <a:ext cx="3902100" cy="159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Steps :</a:t>
            </a:r>
            <a:endParaRPr sz="1800" b="1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443703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>
          <a:extLst>
            <a:ext uri="{FF2B5EF4-FFF2-40B4-BE49-F238E27FC236}">
              <a16:creationId xmlns:a16="http://schemas.microsoft.com/office/drawing/2014/main" id="{AD79204D-5730-3CBF-886A-C789E23C48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>
            <a:extLst>
              <a:ext uri="{FF2B5EF4-FFF2-40B4-BE49-F238E27FC236}">
                <a16:creationId xmlns:a16="http://schemas.microsoft.com/office/drawing/2014/main" id="{AFEB204C-1FA4-F759-9675-3144E32C33A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81100" y="291825"/>
            <a:ext cx="4045200" cy="86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Task 16</a:t>
            </a:r>
            <a:endParaRPr dirty="0"/>
          </a:p>
        </p:txBody>
      </p:sp>
      <p:sp>
        <p:nvSpPr>
          <p:cNvPr id="92" name="Google Shape;92;p14">
            <a:extLst>
              <a:ext uri="{FF2B5EF4-FFF2-40B4-BE49-F238E27FC236}">
                <a16:creationId xmlns:a16="http://schemas.microsoft.com/office/drawing/2014/main" id="{D1B33EB8-223D-6498-CCA3-125491E92012}"/>
              </a:ext>
            </a:extLst>
          </p:cNvPr>
          <p:cNvSpPr txBox="1"/>
          <p:nvPr/>
        </p:nvSpPr>
        <p:spPr>
          <a:xfrm>
            <a:off x="4838700" y="670850"/>
            <a:ext cx="3902100" cy="159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Inference 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1800" b="1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2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Tripura, Arunachal Pradesh, </a:t>
            </a:r>
            <a:r>
              <a:rPr lang="en-IN" sz="1200" b="1" dirty="0" err="1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kerala</a:t>
            </a:r>
            <a:r>
              <a:rPr lang="en-IN" sz="12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get more views.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2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Bihar , </a:t>
            </a:r>
            <a:r>
              <a:rPr lang="en-IN" sz="1200" b="1" dirty="0" err="1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TamilNadu</a:t>
            </a:r>
            <a:r>
              <a:rPr lang="en-IN" sz="12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get low views.</a:t>
            </a:r>
            <a:endParaRPr sz="1200" b="1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" name="Google Shape;93;p14">
            <a:extLst>
              <a:ext uri="{FF2B5EF4-FFF2-40B4-BE49-F238E27FC236}">
                <a16:creationId xmlns:a16="http://schemas.microsoft.com/office/drawing/2014/main" id="{1E0F96B0-5A52-E543-3506-6E0723327E14}"/>
              </a:ext>
            </a:extLst>
          </p:cNvPr>
          <p:cNvSpPr txBox="1"/>
          <p:nvPr/>
        </p:nvSpPr>
        <p:spPr>
          <a:xfrm>
            <a:off x="4829075" y="2636075"/>
            <a:ext cx="3902100" cy="159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Steps 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sz="1800" b="1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2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Using pivot table plotted views by country and added suitable bar chart.</a:t>
            </a:r>
            <a:endParaRPr sz="1200" b="1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220A8251-90FB-4E0B-F37F-F05AD218C5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825" y="1067760"/>
            <a:ext cx="2166813" cy="2367815"/>
          </a:xfrm>
          <a:prstGeom prst="rect">
            <a:avLst/>
          </a:prstGeom>
        </p:spPr>
      </p:pic>
      <p:pic>
        <p:nvPicPr>
          <p:cNvPr id="5" name="Picture 4" descr="A graph with blue and orange text">
            <a:extLst>
              <a:ext uri="{FF2B5EF4-FFF2-40B4-BE49-F238E27FC236}">
                <a16:creationId xmlns:a16="http://schemas.microsoft.com/office/drawing/2014/main" id="{0BBA095B-A515-C0A3-3262-31BA071B45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874" y="2095923"/>
            <a:ext cx="3877652" cy="2341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3141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>
          <a:extLst>
            <a:ext uri="{FF2B5EF4-FFF2-40B4-BE49-F238E27FC236}">
              <a16:creationId xmlns:a16="http://schemas.microsoft.com/office/drawing/2014/main" id="{CF6F6C09-178C-A5C7-A8DA-410451DF6B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>
            <a:extLst>
              <a:ext uri="{FF2B5EF4-FFF2-40B4-BE49-F238E27FC236}">
                <a16:creationId xmlns:a16="http://schemas.microsoft.com/office/drawing/2014/main" id="{F901EAEE-0C96-A1D7-9B78-96F51973980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81100" y="291825"/>
            <a:ext cx="4045200" cy="86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Task 17</a:t>
            </a:r>
            <a:endParaRPr dirty="0"/>
          </a:p>
        </p:txBody>
      </p:sp>
      <p:sp>
        <p:nvSpPr>
          <p:cNvPr id="92" name="Google Shape;92;p14">
            <a:extLst>
              <a:ext uri="{FF2B5EF4-FFF2-40B4-BE49-F238E27FC236}">
                <a16:creationId xmlns:a16="http://schemas.microsoft.com/office/drawing/2014/main" id="{0E6BCC7F-664D-29C5-E9A2-6CFAC400743F}"/>
              </a:ext>
            </a:extLst>
          </p:cNvPr>
          <p:cNvSpPr txBox="1"/>
          <p:nvPr/>
        </p:nvSpPr>
        <p:spPr>
          <a:xfrm>
            <a:off x="4829075" y="670850"/>
            <a:ext cx="3902100" cy="159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Inference :</a:t>
            </a:r>
            <a:endParaRPr sz="1800" b="1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" name="Google Shape;93;p14">
            <a:extLst>
              <a:ext uri="{FF2B5EF4-FFF2-40B4-BE49-F238E27FC236}">
                <a16:creationId xmlns:a16="http://schemas.microsoft.com/office/drawing/2014/main" id="{970420B3-075F-B0FE-4034-15B4F3FE0E18}"/>
              </a:ext>
            </a:extLst>
          </p:cNvPr>
          <p:cNvSpPr txBox="1"/>
          <p:nvPr/>
        </p:nvSpPr>
        <p:spPr>
          <a:xfrm>
            <a:off x="4829075" y="2636075"/>
            <a:ext cx="3902100" cy="159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Steps :</a:t>
            </a:r>
            <a:endParaRPr sz="1800" b="1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" name="Picture 2" descr="A screen shot of a graph">
            <a:extLst>
              <a:ext uri="{FF2B5EF4-FFF2-40B4-BE49-F238E27FC236}">
                <a16:creationId xmlns:a16="http://schemas.microsoft.com/office/drawing/2014/main" id="{2DBF2DD1-BE60-B1C0-11A2-1BBBB943A0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100" y="1416823"/>
            <a:ext cx="4045200" cy="2438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4828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>
          <a:extLst>
            <a:ext uri="{FF2B5EF4-FFF2-40B4-BE49-F238E27FC236}">
              <a16:creationId xmlns:a16="http://schemas.microsoft.com/office/drawing/2014/main" id="{E03BEFE1-7FDF-3C84-F312-507FC47902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>
            <a:extLst>
              <a:ext uri="{FF2B5EF4-FFF2-40B4-BE49-F238E27FC236}">
                <a16:creationId xmlns:a16="http://schemas.microsoft.com/office/drawing/2014/main" id="{5AC24263-28F2-0A17-B550-388C4C63922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81100" y="291825"/>
            <a:ext cx="4045200" cy="86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Task 18</a:t>
            </a:r>
            <a:endParaRPr dirty="0"/>
          </a:p>
        </p:txBody>
      </p:sp>
      <p:sp>
        <p:nvSpPr>
          <p:cNvPr id="92" name="Google Shape;92;p14">
            <a:extLst>
              <a:ext uri="{FF2B5EF4-FFF2-40B4-BE49-F238E27FC236}">
                <a16:creationId xmlns:a16="http://schemas.microsoft.com/office/drawing/2014/main" id="{FAF05E67-6563-83F8-3D73-269194B2A572}"/>
              </a:ext>
            </a:extLst>
          </p:cNvPr>
          <p:cNvSpPr txBox="1"/>
          <p:nvPr/>
        </p:nvSpPr>
        <p:spPr>
          <a:xfrm>
            <a:off x="4829075" y="670850"/>
            <a:ext cx="3902100" cy="159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Inference :</a:t>
            </a:r>
            <a:endParaRPr sz="1800" b="1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" name="Google Shape;93;p14">
            <a:extLst>
              <a:ext uri="{FF2B5EF4-FFF2-40B4-BE49-F238E27FC236}">
                <a16:creationId xmlns:a16="http://schemas.microsoft.com/office/drawing/2014/main" id="{E8256C7B-3927-32DB-6813-C51A726477C7}"/>
              </a:ext>
            </a:extLst>
          </p:cNvPr>
          <p:cNvSpPr txBox="1"/>
          <p:nvPr/>
        </p:nvSpPr>
        <p:spPr>
          <a:xfrm>
            <a:off x="4829075" y="2636075"/>
            <a:ext cx="3902100" cy="159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Steps :</a:t>
            </a:r>
            <a:endParaRPr sz="1800" b="1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" name="Picture 2" descr="A screenshot of a computer">
            <a:extLst>
              <a:ext uri="{FF2B5EF4-FFF2-40B4-BE49-F238E27FC236}">
                <a16:creationId xmlns:a16="http://schemas.microsoft.com/office/drawing/2014/main" id="{E1225B53-A3BE-ED19-F9BB-BAB01CABDB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14" y="1943544"/>
            <a:ext cx="4408371" cy="1752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307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title"/>
          </p:nvPr>
        </p:nvSpPr>
        <p:spPr>
          <a:xfrm>
            <a:off x="281100" y="291825"/>
            <a:ext cx="4045200" cy="86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 1</a:t>
            </a:r>
            <a:endParaRPr/>
          </a:p>
        </p:txBody>
      </p:sp>
      <p:sp>
        <p:nvSpPr>
          <p:cNvPr id="92" name="Google Shape;92;p14"/>
          <p:cNvSpPr txBox="1"/>
          <p:nvPr/>
        </p:nvSpPr>
        <p:spPr>
          <a:xfrm>
            <a:off x="4829075" y="670850"/>
            <a:ext cx="3902100" cy="159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Inference :</a:t>
            </a:r>
            <a:endParaRPr sz="1800" b="1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" name="Google Shape;93;p14"/>
          <p:cNvSpPr txBox="1"/>
          <p:nvPr/>
        </p:nvSpPr>
        <p:spPr>
          <a:xfrm>
            <a:off x="4829075" y="2636075"/>
            <a:ext cx="3902100" cy="159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Steps :</a:t>
            </a:r>
            <a:endParaRPr sz="1800" b="1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" name="Picture 2" descr="A screenshot of a computer">
            <a:extLst>
              <a:ext uri="{FF2B5EF4-FFF2-40B4-BE49-F238E27FC236}">
                <a16:creationId xmlns:a16="http://schemas.microsoft.com/office/drawing/2014/main" id="{E8197A05-FE1A-B277-C5FF-80420888E0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997" y="1091211"/>
            <a:ext cx="4200037" cy="1745102"/>
          </a:xfrm>
          <a:prstGeom prst="rect">
            <a:avLst/>
          </a:prstGeom>
        </p:spPr>
      </p:pic>
      <p:pic>
        <p:nvPicPr>
          <p:cNvPr id="5" name="Picture 4" descr="A screenshot of a spreadsheet">
            <a:extLst>
              <a:ext uri="{FF2B5EF4-FFF2-40B4-BE49-F238E27FC236}">
                <a16:creationId xmlns:a16="http://schemas.microsoft.com/office/drawing/2014/main" id="{78C41913-B048-28EF-CB2B-25D5C046A3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997" y="2836313"/>
            <a:ext cx="4191303" cy="1745102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>
          <a:extLst>
            <a:ext uri="{FF2B5EF4-FFF2-40B4-BE49-F238E27FC236}">
              <a16:creationId xmlns:a16="http://schemas.microsoft.com/office/drawing/2014/main" id="{DE2AD063-8F71-D28F-CFA1-4D10D4669B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>
            <a:extLst>
              <a:ext uri="{FF2B5EF4-FFF2-40B4-BE49-F238E27FC236}">
                <a16:creationId xmlns:a16="http://schemas.microsoft.com/office/drawing/2014/main" id="{9E16B65D-5BDC-B5C1-ACFA-9564A969B82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81100" y="291825"/>
            <a:ext cx="4045200" cy="86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Task 19</a:t>
            </a:r>
            <a:endParaRPr dirty="0"/>
          </a:p>
        </p:txBody>
      </p:sp>
      <p:sp>
        <p:nvSpPr>
          <p:cNvPr id="92" name="Google Shape;92;p14">
            <a:extLst>
              <a:ext uri="{FF2B5EF4-FFF2-40B4-BE49-F238E27FC236}">
                <a16:creationId xmlns:a16="http://schemas.microsoft.com/office/drawing/2014/main" id="{41D251C8-3EC5-A692-6B8B-2A680DD99CEC}"/>
              </a:ext>
            </a:extLst>
          </p:cNvPr>
          <p:cNvSpPr txBox="1"/>
          <p:nvPr/>
        </p:nvSpPr>
        <p:spPr>
          <a:xfrm>
            <a:off x="4829075" y="670850"/>
            <a:ext cx="3902100" cy="159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Inference :</a:t>
            </a:r>
            <a:endParaRPr sz="1800" b="1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" name="Google Shape;93;p14">
            <a:extLst>
              <a:ext uri="{FF2B5EF4-FFF2-40B4-BE49-F238E27FC236}">
                <a16:creationId xmlns:a16="http://schemas.microsoft.com/office/drawing/2014/main" id="{FC27CA7C-08DC-A76D-C8BA-9E6D7036A968}"/>
              </a:ext>
            </a:extLst>
          </p:cNvPr>
          <p:cNvSpPr txBox="1"/>
          <p:nvPr/>
        </p:nvSpPr>
        <p:spPr>
          <a:xfrm>
            <a:off x="4829075" y="2636075"/>
            <a:ext cx="3902100" cy="159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Steps :</a:t>
            </a:r>
            <a:endParaRPr sz="1800" b="1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" name="Picture 4" descr="A graph of different colored bars">
            <a:extLst>
              <a:ext uri="{FF2B5EF4-FFF2-40B4-BE49-F238E27FC236}">
                <a16:creationId xmlns:a16="http://schemas.microsoft.com/office/drawing/2014/main" id="{5C4195E4-03C8-65A7-3CFF-0C770519DE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344" y="1476539"/>
            <a:ext cx="4228656" cy="2319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9156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>
          <a:extLst>
            <a:ext uri="{FF2B5EF4-FFF2-40B4-BE49-F238E27FC236}">
              <a16:creationId xmlns:a16="http://schemas.microsoft.com/office/drawing/2014/main" id="{DD5F6208-E955-4052-078E-8EB87DCF34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>
            <a:extLst>
              <a:ext uri="{FF2B5EF4-FFF2-40B4-BE49-F238E27FC236}">
                <a16:creationId xmlns:a16="http://schemas.microsoft.com/office/drawing/2014/main" id="{9CBA17A4-B641-9F4C-2C49-2922C0C921C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81100" y="291825"/>
            <a:ext cx="4045200" cy="86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Task 20</a:t>
            </a:r>
            <a:endParaRPr dirty="0"/>
          </a:p>
        </p:txBody>
      </p:sp>
      <p:sp>
        <p:nvSpPr>
          <p:cNvPr id="92" name="Google Shape;92;p14">
            <a:extLst>
              <a:ext uri="{FF2B5EF4-FFF2-40B4-BE49-F238E27FC236}">
                <a16:creationId xmlns:a16="http://schemas.microsoft.com/office/drawing/2014/main" id="{AC41AEAB-9D47-5174-FDD6-CCE99CF3DAEE}"/>
              </a:ext>
            </a:extLst>
          </p:cNvPr>
          <p:cNvSpPr txBox="1"/>
          <p:nvPr/>
        </p:nvSpPr>
        <p:spPr>
          <a:xfrm>
            <a:off x="4829075" y="670850"/>
            <a:ext cx="3902100" cy="159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Inference :</a:t>
            </a:r>
            <a:endParaRPr sz="1800" b="1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" name="Google Shape;93;p14">
            <a:extLst>
              <a:ext uri="{FF2B5EF4-FFF2-40B4-BE49-F238E27FC236}">
                <a16:creationId xmlns:a16="http://schemas.microsoft.com/office/drawing/2014/main" id="{4D2C8867-C13B-CE53-25FE-E1E57D3DDA1B}"/>
              </a:ext>
            </a:extLst>
          </p:cNvPr>
          <p:cNvSpPr txBox="1"/>
          <p:nvPr/>
        </p:nvSpPr>
        <p:spPr>
          <a:xfrm>
            <a:off x="4829075" y="2636075"/>
            <a:ext cx="3902100" cy="159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Steps :</a:t>
            </a:r>
            <a:endParaRPr sz="1800" b="1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" name="Picture 2" descr="A screenshot of a computer">
            <a:extLst>
              <a:ext uri="{FF2B5EF4-FFF2-40B4-BE49-F238E27FC236}">
                <a16:creationId xmlns:a16="http://schemas.microsoft.com/office/drawing/2014/main" id="{BCF41D29-A64A-4F2A-417C-F27FF66DA5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01027"/>
            <a:ext cx="9144000" cy="4482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8130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8" name="Google Shape;218;p20"/>
          <p:cNvGrpSpPr/>
          <p:nvPr/>
        </p:nvGrpSpPr>
        <p:grpSpPr>
          <a:xfrm>
            <a:off x="4939500" y="1219611"/>
            <a:ext cx="3837000" cy="2704200"/>
            <a:chOff x="4939500" y="1219611"/>
            <a:chExt cx="3837000" cy="2704200"/>
          </a:xfrm>
        </p:grpSpPr>
        <p:cxnSp>
          <p:nvCxnSpPr>
            <p:cNvPr id="219" name="Google Shape;219;p20"/>
            <p:cNvCxnSpPr/>
            <p:nvPr/>
          </p:nvCxnSpPr>
          <p:spPr>
            <a:xfrm>
              <a:off x="4939500" y="1219611"/>
              <a:ext cx="0" cy="27042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20" name="Google Shape;220;p20"/>
            <p:cNvCxnSpPr/>
            <p:nvPr/>
          </p:nvCxnSpPr>
          <p:spPr>
            <a:xfrm>
              <a:off x="5365833" y="1219611"/>
              <a:ext cx="0" cy="27042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21" name="Google Shape;221;p20"/>
            <p:cNvCxnSpPr/>
            <p:nvPr/>
          </p:nvCxnSpPr>
          <p:spPr>
            <a:xfrm>
              <a:off x="5792167" y="1219611"/>
              <a:ext cx="0" cy="27042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22" name="Google Shape;222;p20"/>
            <p:cNvCxnSpPr/>
            <p:nvPr/>
          </p:nvCxnSpPr>
          <p:spPr>
            <a:xfrm>
              <a:off x="6218500" y="1219611"/>
              <a:ext cx="0" cy="27042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23" name="Google Shape;223;p20"/>
            <p:cNvCxnSpPr/>
            <p:nvPr/>
          </p:nvCxnSpPr>
          <p:spPr>
            <a:xfrm>
              <a:off x="6644834" y="1219611"/>
              <a:ext cx="0" cy="27042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24" name="Google Shape;224;p20"/>
            <p:cNvCxnSpPr/>
            <p:nvPr/>
          </p:nvCxnSpPr>
          <p:spPr>
            <a:xfrm>
              <a:off x="7071166" y="1219611"/>
              <a:ext cx="0" cy="27042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25" name="Google Shape;225;p20"/>
            <p:cNvCxnSpPr/>
            <p:nvPr/>
          </p:nvCxnSpPr>
          <p:spPr>
            <a:xfrm>
              <a:off x="7497500" y="1219611"/>
              <a:ext cx="0" cy="27042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26" name="Google Shape;226;p20"/>
            <p:cNvCxnSpPr/>
            <p:nvPr/>
          </p:nvCxnSpPr>
          <p:spPr>
            <a:xfrm>
              <a:off x="7923834" y="1219611"/>
              <a:ext cx="0" cy="27042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27" name="Google Shape;227;p20"/>
            <p:cNvCxnSpPr/>
            <p:nvPr/>
          </p:nvCxnSpPr>
          <p:spPr>
            <a:xfrm>
              <a:off x="8350166" y="1219611"/>
              <a:ext cx="0" cy="27042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28" name="Google Shape;228;p20"/>
            <p:cNvCxnSpPr/>
            <p:nvPr/>
          </p:nvCxnSpPr>
          <p:spPr>
            <a:xfrm>
              <a:off x="8776500" y="1219611"/>
              <a:ext cx="0" cy="27042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dash"/>
              <a:round/>
              <a:headEnd type="none" w="sm" len="sm"/>
              <a:tailEnd type="none" w="sm" len="sm"/>
            </a:ln>
          </p:spPr>
        </p:cxnSp>
      </p:grpSp>
      <p:sp>
        <p:nvSpPr>
          <p:cNvPr id="229" name="Google Shape;229;p20"/>
          <p:cNvSpPr/>
          <p:nvPr/>
        </p:nvSpPr>
        <p:spPr>
          <a:xfrm>
            <a:off x="7014920" y="2133119"/>
            <a:ext cx="286500" cy="286500"/>
          </a:xfrm>
          <a:prstGeom prst="ellipse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20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Thank You</a:t>
            </a:r>
            <a:endParaRPr dirty="0"/>
          </a:p>
        </p:txBody>
      </p:sp>
      <p:sp>
        <p:nvSpPr>
          <p:cNvPr id="231" name="Google Shape;231;p20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Name : Prabu T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Emp ID : 4295</a:t>
            </a:r>
            <a:endParaRPr dirty="0"/>
          </a:p>
        </p:txBody>
      </p:sp>
      <p:grpSp>
        <p:nvGrpSpPr>
          <p:cNvPr id="232" name="Google Shape;232;p20"/>
          <p:cNvGrpSpPr/>
          <p:nvPr/>
        </p:nvGrpSpPr>
        <p:grpSpPr>
          <a:xfrm>
            <a:off x="4939534" y="2017046"/>
            <a:ext cx="3825543" cy="1573620"/>
            <a:chOff x="1000000" y="2393988"/>
            <a:chExt cx="4144235" cy="1704713"/>
          </a:xfrm>
        </p:grpSpPr>
        <p:sp>
          <p:nvSpPr>
            <p:cNvPr id="233" name="Google Shape;233;p20"/>
            <p:cNvSpPr/>
            <p:nvPr/>
          </p:nvSpPr>
          <p:spPr>
            <a:xfrm>
              <a:off x="1000000" y="2440003"/>
              <a:ext cx="4144235" cy="1631269"/>
            </a:xfrm>
            <a:custGeom>
              <a:avLst/>
              <a:gdLst/>
              <a:ahLst/>
              <a:cxnLst/>
              <a:rect l="l" t="t" r="r" b="b"/>
              <a:pathLst>
                <a:path w="165422" h="90088" extrusionOk="0">
                  <a:moveTo>
                    <a:pt x="0" y="65550"/>
                  </a:moveTo>
                  <a:cubicBezTo>
                    <a:pt x="3559" y="56002"/>
                    <a:pt x="14632" y="11595"/>
                    <a:pt x="21355" y="8262"/>
                  </a:cubicBezTo>
                  <a:cubicBezTo>
                    <a:pt x="28078" y="4929"/>
                    <a:pt x="34067" y="46906"/>
                    <a:pt x="40338" y="45550"/>
                  </a:cubicBezTo>
                  <a:cubicBezTo>
                    <a:pt x="46609" y="44194"/>
                    <a:pt x="52711" y="2161"/>
                    <a:pt x="58982" y="127"/>
                  </a:cubicBezTo>
                  <a:cubicBezTo>
                    <a:pt x="65253" y="-1907"/>
                    <a:pt x="71807" y="30974"/>
                    <a:pt x="77965" y="33347"/>
                  </a:cubicBezTo>
                  <a:cubicBezTo>
                    <a:pt x="84123" y="35720"/>
                    <a:pt x="90055" y="6285"/>
                    <a:pt x="95931" y="14364"/>
                  </a:cubicBezTo>
                  <a:cubicBezTo>
                    <a:pt x="101807" y="22443"/>
                    <a:pt x="107626" y="77414"/>
                    <a:pt x="113219" y="81821"/>
                  </a:cubicBezTo>
                  <a:cubicBezTo>
                    <a:pt x="118812" y="86228"/>
                    <a:pt x="123671" y="39448"/>
                    <a:pt x="129490" y="40804"/>
                  </a:cubicBezTo>
                  <a:cubicBezTo>
                    <a:pt x="135309" y="42160"/>
                    <a:pt x="142145" y="92047"/>
                    <a:pt x="148134" y="89957"/>
                  </a:cubicBezTo>
                  <a:cubicBezTo>
                    <a:pt x="154123" y="87867"/>
                    <a:pt x="162541" y="38545"/>
                    <a:pt x="165422" y="28262"/>
                  </a:cubicBez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round/>
              <a:headEnd type="oval" w="med" len="med"/>
              <a:tailEnd type="oval" w="med" len="med"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34" name="Google Shape;234;p20"/>
            <p:cNvSpPr/>
            <p:nvPr/>
          </p:nvSpPr>
          <p:spPr>
            <a:xfrm>
              <a:off x="4658400" y="4014100"/>
              <a:ext cx="84600" cy="84600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0"/>
            <p:cNvSpPr/>
            <p:nvPr/>
          </p:nvSpPr>
          <p:spPr>
            <a:xfrm>
              <a:off x="4195525" y="3147350"/>
              <a:ext cx="84600" cy="84600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0"/>
            <p:cNvSpPr/>
            <p:nvPr/>
          </p:nvSpPr>
          <p:spPr>
            <a:xfrm>
              <a:off x="3800700" y="3868900"/>
              <a:ext cx="84600" cy="84600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0"/>
            <p:cNvSpPr/>
            <p:nvPr/>
          </p:nvSpPr>
          <p:spPr>
            <a:xfrm>
              <a:off x="3358650" y="2637813"/>
              <a:ext cx="84600" cy="84600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0"/>
            <p:cNvSpPr/>
            <p:nvPr/>
          </p:nvSpPr>
          <p:spPr>
            <a:xfrm>
              <a:off x="2909400" y="2993013"/>
              <a:ext cx="84600" cy="84600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0"/>
            <p:cNvSpPr/>
            <p:nvPr/>
          </p:nvSpPr>
          <p:spPr>
            <a:xfrm>
              <a:off x="2437450" y="2393988"/>
              <a:ext cx="84600" cy="84600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0"/>
            <p:cNvSpPr/>
            <p:nvPr/>
          </p:nvSpPr>
          <p:spPr>
            <a:xfrm>
              <a:off x="1974575" y="3213325"/>
              <a:ext cx="84600" cy="84600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0"/>
            <p:cNvSpPr/>
            <p:nvPr/>
          </p:nvSpPr>
          <p:spPr>
            <a:xfrm>
              <a:off x="1500000" y="2553225"/>
              <a:ext cx="84600" cy="84600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2" name="Google Shape;242;p20"/>
          <p:cNvSpPr/>
          <p:nvPr/>
        </p:nvSpPr>
        <p:spPr>
          <a:xfrm>
            <a:off x="6847150" y="1577745"/>
            <a:ext cx="1179600" cy="343800"/>
          </a:xfrm>
          <a:prstGeom prst="wedgeRoundRectCallout">
            <a:avLst>
              <a:gd name="adj1" fmla="val -21432"/>
              <a:gd name="adj2" fmla="val 84969"/>
              <a:gd name="adj3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3" name="Google Shape;243;p20"/>
          <p:cNvGrpSpPr/>
          <p:nvPr/>
        </p:nvGrpSpPr>
        <p:grpSpPr>
          <a:xfrm>
            <a:off x="4939557" y="1778136"/>
            <a:ext cx="3836911" cy="1503799"/>
            <a:chOff x="1000025" y="2059300"/>
            <a:chExt cx="4156550" cy="1629075"/>
          </a:xfrm>
        </p:grpSpPr>
        <p:sp>
          <p:nvSpPr>
            <p:cNvPr id="244" name="Google Shape;244;p20"/>
            <p:cNvSpPr/>
            <p:nvPr/>
          </p:nvSpPr>
          <p:spPr>
            <a:xfrm>
              <a:off x="1000025" y="2083952"/>
              <a:ext cx="4156550" cy="1576975"/>
            </a:xfrm>
            <a:custGeom>
              <a:avLst/>
              <a:gdLst/>
              <a:ahLst/>
              <a:cxnLst/>
              <a:rect l="l" t="t" r="r" b="b"/>
              <a:pathLst>
                <a:path w="166262" h="63079" extrusionOk="0">
                  <a:moveTo>
                    <a:pt x="0" y="34952"/>
                  </a:moveTo>
                  <a:cubicBezTo>
                    <a:pt x="3623" y="29133"/>
                    <a:pt x="14946" y="1167"/>
                    <a:pt x="21740" y="37"/>
                  </a:cubicBezTo>
                  <a:cubicBezTo>
                    <a:pt x="28534" y="-1093"/>
                    <a:pt x="34478" y="24048"/>
                    <a:pt x="40762" y="28172"/>
                  </a:cubicBezTo>
                  <a:cubicBezTo>
                    <a:pt x="47046" y="32296"/>
                    <a:pt x="53256" y="18986"/>
                    <a:pt x="59446" y="24782"/>
                  </a:cubicBezTo>
                  <a:cubicBezTo>
                    <a:pt x="65636" y="30578"/>
                    <a:pt x="71730" y="60803"/>
                    <a:pt x="77901" y="62950"/>
                  </a:cubicBezTo>
                  <a:cubicBezTo>
                    <a:pt x="84072" y="65097"/>
                    <a:pt x="90490" y="39675"/>
                    <a:pt x="96472" y="37664"/>
                  </a:cubicBezTo>
                  <a:cubicBezTo>
                    <a:pt x="102455" y="35653"/>
                    <a:pt x="108078" y="54726"/>
                    <a:pt x="113796" y="50884"/>
                  </a:cubicBezTo>
                  <a:cubicBezTo>
                    <a:pt x="119514" y="47042"/>
                    <a:pt x="125063" y="18059"/>
                    <a:pt x="130781" y="14613"/>
                  </a:cubicBezTo>
                  <a:cubicBezTo>
                    <a:pt x="136499" y="11167"/>
                    <a:pt x="142192" y="30515"/>
                    <a:pt x="148105" y="30206"/>
                  </a:cubicBezTo>
                  <a:cubicBezTo>
                    <a:pt x="154019" y="29897"/>
                    <a:pt x="163236" y="15665"/>
                    <a:pt x="166262" y="12757"/>
                  </a:cubicBezTo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oval" w="med" len="med"/>
              <a:tailEnd type="oval" w="med" len="med"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45" name="Google Shape;245;p20"/>
            <p:cNvSpPr/>
            <p:nvPr/>
          </p:nvSpPr>
          <p:spPr>
            <a:xfrm>
              <a:off x="1500000" y="2059300"/>
              <a:ext cx="84600" cy="84600"/>
            </a:xfrm>
            <a:prstGeom prst="ellipse">
              <a:avLst/>
            </a:prstGeom>
            <a:solidFill>
              <a:schemeClr val="accent4"/>
            </a:solidFill>
            <a:ln w="190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0"/>
            <p:cNvSpPr/>
            <p:nvPr/>
          </p:nvSpPr>
          <p:spPr>
            <a:xfrm>
              <a:off x="1974575" y="2737275"/>
              <a:ext cx="84600" cy="84600"/>
            </a:xfrm>
            <a:prstGeom prst="ellipse">
              <a:avLst/>
            </a:prstGeom>
            <a:solidFill>
              <a:schemeClr val="accent4"/>
            </a:solidFill>
            <a:ln w="190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0"/>
            <p:cNvSpPr/>
            <p:nvPr/>
          </p:nvSpPr>
          <p:spPr>
            <a:xfrm>
              <a:off x="2437450" y="2652675"/>
              <a:ext cx="84600" cy="84600"/>
            </a:xfrm>
            <a:prstGeom prst="ellipse">
              <a:avLst/>
            </a:prstGeom>
            <a:solidFill>
              <a:schemeClr val="accent4"/>
            </a:solidFill>
            <a:ln w="190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0"/>
            <p:cNvSpPr/>
            <p:nvPr/>
          </p:nvSpPr>
          <p:spPr>
            <a:xfrm>
              <a:off x="2909400" y="3603775"/>
              <a:ext cx="84600" cy="84600"/>
            </a:xfrm>
            <a:prstGeom prst="ellipse">
              <a:avLst/>
            </a:prstGeom>
            <a:solidFill>
              <a:schemeClr val="accent4"/>
            </a:solidFill>
            <a:ln w="190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0"/>
            <p:cNvSpPr/>
            <p:nvPr/>
          </p:nvSpPr>
          <p:spPr>
            <a:xfrm>
              <a:off x="3358650" y="2993025"/>
              <a:ext cx="84600" cy="84600"/>
            </a:xfrm>
            <a:prstGeom prst="ellipse">
              <a:avLst/>
            </a:prstGeom>
            <a:solidFill>
              <a:schemeClr val="accent4"/>
            </a:solidFill>
            <a:ln w="190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0"/>
            <p:cNvSpPr/>
            <p:nvPr/>
          </p:nvSpPr>
          <p:spPr>
            <a:xfrm>
              <a:off x="3780700" y="3315225"/>
              <a:ext cx="84600" cy="84600"/>
            </a:xfrm>
            <a:prstGeom prst="ellipse">
              <a:avLst/>
            </a:prstGeom>
            <a:solidFill>
              <a:schemeClr val="accent4"/>
            </a:solidFill>
            <a:ln w="190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0"/>
            <p:cNvSpPr/>
            <p:nvPr/>
          </p:nvSpPr>
          <p:spPr>
            <a:xfrm>
              <a:off x="4216350" y="2412175"/>
              <a:ext cx="84600" cy="84600"/>
            </a:xfrm>
            <a:prstGeom prst="ellipse">
              <a:avLst/>
            </a:prstGeom>
            <a:solidFill>
              <a:schemeClr val="accent4"/>
            </a:solidFill>
            <a:ln w="190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0"/>
            <p:cNvSpPr/>
            <p:nvPr/>
          </p:nvSpPr>
          <p:spPr>
            <a:xfrm>
              <a:off x="4658400" y="2802450"/>
              <a:ext cx="84600" cy="84600"/>
            </a:xfrm>
            <a:prstGeom prst="ellipse">
              <a:avLst/>
            </a:prstGeom>
            <a:solidFill>
              <a:schemeClr val="accent4"/>
            </a:solidFill>
            <a:ln w="190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3" name="Google Shape;253;p20"/>
          <p:cNvSpPr txBox="1">
            <a:spLocks noGrp="1"/>
          </p:cNvSpPr>
          <p:nvPr>
            <p:ph type="body" idx="2"/>
          </p:nvPr>
        </p:nvSpPr>
        <p:spPr>
          <a:xfrm>
            <a:off x="6847150" y="1606395"/>
            <a:ext cx="1179600" cy="28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max growth</a:t>
            </a:r>
            <a:endParaRPr sz="1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>
          <a:extLst>
            <a:ext uri="{FF2B5EF4-FFF2-40B4-BE49-F238E27FC236}">
              <a16:creationId xmlns:a16="http://schemas.microsoft.com/office/drawing/2014/main" id="{95379CAF-8388-47B4-42C6-291A920FEC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>
            <a:extLst>
              <a:ext uri="{FF2B5EF4-FFF2-40B4-BE49-F238E27FC236}">
                <a16:creationId xmlns:a16="http://schemas.microsoft.com/office/drawing/2014/main" id="{79EEF068-A439-4197-23B7-D3F7AD06E8E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81100" y="291825"/>
            <a:ext cx="4045200" cy="86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Task 2</a:t>
            </a:r>
            <a:endParaRPr dirty="0"/>
          </a:p>
        </p:txBody>
      </p:sp>
      <p:sp>
        <p:nvSpPr>
          <p:cNvPr id="92" name="Google Shape;92;p14">
            <a:extLst>
              <a:ext uri="{FF2B5EF4-FFF2-40B4-BE49-F238E27FC236}">
                <a16:creationId xmlns:a16="http://schemas.microsoft.com/office/drawing/2014/main" id="{705159E1-7C83-C8B5-737D-E1ED8BEBD4DC}"/>
              </a:ext>
            </a:extLst>
          </p:cNvPr>
          <p:cNvSpPr txBox="1"/>
          <p:nvPr/>
        </p:nvSpPr>
        <p:spPr>
          <a:xfrm>
            <a:off x="4829075" y="670850"/>
            <a:ext cx="3902100" cy="159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Inference :</a:t>
            </a:r>
            <a:endParaRPr sz="1800" b="1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" name="Google Shape;93;p14">
            <a:extLst>
              <a:ext uri="{FF2B5EF4-FFF2-40B4-BE49-F238E27FC236}">
                <a16:creationId xmlns:a16="http://schemas.microsoft.com/office/drawing/2014/main" id="{502C80B7-5B35-E20C-6A4B-5A0BA70CDA8F}"/>
              </a:ext>
            </a:extLst>
          </p:cNvPr>
          <p:cNvSpPr txBox="1"/>
          <p:nvPr/>
        </p:nvSpPr>
        <p:spPr>
          <a:xfrm>
            <a:off x="4829075" y="2636075"/>
            <a:ext cx="3902100" cy="159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Steps :</a:t>
            </a:r>
            <a:endParaRPr sz="1800" b="1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" name="Picture 2" descr="A screenshot of a spreadsheet">
            <a:extLst>
              <a:ext uri="{FF2B5EF4-FFF2-40B4-BE49-F238E27FC236}">
                <a16:creationId xmlns:a16="http://schemas.microsoft.com/office/drawing/2014/main" id="{9ED3106F-F8A0-BFB4-9AF0-68523DD024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826" y="1152225"/>
            <a:ext cx="1762484" cy="1798949"/>
          </a:xfrm>
          <a:prstGeom prst="rect">
            <a:avLst/>
          </a:prstGeom>
        </p:spPr>
      </p:pic>
      <p:pic>
        <p:nvPicPr>
          <p:cNvPr id="5" name="Picture 4" descr="A screenshot of a spreadsheet">
            <a:extLst>
              <a:ext uri="{FF2B5EF4-FFF2-40B4-BE49-F238E27FC236}">
                <a16:creationId xmlns:a16="http://schemas.microsoft.com/office/drawing/2014/main" id="{88FF58B0-BC3E-5BAC-1045-496B8C49E4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825" y="2224700"/>
            <a:ext cx="4005510" cy="242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544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>
          <a:extLst>
            <a:ext uri="{FF2B5EF4-FFF2-40B4-BE49-F238E27FC236}">
              <a16:creationId xmlns:a16="http://schemas.microsoft.com/office/drawing/2014/main" id="{2BA3F62E-E688-FE6F-508C-B6A94D12FB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>
            <a:extLst>
              <a:ext uri="{FF2B5EF4-FFF2-40B4-BE49-F238E27FC236}">
                <a16:creationId xmlns:a16="http://schemas.microsoft.com/office/drawing/2014/main" id="{A398148D-2CF4-7278-7DF9-ED877145EA6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81100" y="291825"/>
            <a:ext cx="4045200" cy="86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Task 3</a:t>
            </a:r>
            <a:endParaRPr dirty="0"/>
          </a:p>
        </p:txBody>
      </p:sp>
      <p:sp>
        <p:nvSpPr>
          <p:cNvPr id="92" name="Google Shape;92;p14">
            <a:extLst>
              <a:ext uri="{FF2B5EF4-FFF2-40B4-BE49-F238E27FC236}">
                <a16:creationId xmlns:a16="http://schemas.microsoft.com/office/drawing/2014/main" id="{4350DEB0-D46D-5D7D-210F-77C62EF3CE42}"/>
              </a:ext>
            </a:extLst>
          </p:cNvPr>
          <p:cNvSpPr txBox="1"/>
          <p:nvPr/>
        </p:nvSpPr>
        <p:spPr>
          <a:xfrm>
            <a:off x="4829075" y="670850"/>
            <a:ext cx="3902100" cy="159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Inference :</a:t>
            </a:r>
            <a:endParaRPr sz="1800" b="1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" name="Google Shape;93;p14">
            <a:extLst>
              <a:ext uri="{FF2B5EF4-FFF2-40B4-BE49-F238E27FC236}">
                <a16:creationId xmlns:a16="http://schemas.microsoft.com/office/drawing/2014/main" id="{3E904936-0741-1255-F2BA-B03167D5DA5C}"/>
              </a:ext>
            </a:extLst>
          </p:cNvPr>
          <p:cNvSpPr txBox="1"/>
          <p:nvPr/>
        </p:nvSpPr>
        <p:spPr>
          <a:xfrm>
            <a:off x="4829075" y="2636075"/>
            <a:ext cx="3902100" cy="159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Steps :</a:t>
            </a:r>
            <a:endParaRPr sz="1800" b="1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" name="Picture 4" descr="A screenshot of a computer">
            <a:extLst>
              <a:ext uri="{FF2B5EF4-FFF2-40B4-BE49-F238E27FC236}">
                <a16:creationId xmlns:a16="http://schemas.microsoft.com/office/drawing/2014/main" id="{08D8D21A-A418-95DB-E120-E142DCD079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825" y="1152225"/>
            <a:ext cx="3287801" cy="2344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701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>
          <a:extLst>
            <a:ext uri="{FF2B5EF4-FFF2-40B4-BE49-F238E27FC236}">
              <a16:creationId xmlns:a16="http://schemas.microsoft.com/office/drawing/2014/main" id="{1325B15F-7262-B5A9-6773-1E517AFD2D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>
            <a:extLst>
              <a:ext uri="{FF2B5EF4-FFF2-40B4-BE49-F238E27FC236}">
                <a16:creationId xmlns:a16="http://schemas.microsoft.com/office/drawing/2014/main" id="{6C0555B2-8D14-E1E3-028B-82581D175BC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81100" y="291825"/>
            <a:ext cx="4045200" cy="86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Task 4</a:t>
            </a:r>
            <a:endParaRPr dirty="0"/>
          </a:p>
        </p:txBody>
      </p:sp>
      <p:sp>
        <p:nvSpPr>
          <p:cNvPr id="92" name="Google Shape;92;p14">
            <a:extLst>
              <a:ext uri="{FF2B5EF4-FFF2-40B4-BE49-F238E27FC236}">
                <a16:creationId xmlns:a16="http://schemas.microsoft.com/office/drawing/2014/main" id="{A9C5611C-1858-5616-7DC1-CC17014809FB}"/>
              </a:ext>
            </a:extLst>
          </p:cNvPr>
          <p:cNvSpPr txBox="1"/>
          <p:nvPr/>
        </p:nvSpPr>
        <p:spPr>
          <a:xfrm>
            <a:off x="4829075" y="670850"/>
            <a:ext cx="3902100" cy="159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Inference :</a:t>
            </a:r>
            <a:endParaRPr sz="1800" b="1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" name="Google Shape;93;p14">
            <a:extLst>
              <a:ext uri="{FF2B5EF4-FFF2-40B4-BE49-F238E27FC236}">
                <a16:creationId xmlns:a16="http://schemas.microsoft.com/office/drawing/2014/main" id="{2D2ADD64-4EFA-A6B7-EF53-2FC497B57F67}"/>
              </a:ext>
            </a:extLst>
          </p:cNvPr>
          <p:cNvSpPr txBox="1"/>
          <p:nvPr/>
        </p:nvSpPr>
        <p:spPr>
          <a:xfrm>
            <a:off x="4829075" y="2636075"/>
            <a:ext cx="3902100" cy="159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Steps :</a:t>
            </a:r>
            <a:endParaRPr sz="1800" b="1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" name="Picture 4" descr="A screenshot of a computer">
            <a:extLst>
              <a:ext uri="{FF2B5EF4-FFF2-40B4-BE49-F238E27FC236}">
                <a16:creationId xmlns:a16="http://schemas.microsoft.com/office/drawing/2014/main" id="{1E843D96-6FD0-AD11-AFAB-2EAF27EA63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006" y="1612998"/>
            <a:ext cx="3408894" cy="1917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269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>
          <a:extLst>
            <a:ext uri="{FF2B5EF4-FFF2-40B4-BE49-F238E27FC236}">
              <a16:creationId xmlns:a16="http://schemas.microsoft.com/office/drawing/2014/main" id="{9411CE64-B746-0A66-F4C0-35105F13C5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>
            <a:extLst>
              <a:ext uri="{FF2B5EF4-FFF2-40B4-BE49-F238E27FC236}">
                <a16:creationId xmlns:a16="http://schemas.microsoft.com/office/drawing/2014/main" id="{0EA5ED93-5920-8A9F-161E-DBEF284CAC5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81100" y="291825"/>
            <a:ext cx="4045200" cy="86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Task 5</a:t>
            </a:r>
            <a:endParaRPr dirty="0"/>
          </a:p>
        </p:txBody>
      </p:sp>
      <p:sp>
        <p:nvSpPr>
          <p:cNvPr id="92" name="Google Shape;92;p14">
            <a:extLst>
              <a:ext uri="{FF2B5EF4-FFF2-40B4-BE49-F238E27FC236}">
                <a16:creationId xmlns:a16="http://schemas.microsoft.com/office/drawing/2014/main" id="{C36C7F21-6523-5A6A-B2BC-011E0F95CBC7}"/>
              </a:ext>
            </a:extLst>
          </p:cNvPr>
          <p:cNvSpPr txBox="1"/>
          <p:nvPr/>
        </p:nvSpPr>
        <p:spPr>
          <a:xfrm>
            <a:off x="4829075" y="670850"/>
            <a:ext cx="3902100" cy="159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Inference :</a:t>
            </a:r>
            <a:endParaRPr sz="1800" b="1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" name="Google Shape;93;p14">
            <a:extLst>
              <a:ext uri="{FF2B5EF4-FFF2-40B4-BE49-F238E27FC236}">
                <a16:creationId xmlns:a16="http://schemas.microsoft.com/office/drawing/2014/main" id="{7B16ADD1-00E5-7F79-B3D9-B23CD5EA40BB}"/>
              </a:ext>
            </a:extLst>
          </p:cNvPr>
          <p:cNvSpPr txBox="1"/>
          <p:nvPr/>
        </p:nvSpPr>
        <p:spPr>
          <a:xfrm>
            <a:off x="4829075" y="2636075"/>
            <a:ext cx="3902100" cy="159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Steps :</a:t>
            </a:r>
            <a:endParaRPr sz="1800" b="1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" name="Picture 2" descr="A screenshot of a computer">
            <a:extLst>
              <a:ext uri="{FF2B5EF4-FFF2-40B4-BE49-F238E27FC236}">
                <a16:creationId xmlns:a16="http://schemas.microsoft.com/office/drawing/2014/main" id="{F7A86EAC-E418-1829-6CCC-15567BE719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905" y="1238707"/>
            <a:ext cx="6532225" cy="2784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914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>
          <a:extLst>
            <a:ext uri="{FF2B5EF4-FFF2-40B4-BE49-F238E27FC236}">
              <a16:creationId xmlns:a16="http://schemas.microsoft.com/office/drawing/2014/main" id="{D98A9BE8-6A83-4B69-85B9-D1129D8B98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>
            <a:extLst>
              <a:ext uri="{FF2B5EF4-FFF2-40B4-BE49-F238E27FC236}">
                <a16:creationId xmlns:a16="http://schemas.microsoft.com/office/drawing/2014/main" id="{AD6238B6-27CC-1DA2-2EC3-AA5098D105E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81100" y="291825"/>
            <a:ext cx="4045200" cy="86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Task 6</a:t>
            </a:r>
            <a:endParaRPr dirty="0"/>
          </a:p>
        </p:txBody>
      </p:sp>
      <p:sp>
        <p:nvSpPr>
          <p:cNvPr id="92" name="Google Shape;92;p14">
            <a:extLst>
              <a:ext uri="{FF2B5EF4-FFF2-40B4-BE49-F238E27FC236}">
                <a16:creationId xmlns:a16="http://schemas.microsoft.com/office/drawing/2014/main" id="{73E32DFD-271E-792A-D2A9-8CDE960EFED9}"/>
              </a:ext>
            </a:extLst>
          </p:cNvPr>
          <p:cNvSpPr txBox="1"/>
          <p:nvPr/>
        </p:nvSpPr>
        <p:spPr>
          <a:xfrm>
            <a:off x="4829075" y="670850"/>
            <a:ext cx="3902100" cy="159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Inference :</a:t>
            </a:r>
            <a:endParaRPr sz="1800" b="1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" name="Google Shape;93;p14">
            <a:extLst>
              <a:ext uri="{FF2B5EF4-FFF2-40B4-BE49-F238E27FC236}">
                <a16:creationId xmlns:a16="http://schemas.microsoft.com/office/drawing/2014/main" id="{55AD1DE9-1468-774A-C933-E671D87CBE32}"/>
              </a:ext>
            </a:extLst>
          </p:cNvPr>
          <p:cNvSpPr txBox="1"/>
          <p:nvPr/>
        </p:nvSpPr>
        <p:spPr>
          <a:xfrm>
            <a:off x="4829075" y="2636075"/>
            <a:ext cx="3902100" cy="159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Steps :</a:t>
            </a:r>
            <a:endParaRPr sz="1800" b="1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" name="Picture 2" descr="A screenshot of a computer">
            <a:extLst>
              <a:ext uri="{FF2B5EF4-FFF2-40B4-BE49-F238E27FC236}">
                <a16:creationId xmlns:a16="http://schemas.microsoft.com/office/drawing/2014/main" id="{34E13405-4416-3B1E-1E97-A74BD9D8CD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132" y="1547669"/>
            <a:ext cx="5534526" cy="2437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5935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>
          <a:extLst>
            <a:ext uri="{FF2B5EF4-FFF2-40B4-BE49-F238E27FC236}">
              <a16:creationId xmlns:a16="http://schemas.microsoft.com/office/drawing/2014/main" id="{963A8AEF-9F24-D0F9-DB35-0244068F20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>
            <a:extLst>
              <a:ext uri="{FF2B5EF4-FFF2-40B4-BE49-F238E27FC236}">
                <a16:creationId xmlns:a16="http://schemas.microsoft.com/office/drawing/2014/main" id="{1D1E7840-A5B2-9C05-0937-F46B9DBFDC1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81100" y="291825"/>
            <a:ext cx="4045200" cy="86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Task 7</a:t>
            </a:r>
            <a:endParaRPr dirty="0"/>
          </a:p>
        </p:txBody>
      </p:sp>
      <p:sp>
        <p:nvSpPr>
          <p:cNvPr id="92" name="Google Shape;92;p14">
            <a:extLst>
              <a:ext uri="{FF2B5EF4-FFF2-40B4-BE49-F238E27FC236}">
                <a16:creationId xmlns:a16="http://schemas.microsoft.com/office/drawing/2014/main" id="{59FB6F99-DD27-8A6F-DA24-79D19D115D72}"/>
              </a:ext>
            </a:extLst>
          </p:cNvPr>
          <p:cNvSpPr txBox="1"/>
          <p:nvPr/>
        </p:nvSpPr>
        <p:spPr>
          <a:xfrm>
            <a:off x="4829075" y="670850"/>
            <a:ext cx="3902100" cy="159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Inference :</a:t>
            </a:r>
            <a:endParaRPr sz="1800" b="1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" name="Google Shape;93;p14">
            <a:extLst>
              <a:ext uri="{FF2B5EF4-FFF2-40B4-BE49-F238E27FC236}">
                <a16:creationId xmlns:a16="http://schemas.microsoft.com/office/drawing/2014/main" id="{CBBB42FA-77E2-2B9F-7A46-2C048F243BA1}"/>
              </a:ext>
            </a:extLst>
          </p:cNvPr>
          <p:cNvSpPr txBox="1"/>
          <p:nvPr/>
        </p:nvSpPr>
        <p:spPr>
          <a:xfrm>
            <a:off x="4829075" y="2636075"/>
            <a:ext cx="3902100" cy="159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Steps :</a:t>
            </a:r>
            <a:endParaRPr sz="1800" b="1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" name="Picture 2" descr="A screenshot of a computer">
            <a:extLst>
              <a:ext uri="{FF2B5EF4-FFF2-40B4-BE49-F238E27FC236}">
                <a16:creationId xmlns:a16="http://schemas.microsoft.com/office/drawing/2014/main" id="{414EBD56-4E83-B052-B42A-87B302D5EC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786" y="1394587"/>
            <a:ext cx="3662508" cy="2840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2559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>
          <a:extLst>
            <a:ext uri="{FF2B5EF4-FFF2-40B4-BE49-F238E27FC236}">
              <a16:creationId xmlns:a16="http://schemas.microsoft.com/office/drawing/2014/main" id="{07B40FE6-B89C-9CBE-93EA-75DC2ACCA7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>
            <a:extLst>
              <a:ext uri="{FF2B5EF4-FFF2-40B4-BE49-F238E27FC236}">
                <a16:creationId xmlns:a16="http://schemas.microsoft.com/office/drawing/2014/main" id="{6BD7CD04-0FE1-88C9-7DCE-E185BFF3991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81100" y="291825"/>
            <a:ext cx="4045200" cy="86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Task 8</a:t>
            </a:r>
            <a:endParaRPr dirty="0"/>
          </a:p>
        </p:txBody>
      </p:sp>
      <p:sp>
        <p:nvSpPr>
          <p:cNvPr id="92" name="Google Shape;92;p14">
            <a:extLst>
              <a:ext uri="{FF2B5EF4-FFF2-40B4-BE49-F238E27FC236}">
                <a16:creationId xmlns:a16="http://schemas.microsoft.com/office/drawing/2014/main" id="{9ED80C62-33E6-42E1-94D6-8DD2B91691B7}"/>
              </a:ext>
            </a:extLst>
          </p:cNvPr>
          <p:cNvSpPr txBox="1"/>
          <p:nvPr/>
        </p:nvSpPr>
        <p:spPr>
          <a:xfrm>
            <a:off x="4829075" y="670850"/>
            <a:ext cx="3902100" cy="159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Inference :</a:t>
            </a:r>
            <a:endParaRPr sz="1800" b="1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" name="Google Shape;93;p14">
            <a:extLst>
              <a:ext uri="{FF2B5EF4-FFF2-40B4-BE49-F238E27FC236}">
                <a16:creationId xmlns:a16="http://schemas.microsoft.com/office/drawing/2014/main" id="{1DEE5271-0D4E-1D4A-4F2D-6672A226A357}"/>
              </a:ext>
            </a:extLst>
          </p:cNvPr>
          <p:cNvSpPr txBox="1"/>
          <p:nvPr/>
        </p:nvSpPr>
        <p:spPr>
          <a:xfrm>
            <a:off x="4829075" y="2636075"/>
            <a:ext cx="3902100" cy="159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Steps :</a:t>
            </a:r>
            <a:endParaRPr sz="1800" b="1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" name="Picture 2" descr="A screenshot of a computer">
            <a:extLst>
              <a:ext uri="{FF2B5EF4-FFF2-40B4-BE49-F238E27FC236}">
                <a16:creationId xmlns:a16="http://schemas.microsoft.com/office/drawing/2014/main" id="{8E80DA0A-BD39-B1E7-D5C9-AD53824D50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77" y="1247863"/>
            <a:ext cx="9144000" cy="3603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481638"/>
      </p:ext>
    </p:extLst>
  </p:cSld>
  <p:clrMapOvr>
    <a:masterClrMapping/>
  </p:clrMapOvr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titus xmlns="http://schemas.titus.com/TitusProperties/">
  <TitusGUID xmlns="">47a704e6-7656-4338-a196-62bdd46f47d5</TitusGUID>
  <TitusMetadata xmlns="">eyJucyI6Imh0dHA6XC9cL3d3dy50aXR1cy5jb21cL25zXC9MYXRlbnRWaWV3IiwicHJvcHMiOlt7Im4iOiJDbGFzc2lmaWNhdGlvbiIsInZhbHMiOlt7InZhbHVlIjoiTFZfQzBORjFEM05UMUFMIn1dfSx7Im4iOiJDb250YWluc1BJSSIsInZhbHMiOlt7InZhbHVlIjoiTm8ifV19XX0=</TitusMetadata>
</titus>
</file>

<file path=customXml/itemProps1.xml><?xml version="1.0" encoding="utf-8"?>
<ds:datastoreItem xmlns:ds="http://schemas.openxmlformats.org/officeDocument/2006/customXml" ds:itemID="{7992D75C-EADC-458B-8F23-7B630992EEDC}">
  <ds:schemaRefs>
    <ds:schemaRef ds:uri="http://schemas.titus.com/TitusPropertie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177</Words>
  <Application>Microsoft Office PowerPoint</Application>
  <PresentationFormat>On-screen Show (16:9)</PresentationFormat>
  <Paragraphs>72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Roboto</vt:lpstr>
      <vt:lpstr>Arial</vt:lpstr>
      <vt:lpstr>Microsoft Sans Serif</vt:lpstr>
      <vt:lpstr>Geometric</vt:lpstr>
      <vt:lpstr>Excel Final Assessment - Batch -4</vt:lpstr>
      <vt:lpstr>Task 1</vt:lpstr>
      <vt:lpstr>Task 2</vt:lpstr>
      <vt:lpstr>Task 3</vt:lpstr>
      <vt:lpstr>Task 4</vt:lpstr>
      <vt:lpstr>Task 5</vt:lpstr>
      <vt:lpstr>Task 6</vt:lpstr>
      <vt:lpstr>Task 7</vt:lpstr>
      <vt:lpstr>Task 8</vt:lpstr>
      <vt:lpstr>Task 9</vt:lpstr>
      <vt:lpstr>Task 10</vt:lpstr>
      <vt:lpstr>Task 11</vt:lpstr>
      <vt:lpstr>Task 12</vt:lpstr>
      <vt:lpstr>Task 13</vt:lpstr>
      <vt:lpstr>Task 14</vt:lpstr>
      <vt:lpstr>Task 15</vt:lpstr>
      <vt:lpstr>Task 16</vt:lpstr>
      <vt:lpstr>Task 17</vt:lpstr>
      <vt:lpstr>Task 18</vt:lpstr>
      <vt:lpstr>Task 19</vt:lpstr>
      <vt:lpstr>Task 20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Excel Final Assessment - Batch -4</dc:title>
  <cp:keywords>Classification=LV_C0NF1D3NT1AL</cp:keywords>
  <cp:lastModifiedBy>Prabu T</cp:lastModifiedBy>
  <cp:revision>3</cp:revision>
  <dcterms:modified xsi:type="dcterms:W3CDTF">2024-02-28T12:05:50Z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47a704e6-7656-4338-a196-62bdd46f47d5</vt:lpwstr>
  </property>
  <property fmtid="{D5CDD505-2E9C-101B-9397-08002B2CF9AE}" pid="3" name="Classification">
    <vt:lpwstr>LV_C0NF1D3NT1AL</vt:lpwstr>
  </property>
  <property fmtid="{D5CDD505-2E9C-101B-9397-08002B2CF9AE}" pid="4" name="ContainsPII">
    <vt:lpwstr>No</vt:lpwstr>
  </property>
</Properties>
</file>