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2764FC-0E53-4363-9C09-312F9CDF92F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6714BC-9A76-4C55-9548-DDFC819191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52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INTERNSHIP PRESENTATIONS  </a:t>
            </a:r>
            <a:endParaRPr lang="en-US" u="sng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pperplate Gothic Bold" pitchFamily="34" charset="0"/>
                <a:cs typeface="Aharoni" pitchFamily="2" charset="-79"/>
              </a:rPr>
              <a:t>R. </a:t>
            </a:r>
            <a:r>
              <a:rPr lang="en-US" sz="3200" dirty="0" err="1" smtClean="0">
                <a:solidFill>
                  <a:schemeClr val="tx1"/>
                </a:solidFill>
                <a:latin typeface="Copperplate Gothic Bold" pitchFamily="34" charset="0"/>
                <a:cs typeface="Aharoni" pitchFamily="2" charset="-79"/>
              </a:rPr>
              <a:t>Aadhitya</a:t>
            </a:r>
            <a:r>
              <a:rPr lang="en-US" sz="3200" dirty="0" smtClean="0">
                <a:solidFill>
                  <a:schemeClr val="tx1"/>
                </a:solidFill>
                <a:latin typeface="Copperplate Gothic Bold" pitchFamily="34" charset="0"/>
                <a:cs typeface="Aharoni" pitchFamily="2" charset="-79"/>
              </a:rPr>
              <a:t> 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opperplate Gothic Bold" pitchFamily="34" charset="0"/>
                <a:cs typeface="Aharoni" pitchFamily="2" charset="-79"/>
              </a:rPr>
              <a:t>J</a:t>
            </a:r>
            <a:r>
              <a:rPr lang="en-US" sz="3200" dirty="0" smtClean="0">
                <a:solidFill>
                  <a:schemeClr val="tx1"/>
                </a:solidFill>
                <a:latin typeface="Copperplate Gothic Bold" pitchFamily="34" charset="0"/>
                <a:cs typeface="Aharoni" pitchFamily="2" charset="-79"/>
              </a:rPr>
              <a:t>. MANIKANDAPRABU  </a:t>
            </a:r>
            <a:endParaRPr lang="en-US" sz="3200" dirty="0" smtClean="0">
              <a:solidFill>
                <a:schemeClr val="tx1"/>
              </a:solidFill>
              <a:latin typeface="Copperplate Gothic Bold" pitchFamily="34" charset="0"/>
              <a:cs typeface="Aharoni" pitchFamily="2" charset="-79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Copperplate Gothic Bold" pitchFamily="34" charset="0"/>
                <a:cs typeface="Aharoni" pitchFamily="2" charset="-79"/>
              </a:rPr>
              <a:t>MCA</a:t>
            </a:r>
            <a:endParaRPr lang="en-US" sz="3200" dirty="0" smtClean="0">
              <a:solidFill>
                <a:schemeClr val="tx1"/>
              </a:solidFill>
              <a:latin typeface="Copperplate Goth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41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SAP ERP incorporates the key business functions of an organization.</a:t>
            </a:r>
          </a:p>
          <a:p>
            <a:r>
              <a:rPr lang="en-US" dirty="0" smtClean="0"/>
              <a:t>The latest version was made available in 2006. </a:t>
            </a:r>
          </a:p>
          <a:p>
            <a:r>
              <a:rPr lang="en-US" dirty="0" smtClean="0"/>
              <a:t>The most recent Enhancement Package for SAP ERP 6.0 was released in 2016.</a:t>
            </a:r>
          </a:p>
          <a:p>
            <a:endParaRPr lang="en-US" dirty="0"/>
          </a:p>
          <a:p>
            <a:r>
              <a:rPr lang="en-US" b="1" dirty="0" smtClean="0"/>
              <a:t>Developer(s):     </a:t>
            </a:r>
            <a:r>
              <a:rPr lang="en-US" dirty="0" smtClean="0"/>
              <a:t>SAP SE</a:t>
            </a:r>
          </a:p>
          <a:p>
            <a:r>
              <a:rPr lang="en-US" b="1" dirty="0" smtClean="0"/>
              <a:t>Developed by:   </a:t>
            </a:r>
            <a:r>
              <a:rPr lang="en-US" dirty="0" smtClean="0"/>
              <a:t>SAP</a:t>
            </a:r>
          </a:p>
          <a:p>
            <a:r>
              <a:rPr lang="en-US" b="1" dirty="0" smtClean="0"/>
              <a:t>Written in:          </a:t>
            </a:r>
            <a:r>
              <a:rPr lang="en-US" dirty="0" smtClean="0"/>
              <a:t>C, C++, ABAP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SAP Modules can be categorized into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Modules</a:t>
            </a:r>
          </a:p>
          <a:p>
            <a:r>
              <a:rPr lang="en-US" dirty="0" smtClean="0"/>
              <a:t>Technical Modules</a:t>
            </a:r>
          </a:p>
          <a:p>
            <a:pPr marL="0" indent="0">
              <a:buNone/>
            </a:pPr>
            <a:r>
              <a:rPr lang="en-US" b="1" u="sng" dirty="0" smtClean="0"/>
              <a:t>Functional SAP ERP Modules 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 </a:t>
            </a:r>
            <a:r>
              <a:rPr lang="en-US" dirty="0" smtClean="0"/>
              <a:t>Production Planning (SAP PP)</a:t>
            </a:r>
          </a:p>
          <a:p>
            <a:pPr marL="0" indent="0">
              <a:buNone/>
            </a:pPr>
            <a:r>
              <a:rPr lang="en-US" dirty="0" smtClean="0"/>
              <a:t> Material Management (SAP MM)</a:t>
            </a:r>
          </a:p>
          <a:p>
            <a:pPr marL="0" indent="0">
              <a:buNone/>
            </a:pPr>
            <a:r>
              <a:rPr lang="en-US" dirty="0" smtClean="0"/>
              <a:t> Sales and Distribution (SAP SD)</a:t>
            </a:r>
          </a:p>
          <a:p>
            <a:pPr marL="0" indent="0">
              <a:buNone/>
            </a:pPr>
            <a:r>
              <a:rPr lang="en-US" dirty="0" smtClean="0"/>
              <a:t> Financial Accounting and Controlling (SAP FICO)</a:t>
            </a:r>
          </a:p>
          <a:p>
            <a:pPr marL="0" indent="0">
              <a:buNone/>
            </a:pPr>
            <a:r>
              <a:rPr lang="en-US" dirty="0" smtClean="0"/>
              <a:t> Quality Management (SAP QM)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b="1" dirty="0"/>
              <a:t>SAP PP Module </a:t>
            </a:r>
            <a:r>
              <a:rPr lang="en-US" dirty="0"/>
              <a:t>- PP is Production Planning</a:t>
            </a:r>
          </a:p>
          <a:p>
            <a:pPr marL="0" indent="0">
              <a:buNone/>
            </a:pPr>
            <a:r>
              <a:rPr lang="en-US" dirty="0"/>
              <a:t>SAP PP ( Production Planning) is a SAP module, specially designed </a:t>
            </a:r>
            <a:r>
              <a:rPr lang="en-US" dirty="0" err="1" smtClean="0"/>
              <a:t>forintegrating</a:t>
            </a:r>
            <a:r>
              <a:rPr lang="en-US" dirty="0" smtClean="0"/>
              <a:t> </a:t>
            </a:r>
            <a:r>
              <a:rPr lang="en-US" dirty="0"/>
              <a:t>different department involved in production and manufacturing. </a:t>
            </a:r>
            <a:r>
              <a:rPr lang="en-US" dirty="0" err="1" smtClean="0"/>
              <a:t>Ithas</a:t>
            </a:r>
            <a:r>
              <a:rPr lang="en-US" dirty="0" smtClean="0"/>
              <a:t> </a:t>
            </a:r>
            <a:r>
              <a:rPr lang="en-US" dirty="0"/>
              <a:t>various components like Data Center, BOM, Work Center, CRP etc.</a:t>
            </a:r>
          </a:p>
        </p:txBody>
      </p:sp>
    </p:spTree>
    <p:extLst>
      <p:ext uri="{BB962C8B-B14F-4D97-AF65-F5344CB8AC3E}">
        <p14:creationId xmlns:p14="http://schemas.microsoft.com/office/powerpoint/2010/main" val="36251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SAP MM Module </a:t>
            </a:r>
            <a:r>
              <a:rPr lang="en-US" dirty="0"/>
              <a:t>- MM is Materials </a:t>
            </a:r>
            <a:r>
              <a:rPr lang="en-US" dirty="0" smtClean="0"/>
              <a:t>Management Materials </a:t>
            </a:r>
            <a:r>
              <a:rPr lang="en-US" dirty="0"/>
              <a:t>Management module in SAP consists of several components </a:t>
            </a:r>
            <a:r>
              <a:rPr lang="en-US" dirty="0" smtClean="0"/>
              <a:t>and sub-components </a:t>
            </a:r>
            <a:r>
              <a:rPr lang="en-US" dirty="0"/>
              <a:t>including Master Data, Purchasing, and Inventory.</a:t>
            </a:r>
          </a:p>
        </p:txBody>
      </p:sp>
    </p:spTree>
    <p:extLst>
      <p:ext uri="{BB962C8B-B14F-4D97-AF65-F5344CB8AC3E}">
        <p14:creationId xmlns:p14="http://schemas.microsoft.com/office/powerpoint/2010/main" val="27363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SAP SD Modu</a:t>
            </a:r>
            <a:r>
              <a:rPr lang="en-US" dirty="0"/>
              <a:t>le - SD is Sales and </a:t>
            </a:r>
            <a:r>
              <a:rPr lang="en-US" dirty="0" smtClean="0"/>
              <a:t>Distribution SAP </a:t>
            </a:r>
            <a:r>
              <a:rPr lang="en-US" dirty="0"/>
              <a:t>Sales and Distribution (SD) is an important module of SAP ERP consisting </a:t>
            </a:r>
            <a:r>
              <a:rPr lang="en-US" dirty="0" smtClean="0"/>
              <a:t>of business </a:t>
            </a:r>
            <a:r>
              <a:rPr lang="en-US" dirty="0"/>
              <a:t>processes required in selling, shipping, billing of a product. </a:t>
            </a:r>
            <a:r>
              <a:rPr lang="en-US" dirty="0" smtClean="0"/>
              <a:t>The module </a:t>
            </a:r>
            <a:r>
              <a:rPr lang="en-US" dirty="0"/>
              <a:t>is tightly integrated with SAP MM &amp; SAP PP. Key sub-modules of </a:t>
            </a:r>
            <a:r>
              <a:rPr lang="en-US" dirty="0" smtClean="0"/>
              <a:t>SAP SD </a:t>
            </a:r>
            <a:r>
              <a:rPr lang="en-US" dirty="0"/>
              <a:t>are Customer and Vendor Master Data, Sales, Delivery, Billing, Pricing </a:t>
            </a:r>
            <a:r>
              <a:rPr lang="en-US" dirty="0" smtClean="0"/>
              <a:t>and Credit </a:t>
            </a:r>
            <a:r>
              <a:rPr lang="en-US" dirty="0"/>
              <a:t>Management.</a:t>
            </a:r>
          </a:p>
        </p:txBody>
      </p:sp>
    </p:spTree>
    <p:extLst>
      <p:ext uri="{BB962C8B-B14F-4D97-AF65-F5344CB8AC3E}">
        <p14:creationId xmlns:p14="http://schemas.microsoft.com/office/powerpoint/2010/main" val="23707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SAP FI Module </a:t>
            </a:r>
            <a:r>
              <a:rPr lang="en-US" dirty="0"/>
              <a:t>- FI stands for Financial </a:t>
            </a:r>
            <a:r>
              <a:rPr lang="en-US" dirty="0" smtClean="0"/>
              <a:t>Accounting SAP </a:t>
            </a:r>
            <a:r>
              <a:rPr lang="en-US" dirty="0"/>
              <a:t>FI module is very robust and covers almost all financial business </a:t>
            </a:r>
            <a:r>
              <a:rPr lang="en-US" dirty="0" smtClean="0"/>
              <a:t>process encountered </a:t>
            </a:r>
            <a:r>
              <a:rPr lang="en-US" dirty="0"/>
              <a:t>in various industries. It is one of the </a:t>
            </a:r>
            <a:r>
              <a:rPr lang="en-US" dirty="0" smtClean="0"/>
              <a:t>widely </a:t>
            </a:r>
            <a:r>
              <a:rPr lang="en-US" dirty="0"/>
              <a:t>implemented </a:t>
            </a:r>
            <a:r>
              <a:rPr lang="en-US" dirty="0" smtClean="0"/>
              <a:t>modules in </a:t>
            </a:r>
            <a:r>
              <a:rPr lang="en-US" dirty="0"/>
              <a:t>SAP.</a:t>
            </a:r>
          </a:p>
        </p:txBody>
      </p:sp>
    </p:spTree>
    <p:extLst>
      <p:ext uri="{BB962C8B-B14F-4D97-AF65-F5344CB8AC3E}">
        <p14:creationId xmlns:p14="http://schemas.microsoft.com/office/powerpoint/2010/main" val="3554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SAP CO Module </a:t>
            </a:r>
            <a:r>
              <a:rPr lang="en-US" dirty="0"/>
              <a:t>- CO stands for </a:t>
            </a:r>
            <a:r>
              <a:rPr lang="en-US" dirty="0" smtClean="0"/>
              <a:t>Controlling Cost </a:t>
            </a:r>
            <a:r>
              <a:rPr lang="en-US" dirty="0"/>
              <a:t>Accounting (CO) module of SAP provides information to </a:t>
            </a:r>
            <a:r>
              <a:rPr lang="en-US" dirty="0" smtClean="0"/>
              <a:t>managers decision </a:t>
            </a:r>
            <a:r>
              <a:rPr lang="en-US" dirty="0"/>
              <a:t>makers to understand where the company's money is being spent. </a:t>
            </a:r>
            <a:r>
              <a:rPr lang="en-US" dirty="0" smtClean="0"/>
              <a:t>CO helps </a:t>
            </a:r>
            <a:r>
              <a:rPr lang="en-US" dirty="0"/>
              <a:t>them to optimize business costs.</a:t>
            </a:r>
          </a:p>
        </p:txBody>
      </p:sp>
    </p:spTree>
    <p:extLst>
      <p:ext uri="{BB962C8B-B14F-4D97-AF65-F5344CB8AC3E}">
        <p14:creationId xmlns:p14="http://schemas.microsoft.com/office/powerpoint/2010/main" val="12819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SAP QM Module </a:t>
            </a:r>
            <a:r>
              <a:rPr lang="en-US" dirty="0"/>
              <a:t>- QM stands for Quality Management</a:t>
            </a:r>
          </a:p>
          <a:p>
            <a:r>
              <a:rPr lang="en-US" dirty="0"/>
              <a:t>SAP QM (Quality Management) is an integral part of several key business</a:t>
            </a:r>
          </a:p>
          <a:p>
            <a:r>
              <a:rPr lang="en-US" dirty="0"/>
              <a:t>processes of SAP like production, sales, procurement, material management,</a:t>
            </a:r>
          </a:p>
        </p:txBody>
      </p:sp>
    </p:spTree>
    <p:extLst>
      <p:ext uri="{BB962C8B-B14F-4D97-AF65-F5344CB8AC3E}">
        <p14:creationId xmlns:p14="http://schemas.microsoft.com/office/powerpoint/2010/main" val="33133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SAP Basis :  </a:t>
            </a:r>
            <a:r>
              <a:rPr lang="en-US" dirty="0" smtClean="0"/>
              <a:t>SAP is </a:t>
            </a:r>
            <a:r>
              <a:rPr lang="en-US" dirty="0"/>
              <a:t>a set of programs and tools that act as an interface with </a:t>
            </a:r>
            <a:r>
              <a:rPr lang="en-US" dirty="0" err="1" smtClean="0"/>
              <a:t>Database,Operating</a:t>
            </a:r>
            <a:r>
              <a:rPr lang="en-US" dirty="0" smtClean="0"/>
              <a:t> </a:t>
            </a:r>
            <a:r>
              <a:rPr lang="en-US" dirty="0"/>
              <a:t>system, communication protocols and other SAP modules </a:t>
            </a:r>
            <a:r>
              <a:rPr lang="en-US" dirty="0" smtClean="0"/>
              <a:t>like FI,HCM</a:t>
            </a:r>
            <a:r>
              <a:rPr lang="en-US" dirty="0"/>
              <a:t>, SD etc</a:t>
            </a:r>
            <a:r>
              <a:rPr lang="en-US" dirty="0" smtClean="0"/>
              <a:t>.</a:t>
            </a:r>
          </a:p>
          <a:p>
            <a:r>
              <a:rPr lang="en-US" b="1" dirty="0"/>
              <a:t>SAP </a:t>
            </a:r>
            <a:r>
              <a:rPr lang="en-US" b="1" dirty="0" smtClean="0"/>
              <a:t>ABAP : </a:t>
            </a:r>
            <a:r>
              <a:rPr lang="en-US" dirty="0" smtClean="0"/>
              <a:t>ABAP </a:t>
            </a:r>
            <a:r>
              <a:rPr lang="en-US" dirty="0"/>
              <a:t>(</a:t>
            </a:r>
            <a:r>
              <a:rPr lang="en-US" b="1" dirty="0"/>
              <a:t>Advanced Business Application Programming</a:t>
            </a:r>
            <a:r>
              <a:rPr lang="en-US" dirty="0"/>
              <a:t>) is the </a:t>
            </a:r>
            <a:r>
              <a:rPr lang="en-US" dirty="0" smtClean="0"/>
              <a:t>default programming </a:t>
            </a:r>
            <a:r>
              <a:rPr lang="en-US" dirty="0"/>
              <a:t>language for SAP applications. You can also use Java to code </a:t>
            </a:r>
            <a:r>
              <a:rPr lang="en-US" dirty="0" smtClean="0"/>
              <a:t>in SAP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SAP ERP Client 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SAP-ERP – (System Application Product – Enterprise </a:t>
            </a:r>
            <a:r>
              <a:rPr lang="en-US" dirty="0" smtClean="0"/>
              <a:t>Resource Planning</a:t>
            </a:r>
            <a:r>
              <a:rPr lang="en-US" dirty="0"/>
              <a:t>) uses a three-tier client-server architecture, consisting of:</a:t>
            </a:r>
          </a:p>
          <a:p>
            <a:r>
              <a:rPr lang="en-US" b="1" dirty="0" smtClean="0"/>
              <a:t>   Database </a:t>
            </a:r>
            <a:r>
              <a:rPr lang="en-US" b="1" dirty="0"/>
              <a:t>server</a:t>
            </a:r>
          </a:p>
          <a:p>
            <a:r>
              <a:rPr lang="en-US" b="1" dirty="0" smtClean="0"/>
              <a:t>  Application </a:t>
            </a:r>
            <a:r>
              <a:rPr lang="en-US" b="1" dirty="0"/>
              <a:t>server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Presentation </a:t>
            </a:r>
            <a:r>
              <a:rPr lang="en-US" b="1" dirty="0"/>
              <a:t>layer on the client -side</a:t>
            </a:r>
          </a:p>
        </p:txBody>
      </p:sp>
    </p:spTree>
    <p:extLst>
      <p:ext uri="{BB962C8B-B14F-4D97-AF65-F5344CB8AC3E}">
        <p14:creationId xmlns:p14="http://schemas.microsoft.com/office/powerpoint/2010/main" val="20007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0" y="228600"/>
            <a:ext cx="3581400" cy="563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7467600" cy="59436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About Organization</a:t>
            </a:r>
          </a:p>
          <a:p>
            <a:endParaRPr lang="en-US" dirty="0" smtClean="0"/>
          </a:p>
          <a:p>
            <a:r>
              <a:rPr lang="en-US" dirty="0" smtClean="0"/>
              <a:t>Introduction SAP</a:t>
            </a:r>
          </a:p>
          <a:p>
            <a:endParaRPr lang="en-US" dirty="0"/>
          </a:p>
          <a:p>
            <a:r>
              <a:rPr lang="en-US" dirty="0" smtClean="0"/>
              <a:t>SAP Modules</a:t>
            </a:r>
          </a:p>
          <a:p>
            <a:endParaRPr lang="en-US" dirty="0" smtClean="0"/>
          </a:p>
          <a:p>
            <a:r>
              <a:rPr lang="en-US" dirty="0" smtClean="0"/>
              <a:t>Hardware</a:t>
            </a:r>
          </a:p>
          <a:p>
            <a:endParaRPr lang="en-US" dirty="0"/>
          </a:p>
          <a:p>
            <a:r>
              <a:rPr lang="en-US" dirty="0" smtClean="0"/>
              <a:t>GST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467600" cy="1143000"/>
          </a:xfrm>
        </p:spPr>
        <p:txBody>
          <a:bodyPr/>
          <a:lstStyle/>
          <a:p>
            <a:r>
              <a:rPr lang="en-US" b="1" dirty="0"/>
              <a:t>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various SAP ERP Hosting components set a custom relational SQL </a:t>
            </a:r>
            <a:r>
              <a:rPr lang="en-US" dirty="0" smtClean="0"/>
              <a:t>–database </a:t>
            </a:r>
            <a:r>
              <a:rPr lang="en-US" dirty="0"/>
              <a:t>ahead, which is not supplied by the comp SAP Web Application Server support in addition to the in-house SAP </a:t>
            </a:r>
            <a:r>
              <a:rPr lang="en-US" dirty="0" err="1"/>
              <a:t>MaxDB</a:t>
            </a:r>
            <a:r>
              <a:rPr lang="en-US" dirty="0"/>
              <a:t> </a:t>
            </a:r>
            <a:r>
              <a:rPr lang="en-US" dirty="0" smtClean="0"/>
              <a:t>–common </a:t>
            </a:r>
            <a:r>
              <a:rPr lang="en-US" dirty="0"/>
              <a:t>products such as DB2, Informix, Microsoft SQL Server and </a:t>
            </a:r>
            <a:r>
              <a:rPr lang="en-US" dirty="0" err="1"/>
              <a:t>Oracle.any</a:t>
            </a:r>
            <a:r>
              <a:rPr lang="en-US" dirty="0"/>
              <a:t> itself. SAP ERP and the</a:t>
            </a:r>
          </a:p>
        </p:txBody>
      </p:sp>
    </p:spTree>
    <p:extLst>
      <p:ext uri="{BB962C8B-B14F-4D97-AF65-F5344CB8AC3E}">
        <p14:creationId xmlns:p14="http://schemas.microsoft.com/office/powerpoint/2010/main" val="24735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entire business processing is done in the application server through </a:t>
            </a:r>
            <a:r>
              <a:rPr lang="en-US" dirty="0" smtClean="0"/>
              <a:t>special programs </a:t>
            </a:r>
            <a:r>
              <a:rPr lang="en-US" dirty="0"/>
              <a:t>utilizing the proprietary programming language ABAP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programs are executed within a specific runtime environment, which </a:t>
            </a:r>
            <a:r>
              <a:rPr lang="en-US" dirty="0" smtClean="0"/>
              <a:t>is called </a:t>
            </a:r>
            <a:r>
              <a:rPr lang="en-US" dirty="0"/>
              <a:t>SAP “kernel”.</a:t>
            </a:r>
          </a:p>
        </p:txBody>
      </p:sp>
    </p:spTree>
    <p:extLst>
      <p:ext uri="{BB962C8B-B14F-4D97-AF65-F5344CB8AC3E}">
        <p14:creationId xmlns:p14="http://schemas.microsoft.com/office/powerpoint/2010/main" val="42706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Presentation Layer contains the software components that make up </a:t>
            </a:r>
            <a:r>
              <a:rPr lang="en-US" dirty="0" smtClean="0"/>
              <a:t>the </a:t>
            </a:r>
            <a:r>
              <a:rPr lang="en-US" dirty="0" err="1" smtClean="0"/>
              <a:t>SAPgui</a:t>
            </a:r>
            <a:r>
              <a:rPr lang="en-US" dirty="0" smtClean="0"/>
              <a:t> </a:t>
            </a:r>
            <a:r>
              <a:rPr lang="en-US" dirty="0"/>
              <a:t>(Graphical User Interface).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layer is the interface between the </a:t>
            </a:r>
            <a:r>
              <a:rPr lang="en-US" dirty="0" smtClean="0"/>
              <a:t>R/3 System </a:t>
            </a:r>
            <a:r>
              <a:rPr lang="en-US" dirty="0"/>
              <a:t>and its users. The R/3 System uses the </a:t>
            </a:r>
            <a:r>
              <a:rPr lang="en-US" dirty="0" err="1"/>
              <a:t>SAPgui</a:t>
            </a:r>
            <a:r>
              <a:rPr lang="en-US" dirty="0"/>
              <a:t> to provide an </a:t>
            </a:r>
            <a:r>
              <a:rPr lang="en-US" dirty="0" smtClean="0"/>
              <a:t>intuitive graphical </a:t>
            </a:r>
            <a:r>
              <a:rPr lang="en-US" dirty="0"/>
              <a:t>user interface for entering and displaying data.</a:t>
            </a:r>
          </a:p>
        </p:txBody>
      </p:sp>
    </p:spTree>
    <p:extLst>
      <p:ext uri="{BB962C8B-B14F-4D97-AF65-F5344CB8AC3E}">
        <p14:creationId xmlns:p14="http://schemas.microsoft.com/office/powerpoint/2010/main" val="33624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Logon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Load distribution allows you to dynamically distribute the SAP users </a:t>
            </a:r>
            <a:r>
              <a:rPr lang="en-US" dirty="0" smtClean="0"/>
              <a:t>to application </a:t>
            </a:r>
            <a:r>
              <a:rPr lang="en-US" dirty="0"/>
              <a:t>server instances. You can increase the efficiency of individual </a:t>
            </a:r>
            <a:r>
              <a:rPr lang="en-US" dirty="0" smtClean="0"/>
              <a:t>work groups </a:t>
            </a:r>
            <a:r>
              <a:rPr lang="en-US" dirty="0"/>
              <a:t>by setting up multiple logon workgroups that consist of one or </a:t>
            </a:r>
            <a:r>
              <a:rPr lang="en-US" dirty="0" smtClean="0"/>
              <a:t>more application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assign one or more application servers to certain workgroups </a:t>
            </a:r>
            <a:r>
              <a:rPr lang="en-US" dirty="0" smtClean="0"/>
              <a:t>or specific </a:t>
            </a:r>
            <a:r>
              <a:rPr lang="en-US" dirty="0"/>
              <a:t>applications. When users log on to the system, they are </a:t>
            </a:r>
            <a:r>
              <a:rPr lang="en-US" dirty="0" smtClean="0"/>
              <a:t>automatically logged </a:t>
            </a:r>
            <a:r>
              <a:rPr lang="en-US" dirty="0"/>
              <a:t>on to the server that currently has the best performance </a:t>
            </a:r>
            <a:r>
              <a:rPr lang="en-US" dirty="0" smtClean="0"/>
              <a:t>statistics and/or </a:t>
            </a:r>
            <a:r>
              <a:rPr lang="en-US" dirty="0"/>
              <a:t>the fewest users.</a:t>
            </a:r>
          </a:p>
        </p:txBody>
      </p:sp>
    </p:spTree>
    <p:extLst>
      <p:ext uri="{BB962C8B-B14F-4D97-AF65-F5344CB8AC3E}">
        <p14:creationId xmlns:p14="http://schemas.microsoft.com/office/powerpoint/2010/main" val="38682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SAP HARDWARE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38600"/>
          </a:xfrm>
        </p:spPr>
        <p:txBody>
          <a:bodyPr/>
          <a:lstStyle/>
          <a:p>
            <a:r>
              <a:rPr lang="en-US" dirty="0"/>
              <a:t>It is used to measure/determine the hardware </a:t>
            </a:r>
            <a:r>
              <a:rPr lang="en-US" dirty="0" err="1"/>
              <a:t>i.e</a:t>
            </a:r>
            <a:r>
              <a:rPr lang="en-US" dirty="0"/>
              <a:t>, required for SAP Systems </a:t>
            </a:r>
            <a:r>
              <a:rPr lang="en-US" dirty="0" smtClean="0"/>
              <a:t>to be </a:t>
            </a:r>
            <a:r>
              <a:rPr lang="en-US" dirty="0"/>
              <a:t>implemented.</a:t>
            </a:r>
          </a:p>
          <a:p>
            <a:r>
              <a:rPr lang="en-US" dirty="0"/>
              <a:t>SIZING means determining the hardware requirements of an SAP System </a:t>
            </a:r>
            <a:r>
              <a:rPr lang="en-US" dirty="0" smtClean="0"/>
              <a:t>such as </a:t>
            </a:r>
            <a:r>
              <a:rPr lang="en-US" dirty="0"/>
              <a:t>Network Bandwidth, physical memory, CPU power and I/O capacity. </a:t>
            </a:r>
            <a:r>
              <a:rPr lang="en-US" dirty="0" smtClean="0"/>
              <a:t>The Sizing </a:t>
            </a:r>
            <a:r>
              <a:rPr lang="en-US" dirty="0"/>
              <a:t>is based on the SAP Standard Bench Marks.</a:t>
            </a:r>
          </a:p>
        </p:txBody>
      </p:sp>
    </p:spTree>
    <p:extLst>
      <p:ext uri="{BB962C8B-B14F-4D97-AF65-F5344CB8AC3E}">
        <p14:creationId xmlns:p14="http://schemas.microsoft.com/office/powerpoint/2010/main" val="26261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Blade Server Used</a:t>
            </a:r>
          </a:p>
          <a:p>
            <a:r>
              <a:rPr lang="en-US" dirty="0"/>
              <a:t>Blade E – Contains 16 servers (Only OS)</a:t>
            </a:r>
          </a:p>
          <a:p>
            <a:r>
              <a:rPr lang="en-US" dirty="0"/>
              <a:t>Storage Box – Contains 16 HDD’s</a:t>
            </a:r>
          </a:p>
          <a:p>
            <a:r>
              <a:rPr lang="en-US" dirty="0"/>
              <a:t>Mapped with Blade server by LUN (Logical Unit Network)</a:t>
            </a:r>
          </a:p>
          <a:p>
            <a:r>
              <a:rPr lang="en-US" dirty="0"/>
              <a:t>Raid 1, Raid 5 Used</a:t>
            </a:r>
          </a:p>
        </p:txBody>
      </p:sp>
    </p:spTree>
    <p:extLst>
      <p:ext uri="{BB962C8B-B14F-4D97-AF65-F5344CB8AC3E}">
        <p14:creationId xmlns:p14="http://schemas.microsoft.com/office/powerpoint/2010/main" val="12736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GST (Goods and service 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- Implemented in July 2017</a:t>
            </a:r>
          </a:p>
          <a:p>
            <a:r>
              <a:rPr lang="en-US" dirty="0"/>
              <a:t>- 5 types of taxes</a:t>
            </a:r>
          </a:p>
          <a:p>
            <a:r>
              <a:rPr lang="en-US" dirty="0"/>
              <a:t>- 0%, 5%, 12%, 18%, 28%</a:t>
            </a:r>
          </a:p>
          <a:p>
            <a:r>
              <a:rPr lang="en-US" dirty="0"/>
              <a:t>- Other States - IGST – 100%</a:t>
            </a:r>
          </a:p>
          <a:p>
            <a:r>
              <a:rPr lang="en-US" dirty="0"/>
              <a:t>- Within State – SGST, CGST - 50%</a:t>
            </a:r>
          </a:p>
          <a:p>
            <a:endParaRPr lang="en-US" dirty="0"/>
          </a:p>
          <a:p>
            <a:r>
              <a:rPr lang="en-US" dirty="0"/>
              <a:t>Website: www.gst.gov.in</a:t>
            </a:r>
          </a:p>
        </p:txBody>
      </p:sp>
    </p:spTree>
    <p:extLst>
      <p:ext uri="{BB962C8B-B14F-4D97-AF65-F5344CB8AC3E}">
        <p14:creationId xmlns:p14="http://schemas.microsoft.com/office/powerpoint/2010/main" val="37239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Taxes List:</a:t>
            </a:r>
          </a:p>
          <a:p>
            <a:r>
              <a:rPr lang="en-US" dirty="0"/>
              <a:t>Agriculture Products – 0%</a:t>
            </a:r>
          </a:p>
          <a:p>
            <a:r>
              <a:rPr lang="en-US" dirty="0"/>
              <a:t>- Processed – 5%</a:t>
            </a:r>
          </a:p>
          <a:p>
            <a:r>
              <a:rPr lang="en-US" dirty="0"/>
              <a:t>Automobile Products – 28%</a:t>
            </a:r>
          </a:p>
          <a:p>
            <a:r>
              <a:rPr lang="en-US" dirty="0"/>
              <a:t>Food Products - 0%, 5%, 12%</a:t>
            </a:r>
          </a:p>
          <a:p>
            <a:r>
              <a:rPr lang="en-US" dirty="0"/>
              <a:t>Other Products</a:t>
            </a:r>
          </a:p>
        </p:txBody>
      </p:sp>
    </p:spTree>
    <p:extLst>
      <p:ext uri="{BB962C8B-B14F-4D97-AF65-F5344CB8AC3E}">
        <p14:creationId xmlns:p14="http://schemas.microsoft.com/office/powerpoint/2010/main" val="25068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Overall topics learned in the training are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 SAP modules and software’s used in Roots Group of Companies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Types of servers and technologies used by the company to </a:t>
            </a:r>
            <a:r>
              <a:rPr lang="en-US" dirty="0" smtClean="0"/>
              <a:t>run SAP </a:t>
            </a:r>
            <a:r>
              <a:rPr lang="en-US" dirty="0"/>
              <a:t>ERP software</a:t>
            </a:r>
          </a:p>
          <a:p>
            <a:pPr marL="0" indent="0">
              <a:buNone/>
            </a:pPr>
            <a:r>
              <a:rPr lang="en-US" dirty="0"/>
              <a:t>- Process, Functional and Technical modules in SAP</a:t>
            </a:r>
          </a:p>
          <a:p>
            <a:pPr marL="0" indent="0">
              <a:buNone/>
            </a:pPr>
            <a:r>
              <a:rPr lang="en-US" dirty="0"/>
              <a:t>- Need for Implementing SAP</a:t>
            </a:r>
          </a:p>
          <a:p>
            <a:pPr marL="0" indent="0">
              <a:buNone/>
            </a:pPr>
            <a:r>
              <a:rPr lang="en-US" dirty="0"/>
              <a:t>- How SAP is </a:t>
            </a:r>
            <a:r>
              <a:rPr lang="en-US" dirty="0" smtClean="0"/>
              <a:t>used</a:t>
            </a:r>
          </a:p>
          <a:p>
            <a:pPr marL="0" indent="0">
              <a:buNone/>
            </a:pPr>
            <a:r>
              <a:rPr lang="en-US" dirty="0" smtClean="0"/>
              <a:t>- SAP in Production and Finance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Other Applications Used in Roots (.NET Apps)</a:t>
            </a:r>
          </a:p>
          <a:p>
            <a:pPr marL="0" indent="0">
              <a:buNone/>
            </a:pPr>
            <a:r>
              <a:rPr lang="en-US" dirty="0"/>
              <a:t>- GST and Finance</a:t>
            </a:r>
          </a:p>
        </p:txBody>
      </p:sp>
    </p:spTree>
    <p:extLst>
      <p:ext uri="{BB962C8B-B14F-4D97-AF65-F5344CB8AC3E}">
        <p14:creationId xmlns:p14="http://schemas.microsoft.com/office/powerpoint/2010/main" val="11252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Roots Group was founded by </a:t>
            </a:r>
            <a:r>
              <a:rPr lang="en-US" b="1" dirty="0" err="1" smtClean="0"/>
              <a:t>K.Ramasamy</a:t>
            </a:r>
            <a:r>
              <a:rPr lang="en-US" dirty="0" smtClean="0"/>
              <a:t> in the  early 1970s.</a:t>
            </a:r>
          </a:p>
          <a:p>
            <a:r>
              <a:rPr lang="en-US" dirty="0" smtClean="0"/>
              <a:t>Horn </a:t>
            </a:r>
            <a:r>
              <a:rPr lang="en-US" dirty="0" err="1" smtClean="0"/>
              <a:t>Manufacter</a:t>
            </a:r>
            <a:r>
              <a:rPr lang="en-US" dirty="0" smtClean="0"/>
              <a:t> </a:t>
            </a:r>
            <a:r>
              <a:rPr lang="en-US" dirty="0" err="1" smtClean="0"/>
              <a:t>companys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List of Roots company :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1. Roots Industries India Ltd - Electric Horns</a:t>
            </a:r>
          </a:p>
          <a:p>
            <a:pPr marL="0" indent="0">
              <a:buNone/>
            </a:pPr>
            <a:r>
              <a:rPr lang="en-US" dirty="0" smtClean="0"/>
              <a:t>2. Roots Auto Products Private Limited - Air Horns, Switches &amp; Controllers</a:t>
            </a:r>
          </a:p>
        </p:txBody>
      </p:sp>
    </p:spTree>
    <p:extLst>
      <p:ext uri="{BB962C8B-B14F-4D97-AF65-F5344CB8AC3E}">
        <p14:creationId xmlns:p14="http://schemas.microsoft.com/office/powerpoint/2010/main" val="34316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828800" lvl="4" indent="0" algn="ctr">
              <a:buNone/>
            </a:pPr>
            <a:r>
              <a:rPr lang="en-US" sz="6600" dirty="0" smtClean="0"/>
              <a:t>Thank you 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789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Roots </a:t>
            </a:r>
            <a:r>
              <a:rPr lang="en-US" dirty="0" err="1" smtClean="0"/>
              <a:t>Multiclean</a:t>
            </a:r>
            <a:r>
              <a:rPr lang="en-US" dirty="0" smtClean="0"/>
              <a:t> Limited - Cleaning Machines</a:t>
            </a:r>
          </a:p>
          <a:p>
            <a:pPr marL="0" indent="0">
              <a:buNone/>
            </a:pPr>
            <a:r>
              <a:rPr lang="en-US" dirty="0" smtClean="0"/>
              <a:t>4. Roots Cast Private Limited - </a:t>
            </a:r>
            <a:r>
              <a:rPr lang="en-US" dirty="0" err="1" smtClean="0"/>
              <a:t>Aluminium</a:t>
            </a:r>
            <a:r>
              <a:rPr lang="en-US" dirty="0" smtClean="0"/>
              <a:t> &amp; Zinc Pressure Cast</a:t>
            </a:r>
          </a:p>
          <a:p>
            <a:pPr marL="0" indent="0">
              <a:buNone/>
            </a:pPr>
            <a:r>
              <a:rPr lang="en-US" dirty="0" smtClean="0"/>
              <a:t>5. Roots Precision Products - Dies, Tools, Jigs &amp; Fixtures</a:t>
            </a:r>
          </a:p>
          <a:p>
            <a:pPr marL="0" indent="0">
              <a:buNone/>
            </a:pPr>
            <a:r>
              <a:rPr lang="en-US" dirty="0" smtClean="0"/>
              <a:t>6. Roots Metrology Laboratory - Instrument Calibration, Quality System,</a:t>
            </a:r>
          </a:p>
          <a:p>
            <a:pPr marL="0" indent="0">
              <a:buNone/>
            </a:pPr>
            <a:r>
              <a:rPr lang="en-US" dirty="0" smtClean="0"/>
              <a:t>Consultancy</a:t>
            </a:r>
          </a:p>
          <a:p>
            <a:pPr marL="0" indent="0">
              <a:buNone/>
            </a:pPr>
            <a:r>
              <a:rPr lang="en-US" dirty="0" smtClean="0"/>
              <a:t>7. Roots </a:t>
            </a:r>
            <a:r>
              <a:rPr lang="en-US" dirty="0" err="1" smtClean="0"/>
              <a:t>Polycraft</a:t>
            </a:r>
            <a:r>
              <a:rPr lang="en-US" dirty="0" smtClean="0"/>
              <a:t> - Plastic components</a:t>
            </a:r>
          </a:p>
          <a:p>
            <a:pPr marL="0" indent="0">
              <a:buNone/>
            </a:pPr>
            <a:r>
              <a:rPr lang="en-US" dirty="0" smtClean="0"/>
              <a:t>8. R K Nature Cure Home - Nature Cure Therapy, Yoga &amp; Massages</a:t>
            </a:r>
          </a:p>
        </p:txBody>
      </p:sp>
    </p:spTree>
    <p:extLst>
      <p:ext uri="{BB962C8B-B14F-4D97-AF65-F5344CB8AC3E}">
        <p14:creationId xmlns:p14="http://schemas.microsoft.com/office/powerpoint/2010/main" val="21011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0" y="304800"/>
            <a:ext cx="3886200" cy="12652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9. Satchidananda </a:t>
            </a:r>
            <a:r>
              <a:rPr lang="en-US" dirty="0" err="1" smtClean="0"/>
              <a:t>Jothi</a:t>
            </a:r>
            <a:r>
              <a:rPr lang="en-US" dirty="0" smtClean="0"/>
              <a:t> Nikethan International School</a:t>
            </a:r>
          </a:p>
          <a:p>
            <a:pPr marL="0" indent="0">
              <a:buNone/>
            </a:pPr>
            <a:r>
              <a:rPr lang="en-US" dirty="0" smtClean="0"/>
              <a:t>10. Integral Yoga Institute - Yoga and Meditation</a:t>
            </a:r>
          </a:p>
          <a:p>
            <a:pPr marL="0" indent="0">
              <a:buNone/>
            </a:pPr>
            <a:r>
              <a:rPr lang="en-US" dirty="0" smtClean="0"/>
              <a:t>11. Roots Industries Malaysia </a:t>
            </a:r>
            <a:r>
              <a:rPr lang="en-US" dirty="0" err="1" smtClean="0"/>
              <a:t>Sdn</a:t>
            </a:r>
            <a:r>
              <a:rPr lang="en-US" dirty="0" smtClean="0"/>
              <a:t>. Bhd. - Electric Horns.</a:t>
            </a:r>
          </a:p>
          <a:p>
            <a:pPr marL="0" indent="0">
              <a:buNone/>
            </a:pPr>
            <a:r>
              <a:rPr lang="en-US" dirty="0" smtClean="0"/>
              <a:t>12. </a:t>
            </a:r>
            <a:r>
              <a:rPr lang="en-US" dirty="0" err="1" smtClean="0"/>
              <a:t>Syona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13. MAHLE </a:t>
            </a:r>
            <a:r>
              <a:rPr lang="en-US" dirty="0" err="1" smtClean="0"/>
              <a:t>Letrika</a:t>
            </a:r>
            <a:r>
              <a:rPr lang="en-US" dirty="0" smtClean="0"/>
              <a:t> Roots India Private Limited - Engine Testing Services,</a:t>
            </a:r>
          </a:p>
          <a:p>
            <a:pPr marL="0" indent="0">
              <a:buNone/>
            </a:pPr>
            <a:r>
              <a:rPr lang="en-US" dirty="0" smtClean="0"/>
              <a:t>Cooling Wind Tunnel Service, Alternators, </a:t>
            </a:r>
            <a:r>
              <a:rPr lang="en-US" dirty="0" err="1" smtClean="0"/>
              <a:t>Starterots</a:t>
            </a:r>
            <a:r>
              <a:rPr lang="en-US" dirty="0" smtClean="0"/>
              <a:t> Group of Companies: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12. </a:t>
            </a:r>
            <a:r>
              <a:rPr lang="en-US" dirty="0" err="1" smtClean="0"/>
              <a:t>Syona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13. MAHLE </a:t>
            </a:r>
            <a:r>
              <a:rPr lang="en-US" dirty="0" err="1" smtClean="0"/>
              <a:t>Letrika</a:t>
            </a:r>
            <a:r>
              <a:rPr lang="en-US" dirty="0" smtClean="0"/>
              <a:t> Roots India Private Limited - Engine Testing Services,</a:t>
            </a:r>
          </a:p>
          <a:p>
            <a:pPr marL="0" indent="0">
              <a:buNone/>
            </a:pPr>
            <a:r>
              <a:rPr lang="en-US" dirty="0" smtClean="0"/>
              <a:t>Cooling Wind Tunnel Service, Alternators, </a:t>
            </a:r>
            <a:r>
              <a:rPr lang="en-US" dirty="0" err="1" smtClean="0"/>
              <a:t>Starterots</a:t>
            </a:r>
            <a:r>
              <a:rPr lang="en-US" dirty="0" smtClean="0"/>
              <a:t> Group of Companies: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QUALITY</a:t>
            </a:r>
            <a:r>
              <a:rPr lang="en-US" sz="3600" b="1" u="sng" dirty="0" smtClean="0"/>
              <a:t> MOTTO: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Quality of the products and services</a:t>
            </a:r>
          </a:p>
          <a:p>
            <a:r>
              <a:rPr lang="en-US" dirty="0" smtClean="0"/>
              <a:t> Quality Management system</a:t>
            </a:r>
          </a:p>
          <a:p>
            <a:r>
              <a:rPr lang="en-US" dirty="0" smtClean="0"/>
              <a:t> Compliance to QMS requirements</a:t>
            </a:r>
          </a:p>
          <a:p>
            <a:endParaRPr lang="en-US" b="1" u="sng" dirty="0"/>
          </a:p>
          <a:p>
            <a:r>
              <a:rPr lang="en-US" b="1" u="sng" dirty="0" smtClean="0"/>
              <a:t>Quality will reflect in everything</a:t>
            </a:r>
          </a:p>
          <a:p>
            <a:r>
              <a:rPr lang="en-US" dirty="0" smtClean="0"/>
              <a:t>Quality in behavior</a:t>
            </a:r>
          </a:p>
          <a:p>
            <a:r>
              <a:rPr lang="en-US" dirty="0" smtClean="0"/>
              <a:t> Quality in governance</a:t>
            </a:r>
          </a:p>
          <a:p>
            <a:r>
              <a:rPr lang="en-US" dirty="0" smtClean="0"/>
              <a:t>Quality in human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Roots IT(</a:t>
            </a:r>
            <a:r>
              <a:rPr lang="en-US" sz="3600" b="1" u="sng" dirty="0" err="1" smtClean="0"/>
              <a:t>Inforamtion</a:t>
            </a:r>
            <a:r>
              <a:rPr lang="en-US" sz="3600" b="1" u="sng" dirty="0" smtClean="0"/>
              <a:t> Technology)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Roots Industries first ERP Software was MRP9000 by Intuitive Technologies.</a:t>
            </a:r>
          </a:p>
          <a:p>
            <a:r>
              <a:rPr lang="en-US" dirty="0" smtClean="0"/>
              <a:t>SAP was</a:t>
            </a:r>
          </a:p>
          <a:p>
            <a:r>
              <a:rPr lang="en-US" dirty="0" smtClean="0"/>
              <a:t>SAP Implementation:</a:t>
            </a:r>
          </a:p>
          <a:p>
            <a:r>
              <a:rPr lang="en-US" dirty="0" smtClean="0"/>
              <a:t>RIL – </a:t>
            </a:r>
            <a:r>
              <a:rPr lang="en-US" dirty="0" err="1" smtClean="0"/>
              <a:t>Pricol</a:t>
            </a:r>
            <a:r>
              <a:rPr lang="en-US" dirty="0" smtClean="0"/>
              <a:t> – 2005</a:t>
            </a:r>
          </a:p>
          <a:p>
            <a:r>
              <a:rPr lang="en-US" dirty="0" smtClean="0"/>
              <a:t>RMCL – Bosch – 2011</a:t>
            </a:r>
          </a:p>
          <a:p>
            <a:r>
              <a:rPr lang="en-US" dirty="0" smtClean="0"/>
              <a:t>RCPL – Roots – 2013</a:t>
            </a:r>
          </a:p>
          <a:p>
            <a:r>
              <a:rPr lang="en-US" dirty="0" smtClean="0"/>
              <a:t>MAHLE </a:t>
            </a:r>
            <a:r>
              <a:rPr lang="en-US" dirty="0" err="1" smtClean="0"/>
              <a:t>Letrika</a:t>
            </a:r>
            <a:r>
              <a:rPr lang="en-US" dirty="0" smtClean="0"/>
              <a:t> – Roots – 2014</a:t>
            </a:r>
          </a:p>
          <a:p>
            <a:r>
              <a:rPr lang="en-US" dirty="0" smtClean="0"/>
              <a:t>RAPPL – Roots – 2019 Implemented in 2005.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 of SAP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 smtClean="0"/>
              <a:t>SAP stands for Systems Applications and Products in Data Processing.</a:t>
            </a:r>
          </a:p>
          <a:p>
            <a:r>
              <a:rPr lang="en-US" dirty="0" smtClean="0"/>
              <a:t>  SAP by definition is also named of the ERP (Enterprise Resource Planning) software as well the name of the company.</a:t>
            </a:r>
          </a:p>
          <a:p>
            <a:r>
              <a:rPr lang="en-US" dirty="0" smtClean="0"/>
              <a:t>SAP ERP is an enterprise resource planning software developed by the German company SAP 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</TotalTime>
  <Words>1296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INTERNSHIP PRESENTATIONS  </vt:lpstr>
      <vt:lpstr>PowerPoint Presentation</vt:lpstr>
      <vt:lpstr>Introduction</vt:lpstr>
      <vt:lpstr>PowerPoint Presentation</vt:lpstr>
      <vt:lpstr>PowerPoint Presentation</vt:lpstr>
      <vt:lpstr>PowerPoint Presentation</vt:lpstr>
      <vt:lpstr>QUALITY MOTTO:</vt:lpstr>
      <vt:lpstr>Roots IT(Inforamtion Technology)</vt:lpstr>
      <vt:lpstr>Introduction of SAP</vt:lpstr>
      <vt:lpstr>PowerPoint Presentation</vt:lpstr>
      <vt:lpstr>SAP Modules can be categorized into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SAP ERP Client Server Architecture</vt:lpstr>
      <vt:lpstr>Database </vt:lpstr>
      <vt:lpstr>Application Servers</vt:lpstr>
      <vt:lpstr>The Presentation Layer</vt:lpstr>
      <vt:lpstr>Logon Load Balancing</vt:lpstr>
      <vt:lpstr>PowerPoint Presentation</vt:lpstr>
      <vt:lpstr>SAP HARDWARE SIZING</vt:lpstr>
      <vt:lpstr>Server:</vt:lpstr>
      <vt:lpstr>GST (Goods and service tax)</vt:lpstr>
      <vt:lpstr>PowerPoint Presentation</vt:lpstr>
      <vt:lpstr>Conclusion:</vt:lpstr>
      <vt:lpstr>PowerPoint Presentation</vt:lpstr>
    </vt:vector>
  </TitlesOfParts>
  <Company>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PRESENTATIONS</dc:title>
  <dc:creator>MANIKANDAPRABU.J</dc:creator>
  <cp:lastModifiedBy>MANIKANDAPRABU.J</cp:lastModifiedBy>
  <cp:revision>10</cp:revision>
  <dcterms:created xsi:type="dcterms:W3CDTF">2019-06-14T06:17:54Z</dcterms:created>
  <dcterms:modified xsi:type="dcterms:W3CDTF">2019-06-17T05:08:03Z</dcterms:modified>
</cp:coreProperties>
</file>