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9" r:id="rId4"/>
    <p:sldId id="264" r:id="rId5"/>
    <p:sldId id="261" r:id="rId6"/>
    <p:sldId id="263" r:id="rId7"/>
    <p:sldId id="266" r:id="rId8"/>
    <p:sldId id="265" r:id="rId9"/>
    <p:sldId id="260" r:id="rId10"/>
    <p:sldId id="268" r:id="rId11"/>
    <p:sldId id="269" r:id="rId12"/>
    <p:sldId id="274" r:id="rId13"/>
    <p:sldId id="273" r:id="rId14"/>
    <p:sldId id="285" r:id="rId15"/>
    <p:sldId id="279" r:id="rId16"/>
    <p:sldId id="281" r:id="rId17"/>
    <p:sldId id="280" r:id="rId18"/>
    <p:sldId id="282" r:id="rId19"/>
    <p:sldId id="283" r:id="rId20"/>
    <p:sldId id="262"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81" d="100"/>
          <a:sy n="81" d="100"/>
        </p:scale>
        <p:origin x="-691" y="-1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uddha Kumar" userId="dbf68d4b34b930c0" providerId="LiveId" clId="{D2A61A23-9ADF-4DFE-9D76-0E62A40DFF2B}"/>
    <pc:docChg chg="undo custSel addSld modSld">
      <pc:chgData name="Prabuddha Kumar" userId="dbf68d4b34b930c0" providerId="LiveId" clId="{D2A61A23-9ADF-4DFE-9D76-0E62A40DFF2B}" dt="2022-12-09T05:11:01.386" v="433"/>
      <pc:docMkLst>
        <pc:docMk/>
      </pc:docMkLst>
      <pc:sldChg chg="modSp mod modAnim">
        <pc:chgData name="Prabuddha Kumar" userId="dbf68d4b34b930c0" providerId="LiveId" clId="{D2A61A23-9ADF-4DFE-9D76-0E62A40DFF2B}" dt="2022-12-09T04:51:52.263" v="324" actId="114"/>
        <pc:sldMkLst>
          <pc:docMk/>
          <pc:sldMk cId="0" sldId="256"/>
        </pc:sldMkLst>
        <pc:spChg chg="mod">
          <ac:chgData name="Prabuddha Kumar" userId="dbf68d4b34b930c0" providerId="LiveId" clId="{D2A61A23-9ADF-4DFE-9D76-0E62A40DFF2B}" dt="2022-12-09T04:51:52.263" v="324" actId="114"/>
          <ac:spMkLst>
            <pc:docMk/>
            <pc:sldMk cId="0" sldId="256"/>
            <ac:spMk id="5" creationId="{00000000-0000-0000-0000-000000000000}"/>
          </ac:spMkLst>
        </pc:spChg>
        <pc:spChg chg="mod">
          <ac:chgData name="Prabuddha Kumar" userId="dbf68d4b34b930c0" providerId="LiveId" clId="{D2A61A23-9ADF-4DFE-9D76-0E62A40DFF2B}" dt="2022-12-09T04:51:15.601" v="320" actId="14100"/>
          <ac:spMkLst>
            <pc:docMk/>
            <pc:sldMk cId="0" sldId="256"/>
            <ac:spMk id="7" creationId="{00000000-0000-0000-0000-000000000000}"/>
          </ac:spMkLst>
        </pc:spChg>
      </pc:sldChg>
      <pc:sldChg chg="modSp mod modAnim">
        <pc:chgData name="Prabuddha Kumar" userId="dbf68d4b34b930c0" providerId="LiveId" clId="{D2A61A23-9ADF-4DFE-9D76-0E62A40DFF2B}" dt="2022-12-09T04:55:16.642" v="336" actId="207"/>
        <pc:sldMkLst>
          <pc:docMk/>
          <pc:sldMk cId="0" sldId="257"/>
        </pc:sldMkLst>
        <pc:spChg chg="mod">
          <ac:chgData name="Prabuddha Kumar" userId="dbf68d4b34b930c0" providerId="LiveId" clId="{D2A61A23-9ADF-4DFE-9D76-0E62A40DFF2B}" dt="2022-12-09T04:55:16.642" v="336" actId="207"/>
          <ac:spMkLst>
            <pc:docMk/>
            <pc:sldMk cId="0" sldId="257"/>
            <ac:spMk id="5" creationId="{DB2CC9B1-4178-4188-B8D4-9A7EBD948C0C}"/>
          </ac:spMkLst>
        </pc:spChg>
        <pc:spChg chg="mod">
          <ac:chgData name="Prabuddha Kumar" userId="dbf68d4b34b930c0" providerId="LiveId" clId="{D2A61A23-9ADF-4DFE-9D76-0E62A40DFF2B}" dt="2022-12-09T04:22:33.630" v="81" actId="20577"/>
          <ac:spMkLst>
            <pc:docMk/>
            <pc:sldMk cId="0" sldId="257"/>
            <ac:spMk id="6" creationId="{DFCC6CE9-F82D-46DB-BDA3-1ED6B1FADF08}"/>
          </ac:spMkLst>
        </pc:spChg>
      </pc:sldChg>
      <pc:sldChg chg="modSp">
        <pc:chgData name="Prabuddha Kumar" userId="dbf68d4b34b930c0" providerId="LiveId" clId="{D2A61A23-9ADF-4DFE-9D76-0E62A40DFF2B}" dt="2022-12-09T04:55:23.391" v="337" actId="207"/>
        <pc:sldMkLst>
          <pc:docMk/>
          <pc:sldMk cId="0" sldId="259"/>
        </pc:sldMkLst>
        <pc:spChg chg="mod">
          <ac:chgData name="Prabuddha Kumar" userId="dbf68d4b34b930c0" providerId="LiveId" clId="{D2A61A23-9ADF-4DFE-9D76-0E62A40DFF2B}" dt="2022-12-09T04:55:23.391" v="337" actId="207"/>
          <ac:spMkLst>
            <pc:docMk/>
            <pc:sldMk cId="0" sldId="259"/>
            <ac:spMk id="2" creationId="{DB2CC9B1-4178-4188-B8D4-9A7EBD948C0C}"/>
          </ac:spMkLst>
        </pc:spChg>
      </pc:sldChg>
      <pc:sldChg chg="modSp">
        <pc:chgData name="Prabuddha Kumar" userId="dbf68d4b34b930c0" providerId="LiveId" clId="{D2A61A23-9ADF-4DFE-9D76-0E62A40DFF2B}" dt="2022-12-09T04:56:17.164" v="347" actId="207"/>
        <pc:sldMkLst>
          <pc:docMk/>
          <pc:sldMk cId="0" sldId="260"/>
        </pc:sldMkLst>
        <pc:spChg chg="mod">
          <ac:chgData name="Prabuddha Kumar" userId="dbf68d4b34b930c0" providerId="LiveId" clId="{D2A61A23-9ADF-4DFE-9D76-0E62A40DFF2B}" dt="2022-12-09T04:56:17.164" v="347" actId="207"/>
          <ac:spMkLst>
            <pc:docMk/>
            <pc:sldMk cId="0" sldId="260"/>
            <ac:spMk id="2" creationId="{DB2CC9B1-4178-4188-B8D4-9A7EBD948C0C}"/>
          </ac:spMkLst>
        </pc:spChg>
      </pc:sldChg>
      <pc:sldChg chg="modSp">
        <pc:chgData name="Prabuddha Kumar" userId="dbf68d4b34b930c0" providerId="LiveId" clId="{D2A61A23-9ADF-4DFE-9D76-0E62A40DFF2B}" dt="2022-12-09T04:55:42.593" v="340" actId="207"/>
        <pc:sldMkLst>
          <pc:docMk/>
          <pc:sldMk cId="0" sldId="261"/>
        </pc:sldMkLst>
        <pc:spChg chg="mod">
          <ac:chgData name="Prabuddha Kumar" userId="dbf68d4b34b930c0" providerId="LiveId" clId="{D2A61A23-9ADF-4DFE-9D76-0E62A40DFF2B}" dt="2022-12-09T04:55:42.593" v="340" actId="207"/>
          <ac:spMkLst>
            <pc:docMk/>
            <pc:sldMk cId="0" sldId="261"/>
            <ac:spMk id="2" creationId="{DB2CC9B1-4178-4188-B8D4-9A7EBD948C0C}"/>
          </ac:spMkLst>
        </pc:spChg>
      </pc:sldChg>
      <pc:sldChg chg="modSp">
        <pc:chgData name="Prabuddha Kumar" userId="dbf68d4b34b930c0" providerId="LiveId" clId="{D2A61A23-9ADF-4DFE-9D76-0E62A40DFF2B}" dt="2022-12-09T04:56:32.749" v="348" actId="207"/>
        <pc:sldMkLst>
          <pc:docMk/>
          <pc:sldMk cId="0" sldId="262"/>
        </pc:sldMkLst>
        <pc:spChg chg="mod">
          <ac:chgData name="Prabuddha Kumar" userId="dbf68d4b34b930c0" providerId="LiveId" clId="{D2A61A23-9ADF-4DFE-9D76-0E62A40DFF2B}" dt="2022-12-09T04:56:32.749" v="348" actId="207"/>
          <ac:spMkLst>
            <pc:docMk/>
            <pc:sldMk cId="0" sldId="262"/>
            <ac:spMk id="2" creationId="{DB2CC9B1-4178-4188-B8D4-9A7EBD948C0C}"/>
          </ac:spMkLst>
        </pc:spChg>
      </pc:sldChg>
      <pc:sldChg chg="modSp">
        <pc:chgData name="Prabuddha Kumar" userId="dbf68d4b34b930c0" providerId="LiveId" clId="{D2A61A23-9ADF-4DFE-9D76-0E62A40DFF2B}" dt="2022-12-09T04:55:55.847" v="343" actId="207"/>
        <pc:sldMkLst>
          <pc:docMk/>
          <pc:sldMk cId="0" sldId="263"/>
        </pc:sldMkLst>
        <pc:spChg chg="mod">
          <ac:chgData name="Prabuddha Kumar" userId="dbf68d4b34b930c0" providerId="LiveId" clId="{D2A61A23-9ADF-4DFE-9D76-0E62A40DFF2B}" dt="2022-12-09T04:55:55.847" v="343" actId="207"/>
          <ac:spMkLst>
            <pc:docMk/>
            <pc:sldMk cId="0" sldId="263"/>
            <ac:spMk id="4" creationId="{DB2CC9B1-4178-4188-B8D4-9A7EBD948C0C}"/>
          </ac:spMkLst>
        </pc:spChg>
      </pc:sldChg>
      <pc:sldChg chg="modSp mod modAnim">
        <pc:chgData name="Prabuddha Kumar" userId="dbf68d4b34b930c0" providerId="LiveId" clId="{D2A61A23-9ADF-4DFE-9D76-0E62A40DFF2B}" dt="2022-12-09T04:55:35.288" v="339" actId="207"/>
        <pc:sldMkLst>
          <pc:docMk/>
          <pc:sldMk cId="0" sldId="264"/>
        </pc:sldMkLst>
        <pc:spChg chg="mod">
          <ac:chgData name="Prabuddha Kumar" userId="dbf68d4b34b930c0" providerId="LiveId" clId="{D2A61A23-9ADF-4DFE-9D76-0E62A40DFF2B}" dt="2022-12-09T04:55:35.288" v="339" actId="207"/>
          <ac:spMkLst>
            <pc:docMk/>
            <pc:sldMk cId="0" sldId="264"/>
            <ac:spMk id="2" creationId="{DB2CC9B1-4178-4188-B8D4-9A7EBD948C0C}"/>
          </ac:spMkLst>
        </pc:spChg>
        <pc:spChg chg="mod">
          <ac:chgData name="Prabuddha Kumar" userId="dbf68d4b34b930c0" providerId="LiveId" clId="{D2A61A23-9ADF-4DFE-9D76-0E62A40DFF2B}" dt="2022-12-09T04:53:02.052" v="333" actId="1076"/>
          <ac:spMkLst>
            <pc:docMk/>
            <pc:sldMk cId="0" sldId="264"/>
            <ac:spMk id="3" creationId="{00000000-0000-0000-0000-000000000000}"/>
          </ac:spMkLst>
        </pc:spChg>
      </pc:sldChg>
      <pc:sldChg chg="modSp">
        <pc:chgData name="Prabuddha Kumar" userId="dbf68d4b34b930c0" providerId="LiveId" clId="{D2A61A23-9ADF-4DFE-9D76-0E62A40DFF2B}" dt="2022-12-09T04:56:10.897" v="346" actId="207"/>
        <pc:sldMkLst>
          <pc:docMk/>
          <pc:sldMk cId="0" sldId="265"/>
        </pc:sldMkLst>
        <pc:spChg chg="mod">
          <ac:chgData name="Prabuddha Kumar" userId="dbf68d4b34b930c0" providerId="LiveId" clId="{D2A61A23-9ADF-4DFE-9D76-0E62A40DFF2B}" dt="2022-12-09T04:56:10.897" v="346" actId="207"/>
          <ac:spMkLst>
            <pc:docMk/>
            <pc:sldMk cId="0" sldId="265"/>
            <ac:spMk id="2" creationId="{DB2CC9B1-4178-4188-B8D4-9A7EBD948C0C}"/>
          </ac:spMkLst>
        </pc:spChg>
      </pc:sldChg>
      <pc:sldChg chg="modSp">
        <pc:chgData name="Prabuddha Kumar" userId="dbf68d4b34b930c0" providerId="LiveId" clId="{D2A61A23-9ADF-4DFE-9D76-0E62A40DFF2B}" dt="2022-12-09T04:56:01.462" v="344" actId="207"/>
        <pc:sldMkLst>
          <pc:docMk/>
          <pc:sldMk cId="0" sldId="266"/>
        </pc:sldMkLst>
        <pc:spChg chg="mod">
          <ac:chgData name="Prabuddha Kumar" userId="dbf68d4b34b930c0" providerId="LiveId" clId="{D2A61A23-9ADF-4DFE-9D76-0E62A40DFF2B}" dt="2022-12-09T04:56:01.462" v="344" actId="207"/>
          <ac:spMkLst>
            <pc:docMk/>
            <pc:sldMk cId="0" sldId="266"/>
            <ac:spMk id="4" creationId="{DB2CC9B1-4178-4188-B8D4-9A7EBD948C0C}"/>
          </ac:spMkLst>
        </pc:spChg>
      </pc:sldChg>
      <pc:sldChg chg="modSp">
        <pc:chgData name="Prabuddha Kumar" userId="dbf68d4b34b930c0" providerId="LiveId" clId="{D2A61A23-9ADF-4DFE-9D76-0E62A40DFF2B}" dt="2022-12-09T04:54:55.798" v="335" actId="207"/>
        <pc:sldMkLst>
          <pc:docMk/>
          <pc:sldMk cId="0" sldId="267"/>
        </pc:sldMkLst>
        <pc:spChg chg="mod">
          <ac:chgData name="Prabuddha Kumar" userId="dbf68d4b34b930c0" providerId="LiveId" clId="{D2A61A23-9ADF-4DFE-9D76-0E62A40DFF2B}" dt="2022-12-09T04:54:55.798" v="335" actId="207"/>
          <ac:spMkLst>
            <pc:docMk/>
            <pc:sldMk cId="0" sldId="267"/>
            <ac:spMk id="4" creationId="{00000000-0000-0000-0000-000000000000}"/>
          </ac:spMkLst>
        </pc:spChg>
      </pc:sldChg>
      <pc:sldChg chg="addSp delSp modSp new mod modAnim">
        <pc:chgData name="Prabuddha Kumar" userId="dbf68d4b34b930c0" providerId="LiveId" clId="{D2A61A23-9ADF-4DFE-9D76-0E62A40DFF2B}" dt="2022-12-09T05:08:50.918" v="413"/>
        <pc:sldMkLst>
          <pc:docMk/>
          <pc:sldMk cId="1618356743" sldId="268"/>
        </pc:sldMkLst>
        <pc:spChg chg="mod">
          <ac:chgData name="Prabuddha Kumar" userId="dbf68d4b34b930c0" providerId="LiveId" clId="{D2A61A23-9ADF-4DFE-9D76-0E62A40DFF2B}" dt="2022-12-09T04:26:06.289" v="108" actId="207"/>
          <ac:spMkLst>
            <pc:docMk/>
            <pc:sldMk cId="1618356743" sldId="268"/>
            <ac:spMk id="2" creationId="{32E6F9C0-CF58-7702-39B9-E19D05EE36F0}"/>
          </ac:spMkLst>
        </pc:spChg>
        <pc:spChg chg="del">
          <ac:chgData name="Prabuddha Kumar" userId="dbf68d4b34b930c0" providerId="LiveId" clId="{D2A61A23-9ADF-4DFE-9D76-0E62A40DFF2B}" dt="2022-12-09T04:27:37.966" v="109" actId="931"/>
          <ac:spMkLst>
            <pc:docMk/>
            <pc:sldMk cId="1618356743" sldId="268"/>
            <ac:spMk id="3" creationId="{A756D4A8-4E2A-1B3B-F317-E0FB3895A051}"/>
          </ac:spMkLst>
        </pc:spChg>
        <pc:picChg chg="add mod">
          <ac:chgData name="Prabuddha Kumar" userId="dbf68d4b34b930c0" providerId="LiveId" clId="{D2A61A23-9ADF-4DFE-9D76-0E62A40DFF2B}" dt="2022-12-09T04:27:47.146" v="112" actId="1076"/>
          <ac:picMkLst>
            <pc:docMk/>
            <pc:sldMk cId="1618356743" sldId="268"/>
            <ac:picMk id="5" creationId="{15FD0800-ADC7-6AC7-7F48-3707F43CB8AA}"/>
          </ac:picMkLst>
        </pc:picChg>
      </pc:sldChg>
      <pc:sldChg chg="addSp delSp modSp new mod modAnim">
        <pc:chgData name="Prabuddha Kumar" userId="dbf68d4b34b930c0" providerId="LiveId" clId="{D2A61A23-9ADF-4DFE-9D76-0E62A40DFF2B}" dt="2022-12-09T05:09:27.308" v="419"/>
        <pc:sldMkLst>
          <pc:docMk/>
          <pc:sldMk cId="3583589277" sldId="269"/>
        </pc:sldMkLst>
        <pc:spChg chg="mod">
          <ac:chgData name="Prabuddha Kumar" userId="dbf68d4b34b930c0" providerId="LiveId" clId="{D2A61A23-9ADF-4DFE-9D76-0E62A40DFF2B}" dt="2022-12-09T04:28:18.927" v="127" actId="207"/>
          <ac:spMkLst>
            <pc:docMk/>
            <pc:sldMk cId="3583589277" sldId="269"/>
            <ac:spMk id="2" creationId="{03B650DE-AB6A-F0B1-DFCF-D7F3B17760F6}"/>
          </ac:spMkLst>
        </pc:spChg>
        <pc:spChg chg="del">
          <ac:chgData name="Prabuddha Kumar" userId="dbf68d4b34b930c0" providerId="LiveId" clId="{D2A61A23-9ADF-4DFE-9D76-0E62A40DFF2B}" dt="2022-12-09T04:42:23.326" v="238" actId="931"/>
          <ac:spMkLst>
            <pc:docMk/>
            <pc:sldMk cId="3583589277" sldId="269"/>
            <ac:spMk id="3" creationId="{CAF2A9B0-EAFE-E695-00A7-4E0E96B0D501}"/>
          </ac:spMkLst>
        </pc:spChg>
        <pc:spChg chg="add mod">
          <ac:chgData name="Prabuddha Kumar" userId="dbf68d4b34b930c0" providerId="LiveId" clId="{D2A61A23-9ADF-4DFE-9D76-0E62A40DFF2B}" dt="2022-12-09T04:48:49.231" v="290" actId="208"/>
          <ac:spMkLst>
            <pc:docMk/>
            <pc:sldMk cId="3583589277" sldId="269"/>
            <ac:spMk id="6" creationId="{BD234AE4-B535-94DC-87B6-8B76B3C18FFF}"/>
          </ac:spMkLst>
        </pc:spChg>
        <pc:picChg chg="add mod">
          <ac:chgData name="Prabuddha Kumar" userId="dbf68d4b34b930c0" providerId="LiveId" clId="{D2A61A23-9ADF-4DFE-9D76-0E62A40DFF2B}" dt="2022-12-09T04:47:25.726" v="285" actId="14100"/>
          <ac:picMkLst>
            <pc:docMk/>
            <pc:sldMk cId="3583589277" sldId="269"/>
            <ac:picMk id="5" creationId="{5E4462CF-B1D4-F200-3378-94226AF15AF5}"/>
          </ac:picMkLst>
        </pc:picChg>
      </pc:sldChg>
      <pc:sldChg chg="addSp delSp modSp new mod modClrScheme modAnim chgLayout">
        <pc:chgData name="Prabuddha Kumar" userId="dbf68d4b34b930c0" providerId="LiveId" clId="{D2A61A23-9ADF-4DFE-9D76-0E62A40DFF2B}" dt="2022-12-09T05:09:59.505" v="421"/>
        <pc:sldMkLst>
          <pc:docMk/>
          <pc:sldMk cId="2066249935" sldId="270"/>
        </pc:sldMkLst>
        <pc:spChg chg="mod ord">
          <ac:chgData name="Prabuddha Kumar" userId="dbf68d4b34b930c0" providerId="LiveId" clId="{D2A61A23-9ADF-4DFE-9D76-0E62A40DFF2B}" dt="2022-12-09T04:37:53.137" v="217" actId="14100"/>
          <ac:spMkLst>
            <pc:docMk/>
            <pc:sldMk cId="2066249935" sldId="270"/>
            <ac:spMk id="2" creationId="{CD433B2B-F8C9-6B45-8726-5022B4ED644E}"/>
          </ac:spMkLst>
        </pc:spChg>
        <pc:spChg chg="del mod ord">
          <ac:chgData name="Prabuddha Kumar" userId="dbf68d4b34b930c0" providerId="LiveId" clId="{D2A61A23-9ADF-4DFE-9D76-0E62A40DFF2B}" dt="2022-12-09T04:30:39.446" v="146" actId="700"/>
          <ac:spMkLst>
            <pc:docMk/>
            <pc:sldMk cId="2066249935" sldId="270"/>
            <ac:spMk id="3" creationId="{E1845D65-6378-857E-FB94-06079B405021}"/>
          </ac:spMkLst>
        </pc:spChg>
        <pc:spChg chg="add del mod ord">
          <ac:chgData name="Prabuddha Kumar" userId="dbf68d4b34b930c0" providerId="LiveId" clId="{D2A61A23-9ADF-4DFE-9D76-0E62A40DFF2B}" dt="2022-12-09T04:30:52.454" v="148" actId="478"/>
          <ac:spMkLst>
            <pc:docMk/>
            <pc:sldMk cId="2066249935" sldId="270"/>
            <ac:spMk id="4" creationId="{3E92900E-8C1C-7D6D-6A58-BEBA69E49121}"/>
          </ac:spMkLst>
        </pc:spChg>
        <pc:spChg chg="add del mod ord">
          <ac:chgData name="Prabuddha Kumar" userId="dbf68d4b34b930c0" providerId="LiveId" clId="{D2A61A23-9ADF-4DFE-9D76-0E62A40DFF2B}" dt="2022-12-09T04:30:58.411" v="151" actId="478"/>
          <ac:spMkLst>
            <pc:docMk/>
            <pc:sldMk cId="2066249935" sldId="270"/>
            <ac:spMk id="5" creationId="{43DBD2E2-6C6F-46D2-A465-F85B7DCC7C1E}"/>
          </ac:spMkLst>
        </pc:spChg>
        <pc:spChg chg="add del mod">
          <ac:chgData name="Prabuddha Kumar" userId="dbf68d4b34b930c0" providerId="LiveId" clId="{D2A61A23-9ADF-4DFE-9D76-0E62A40DFF2B}" dt="2022-12-09T04:31:13.162" v="153"/>
          <ac:spMkLst>
            <pc:docMk/>
            <pc:sldMk cId="2066249935" sldId="270"/>
            <ac:spMk id="6" creationId="{62105371-6ED3-78B4-B764-23B077CB5780}"/>
          </ac:spMkLst>
        </pc:spChg>
        <pc:spChg chg="add del mod">
          <ac:chgData name="Prabuddha Kumar" userId="dbf68d4b34b930c0" providerId="LiveId" clId="{D2A61A23-9ADF-4DFE-9D76-0E62A40DFF2B}" dt="2022-12-09T04:31:13.162" v="153"/>
          <ac:spMkLst>
            <pc:docMk/>
            <pc:sldMk cId="2066249935" sldId="270"/>
            <ac:spMk id="7" creationId="{724863A5-30B6-DF38-B0F0-95615EED501B}"/>
          </ac:spMkLst>
        </pc:spChg>
        <pc:spChg chg="add del mod">
          <ac:chgData name="Prabuddha Kumar" userId="dbf68d4b34b930c0" providerId="LiveId" clId="{D2A61A23-9ADF-4DFE-9D76-0E62A40DFF2B}" dt="2022-12-09T04:31:13.162" v="153"/>
          <ac:spMkLst>
            <pc:docMk/>
            <pc:sldMk cId="2066249935" sldId="270"/>
            <ac:spMk id="8" creationId="{3083B324-43A2-7E7D-D6FD-22DB16DDE972}"/>
          </ac:spMkLst>
        </pc:spChg>
        <pc:spChg chg="add mod ord">
          <ac:chgData name="Prabuddha Kumar" userId="dbf68d4b34b930c0" providerId="LiveId" clId="{D2A61A23-9ADF-4DFE-9D76-0E62A40DFF2B}" dt="2022-12-09T04:38:08.420" v="218" actId="1076"/>
          <ac:spMkLst>
            <pc:docMk/>
            <pc:sldMk cId="2066249935" sldId="270"/>
            <ac:spMk id="9" creationId="{2129351A-78C1-4433-C668-D51324168C98}"/>
          </ac:spMkLst>
        </pc:spChg>
      </pc:sldChg>
      <pc:sldChg chg="modSp new mod modAnim">
        <pc:chgData name="Prabuddha Kumar" userId="dbf68d4b34b930c0" providerId="LiveId" clId="{D2A61A23-9ADF-4DFE-9D76-0E62A40DFF2B}" dt="2022-12-09T05:10:13.475" v="423"/>
        <pc:sldMkLst>
          <pc:docMk/>
          <pc:sldMk cId="432524477" sldId="271"/>
        </pc:sldMkLst>
        <pc:spChg chg="mod">
          <ac:chgData name="Prabuddha Kumar" userId="dbf68d4b34b930c0" providerId="LiveId" clId="{D2A61A23-9ADF-4DFE-9D76-0E62A40DFF2B}" dt="2022-12-09T04:33:36.193" v="174" actId="14100"/>
          <ac:spMkLst>
            <pc:docMk/>
            <pc:sldMk cId="432524477" sldId="271"/>
            <ac:spMk id="2" creationId="{FA7EB9EB-95D4-B298-62CC-366BDEDFB049}"/>
          </ac:spMkLst>
        </pc:spChg>
        <pc:spChg chg="mod">
          <ac:chgData name="Prabuddha Kumar" userId="dbf68d4b34b930c0" providerId="LiveId" clId="{D2A61A23-9ADF-4DFE-9D76-0E62A40DFF2B}" dt="2022-12-09T04:37:18.756" v="214" actId="255"/>
          <ac:spMkLst>
            <pc:docMk/>
            <pc:sldMk cId="432524477" sldId="271"/>
            <ac:spMk id="3" creationId="{82D1AF3D-C275-04B6-CF76-2E47ADEA1078}"/>
          </ac:spMkLst>
        </pc:spChg>
      </pc:sldChg>
      <pc:sldChg chg="modSp add mod modAnim">
        <pc:chgData name="Prabuddha Kumar" userId="dbf68d4b34b930c0" providerId="LiveId" clId="{D2A61A23-9ADF-4DFE-9D76-0E62A40DFF2B}" dt="2022-12-09T05:10:22.711" v="425"/>
        <pc:sldMkLst>
          <pc:docMk/>
          <pc:sldMk cId="2046174713" sldId="272"/>
        </pc:sldMkLst>
        <pc:spChg chg="mod">
          <ac:chgData name="Prabuddha Kumar" userId="dbf68d4b34b930c0" providerId="LiveId" clId="{D2A61A23-9ADF-4DFE-9D76-0E62A40DFF2B}" dt="2022-12-09T04:36:36.592" v="209" actId="20577"/>
          <ac:spMkLst>
            <pc:docMk/>
            <pc:sldMk cId="2046174713" sldId="272"/>
            <ac:spMk id="3" creationId="{82D1AF3D-C275-04B6-CF76-2E47ADEA1078}"/>
          </ac:spMkLst>
        </pc:spChg>
      </pc:sldChg>
      <pc:sldChg chg="addSp delSp modSp new mod modAnim">
        <pc:chgData name="Prabuddha Kumar" userId="dbf68d4b34b930c0" providerId="LiveId" clId="{D2A61A23-9ADF-4DFE-9D76-0E62A40DFF2B}" dt="2022-12-09T05:11:01.386" v="433"/>
        <pc:sldMkLst>
          <pc:docMk/>
          <pc:sldMk cId="184474252" sldId="273"/>
        </pc:sldMkLst>
        <pc:spChg chg="mod">
          <ac:chgData name="Prabuddha Kumar" userId="dbf68d4b34b930c0" providerId="LiveId" clId="{D2A61A23-9ADF-4DFE-9D76-0E62A40DFF2B}" dt="2022-12-09T04:58:24.302" v="389" actId="20577"/>
          <ac:spMkLst>
            <pc:docMk/>
            <pc:sldMk cId="184474252" sldId="273"/>
            <ac:spMk id="2" creationId="{6FD1BFDD-BA56-8BFF-66CB-58B9DB24408E}"/>
          </ac:spMkLst>
        </pc:spChg>
        <pc:spChg chg="del">
          <ac:chgData name="Prabuddha Kumar" userId="dbf68d4b34b930c0" providerId="LiveId" clId="{D2A61A23-9ADF-4DFE-9D76-0E62A40DFF2B}" dt="2022-12-09T04:39:36.213" v="232" actId="931"/>
          <ac:spMkLst>
            <pc:docMk/>
            <pc:sldMk cId="184474252" sldId="273"/>
            <ac:spMk id="3" creationId="{83253E41-CDD3-2836-4784-E2F1AD28419E}"/>
          </ac:spMkLst>
        </pc:spChg>
        <pc:picChg chg="add mod">
          <ac:chgData name="Prabuddha Kumar" userId="dbf68d4b34b930c0" providerId="LiveId" clId="{D2A61A23-9ADF-4DFE-9D76-0E62A40DFF2B}" dt="2022-12-09T04:39:51.525" v="237" actId="1076"/>
          <ac:picMkLst>
            <pc:docMk/>
            <pc:sldMk cId="184474252" sldId="273"/>
            <ac:picMk id="5" creationId="{1CA4050A-599C-9204-4F9C-DC35B04959FF}"/>
          </ac:picMkLst>
        </pc:picChg>
      </pc:sldChg>
      <pc:sldChg chg="addSp delSp modSp new mod modAnim">
        <pc:chgData name="Prabuddha Kumar" userId="dbf68d4b34b930c0" providerId="LiveId" clId="{D2A61A23-9ADF-4DFE-9D76-0E62A40DFF2B}" dt="2022-12-09T05:10:49.162" v="431"/>
        <pc:sldMkLst>
          <pc:docMk/>
          <pc:sldMk cId="1332064635" sldId="274"/>
        </pc:sldMkLst>
        <pc:spChg chg="mod">
          <ac:chgData name="Prabuddha Kumar" userId="dbf68d4b34b930c0" providerId="LiveId" clId="{D2A61A23-9ADF-4DFE-9D76-0E62A40DFF2B}" dt="2022-12-09T04:44:05.029" v="266" actId="207"/>
          <ac:spMkLst>
            <pc:docMk/>
            <pc:sldMk cId="1332064635" sldId="274"/>
            <ac:spMk id="2" creationId="{1F78EA68-A009-6707-146F-3A602CA329B3}"/>
          </ac:spMkLst>
        </pc:spChg>
        <pc:spChg chg="del">
          <ac:chgData name="Prabuddha Kumar" userId="dbf68d4b34b930c0" providerId="LiveId" clId="{D2A61A23-9ADF-4DFE-9D76-0E62A40DFF2B}" dt="2022-12-09T04:44:23.315" v="267" actId="931"/>
          <ac:spMkLst>
            <pc:docMk/>
            <pc:sldMk cId="1332064635" sldId="274"/>
            <ac:spMk id="3" creationId="{39F7BCC6-5E08-770A-3AE2-B92560E6F63C}"/>
          </ac:spMkLst>
        </pc:spChg>
        <pc:picChg chg="add mod">
          <ac:chgData name="Prabuddha Kumar" userId="dbf68d4b34b930c0" providerId="LiveId" clId="{D2A61A23-9ADF-4DFE-9D76-0E62A40DFF2B}" dt="2022-12-09T05:10:31.069" v="427" actId="1076"/>
          <ac:picMkLst>
            <pc:docMk/>
            <pc:sldMk cId="1332064635" sldId="274"/>
            <ac:picMk id="5" creationId="{D1E2D4AC-1FA7-32A0-4ABB-F09D63843AE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1C0F2BA-D6BA-4260-A3EA-141ABB8B59D9}" type="datetimeFigureOut">
              <a:rPr lang="en-US" smtClean="0"/>
              <a:pPr/>
              <a:t>5/3/2023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EE939B0-3CFC-47E5-886C-526AC337F6F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C0F2BA-D6BA-4260-A3EA-141ABB8B59D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939B0-3CFC-47E5-886C-526AC337F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C0F2BA-D6BA-4260-A3EA-141ABB8B59D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939B0-3CFC-47E5-886C-526AC337F6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1C0F2BA-D6BA-4260-A3EA-141ABB8B59D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939B0-3CFC-47E5-886C-526AC337F6F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C0F2BA-D6BA-4260-A3EA-141ABB8B59D9}" type="datetimeFigureOut">
              <a:rPr lang="en-US" smtClean="0"/>
              <a:pPr/>
              <a:t>5/3/2023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EE939B0-3CFC-47E5-886C-526AC337F6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1C0F2BA-D6BA-4260-A3EA-141ABB8B59D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939B0-3CFC-47E5-886C-526AC337F6F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1C0F2BA-D6BA-4260-A3EA-141ABB8B59D9}" type="datetimeFigureOut">
              <a:rPr lang="en-US" smtClean="0"/>
              <a:pPr/>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939B0-3CFC-47E5-886C-526AC337F6F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1C0F2BA-D6BA-4260-A3EA-141ABB8B59D9}" type="datetimeFigureOut">
              <a:rPr lang="en-US" smtClean="0"/>
              <a:pPr/>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939B0-3CFC-47E5-886C-526AC337F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0F2BA-D6BA-4260-A3EA-141ABB8B59D9}" type="datetimeFigureOut">
              <a:rPr lang="en-US" smtClean="0"/>
              <a:pPr/>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939B0-3CFC-47E5-886C-526AC337F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C0F2BA-D6BA-4260-A3EA-141ABB8B59D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939B0-3CFC-47E5-886C-526AC337F6F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C0F2BA-D6BA-4260-A3EA-141ABB8B59D9}" type="datetimeFigureOut">
              <a:rPr lang="en-US" smtClean="0"/>
              <a:pPr/>
              <a:t>5/3/2023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EE939B0-3CFC-47E5-886C-526AC337F6F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1C0F2BA-D6BA-4260-A3EA-141ABB8B59D9}" type="datetimeFigureOut">
              <a:rPr lang="en-US" smtClean="0"/>
              <a:pPr/>
              <a:t>5/3/2023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EE939B0-3CFC-47E5-886C-526AC337F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3300873"/>
            <a:ext cx="4572000" cy="1754326"/>
          </a:xfrm>
          <a:prstGeom prst="rect">
            <a:avLst/>
          </a:prstGeom>
        </p:spPr>
        <p:txBody>
          <a:bodyPr>
            <a:spAutoFit/>
          </a:bodyPr>
          <a:lstStyle/>
          <a:p>
            <a:pPr algn="ctr"/>
            <a:r>
              <a:rPr lang="en-US" dirty="0">
                <a:solidFill>
                  <a:prstClr val="black">
                    <a:lumMod val="95000"/>
                    <a:lumOff val="5000"/>
                  </a:prstClr>
                </a:solidFill>
                <a:latin typeface="Gill Sans MT"/>
              </a:rPr>
              <a:t>Ravi </a:t>
            </a:r>
            <a:r>
              <a:rPr lang="en-US" dirty="0" err="1">
                <a:solidFill>
                  <a:prstClr val="black">
                    <a:lumMod val="95000"/>
                    <a:lumOff val="5000"/>
                  </a:prstClr>
                </a:solidFill>
                <a:latin typeface="Gill Sans MT"/>
              </a:rPr>
              <a:t>Varshney</a:t>
            </a:r>
            <a:r>
              <a:rPr lang="en-US" dirty="0">
                <a:solidFill>
                  <a:prstClr val="black">
                    <a:lumMod val="95000"/>
                    <a:lumOff val="5000"/>
                  </a:prstClr>
                </a:solidFill>
                <a:latin typeface="Gill Sans MT"/>
              </a:rPr>
              <a:t>(191500642)</a:t>
            </a:r>
          </a:p>
          <a:p>
            <a:pPr algn="ctr"/>
            <a:r>
              <a:rPr lang="en-IN" dirty="0" err="1">
                <a:solidFill>
                  <a:prstClr val="black">
                    <a:lumMod val="95000"/>
                    <a:lumOff val="5000"/>
                  </a:prstClr>
                </a:solidFill>
                <a:latin typeface="Gill Sans MT"/>
              </a:rPr>
              <a:t>Sanidhya</a:t>
            </a:r>
            <a:r>
              <a:rPr lang="en-IN" dirty="0">
                <a:solidFill>
                  <a:prstClr val="black">
                    <a:lumMod val="95000"/>
                    <a:lumOff val="5000"/>
                  </a:prstClr>
                </a:solidFill>
                <a:latin typeface="Gill Sans MT"/>
              </a:rPr>
              <a:t> </a:t>
            </a:r>
            <a:r>
              <a:rPr lang="en-IN" dirty="0" err="1">
                <a:solidFill>
                  <a:prstClr val="black">
                    <a:lumMod val="95000"/>
                    <a:lumOff val="5000"/>
                  </a:prstClr>
                </a:solidFill>
                <a:latin typeface="Gill Sans MT"/>
              </a:rPr>
              <a:t>Varshney</a:t>
            </a:r>
            <a:r>
              <a:rPr lang="en-IN" dirty="0">
                <a:solidFill>
                  <a:prstClr val="black">
                    <a:lumMod val="95000"/>
                    <a:lumOff val="5000"/>
                  </a:prstClr>
                </a:solidFill>
                <a:latin typeface="Gill Sans MT"/>
              </a:rPr>
              <a:t> (191500714)</a:t>
            </a:r>
          </a:p>
          <a:p>
            <a:pPr algn="ctr"/>
            <a:r>
              <a:rPr lang="en-IN" dirty="0" err="1">
                <a:solidFill>
                  <a:prstClr val="black">
                    <a:lumMod val="95000"/>
                    <a:lumOff val="5000"/>
                  </a:prstClr>
                </a:solidFill>
                <a:latin typeface="Gill Sans MT"/>
              </a:rPr>
              <a:t>Lalit</a:t>
            </a:r>
            <a:r>
              <a:rPr lang="en-IN" dirty="0">
                <a:solidFill>
                  <a:prstClr val="black">
                    <a:lumMod val="95000"/>
                    <a:lumOff val="5000"/>
                  </a:prstClr>
                </a:solidFill>
                <a:latin typeface="Gill Sans MT"/>
              </a:rPr>
              <a:t> </a:t>
            </a:r>
            <a:r>
              <a:rPr lang="en-IN" dirty="0" err="1">
                <a:solidFill>
                  <a:prstClr val="black">
                    <a:lumMod val="95000"/>
                    <a:lumOff val="5000"/>
                  </a:prstClr>
                </a:solidFill>
                <a:latin typeface="Gill Sans MT"/>
              </a:rPr>
              <a:t>Saini</a:t>
            </a:r>
            <a:r>
              <a:rPr lang="en-IN" dirty="0">
                <a:solidFill>
                  <a:prstClr val="black">
                    <a:lumMod val="95000"/>
                    <a:lumOff val="5000"/>
                  </a:prstClr>
                </a:solidFill>
                <a:latin typeface="Gill Sans MT"/>
              </a:rPr>
              <a:t>(191500428)</a:t>
            </a:r>
          </a:p>
          <a:p>
            <a:pPr algn="ctr"/>
            <a:r>
              <a:rPr lang="en-IN" dirty="0">
                <a:solidFill>
                  <a:prstClr val="black">
                    <a:lumMod val="95000"/>
                    <a:lumOff val="5000"/>
                  </a:prstClr>
                </a:solidFill>
                <a:latin typeface="Gill Sans MT"/>
              </a:rPr>
              <a:t>Prabuddha Kumar(191500551)</a:t>
            </a:r>
          </a:p>
          <a:p>
            <a:pPr algn="ctr"/>
            <a:endParaRPr lang="en-US" dirty="0">
              <a:solidFill>
                <a:prstClr val="black">
                  <a:lumMod val="95000"/>
                  <a:lumOff val="5000"/>
                </a:prstClr>
              </a:solidFill>
              <a:latin typeface="Gill Sans MT"/>
            </a:endParaRPr>
          </a:p>
          <a:p>
            <a:pPr algn="ctr"/>
            <a:r>
              <a:rPr lang="en-US" b="1" i="1" dirty="0" err="1">
                <a:solidFill>
                  <a:prstClr val="black">
                    <a:lumMod val="95000"/>
                    <a:lumOff val="5000"/>
                  </a:prstClr>
                </a:solidFill>
                <a:latin typeface="Gill Sans MT"/>
              </a:rPr>
              <a:t>B.Tech</a:t>
            </a:r>
            <a:r>
              <a:rPr lang="en-US" b="1" i="1" dirty="0">
                <a:solidFill>
                  <a:prstClr val="black">
                    <a:lumMod val="95000"/>
                    <a:lumOff val="5000"/>
                  </a:prstClr>
                </a:solidFill>
                <a:latin typeface="Gill Sans MT"/>
              </a:rPr>
              <a:t>(CSE)</a:t>
            </a:r>
          </a:p>
        </p:txBody>
      </p:sp>
      <p:sp>
        <p:nvSpPr>
          <p:cNvPr id="7" name="Subtitle 6"/>
          <p:cNvSpPr txBox="1">
            <a:spLocks/>
          </p:cNvSpPr>
          <p:nvPr/>
        </p:nvSpPr>
        <p:spPr>
          <a:xfrm>
            <a:off x="928662" y="5085184"/>
            <a:ext cx="7315200" cy="1282290"/>
          </a:xfrm>
          <a:prstGeom prst="rect">
            <a:avLst/>
          </a:prstGeom>
        </p:spPr>
        <p:txBody>
          <a:bodyPr vert="horz">
            <a:noAutofit/>
          </a:bodyPr>
          <a:lstStyle/>
          <a:p>
            <a:pPr algn="ctr">
              <a:spcBef>
                <a:spcPts val="450"/>
              </a:spcBef>
              <a:buClr>
                <a:srgbClr val="727CA3"/>
              </a:buClr>
              <a:buSzPct val="76000"/>
              <a:defRPr/>
            </a:pPr>
            <a:r>
              <a:rPr lang="en-US" sz="2000" dirty="0">
                <a:solidFill>
                  <a:prstClr val="black">
                    <a:lumMod val="95000"/>
                    <a:lumOff val="5000"/>
                  </a:prstClr>
                </a:solidFill>
                <a:latin typeface="Bookman Old Style"/>
              </a:rPr>
              <a:t>Under the Supervision of:</a:t>
            </a:r>
          </a:p>
          <a:p>
            <a:pPr lvl="0" algn="ctr">
              <a:defRPr/>
            </a:pPr>
            <a:r>
              <a:rPr lang="en-US" sz="2000" kern="0" dirty="0">
                <a:solidFill>
                  <a:sysClr val="windowText" lastClr="000000">
                    <a:lumMod val="95000"/>
                    <a:lumOff val="5000"/>
                  </a:sysClr>
                </a:solidFill>
              </a:rPr>
              <a:t>Dr. Pooja Pathak (Associate Professor)</a:t>
            </a:r>
          </a:p>
          <a:p>
            <a:pPr lvl="0" algn="ctr">
              <a:defRPr/>
            </a:pPr>
            <a:r>
              <a:rPr lang="en-US" sz="2000" kern="0" dirty="0">
                <a:solidFill>
                  <a:sysClr val="windowText" lastClr="000000">
                    <a:lumMod val="95000"/>
                    <a:lumOff val="5000"/>
                  </a:sysClr>
                </a:solidFill>
              </a:rPr>
              <a:t>Dept. of Computer Engineering &amp; Applications</a:t>
            </a:r>
            <a:endParaRPr lang="en-US" sz="2000" dirty="0">
              <a:solidFill>
                <a:prstClr val="black">
                  <a:lumMod val="95000"/>
                  <a:lumOff val="5000"/>
                </a:prstClr>
              </a:solidFill>
              <a:latin typeface="Bookman Old Style"/>
            </a:endParaRPr>
          </a:p>
        </p:txBody>
      </p:sp>
      <p:sp>
        <p:nvSpPr>
          <p:cNvPr id="10" name="Rectangle 9"/>
          <p:cNvSpPr/>
          <p:nvPr/>
        </p:nvSpPr>
        <p:spPr>
          <a:xfrm>
            <a:off x="214282" y="571480"/>
            <a:ext cx="8786874" cy="430887"/>
          </a:xfrm>
          <a:prstGeom prst="rect">
            <a:avLst/>
          </a:prstGeom>
        </p:spPr>
        <p:txBody>
          <a:bodyPr wrap="square">
            <a:spAutoFit/>
          </a:bodyPr>
          <a:lstStyle/>
          <a:p>
            <a:pPr lvl="0" algn="ctr">
              <a:defRPr/>
            </a:pPr>
            <a:r>
              <a:rPr lang="en-US" sz="2200" b="1" kern="0" dirty="0">
                <a:solidFill>
                  <a:srgbClr val="0070C0"/>
                </a:solidFill>
              </a:rPr>
              <a:t>Estimating Topic-Based Public Anxiety in Social Media using Fuzzy Tree</a:t>
            </a:r>
          </a:p>
        </p:txBody>
      </p:sp>
      <p:pic>
        <p:nvPicPr>
          <p:cNvPr id="1026" name="Picture 2" descr="Untitled"/>
          <p:cNvPicPr>
            <a:picLocks noChangeAspect="1" noChangeArrowheads="1"/>
          </p:cNvPicPr>
          <p:nvPr/>
        </p:nvPicPr>
        <p:blipFill>
          <a:blip r:embed="rId2"/>
          <a:srcRect/>
          <a:stretch>
            <a:fillRect/>
          </a:stretch>
        </p:blipFill>
        <p:spPr bwMode="auto">
          <a:xfrm>
            <a:off x="3286116" y="1593846"/>
            <a:ext cx="2500330" cy="1263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2000"/>
                                        <p:tgtEl>
                                          <p:spTgt spid="5">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2000"/>
                                        <p:tgtEl>
                                          <p:spTgt spid="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2000"/>
                                        <p:tgtEl>
                                          <p:spTgt spid="5">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2000"/>
                                        <p:tgtEl>
                                          <p:spTgt spid="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2000"/>
                                        <p:tgtEl>
                                          <p:spTgt spid="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2000"/>
                                        <p:tgtEl>
                                          <p:spTgt spid="7">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fade">
                                      <p:cBhvr>
                                        <p:cTn id="40"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6F9C0-CF58-7702-39B9-E19D05EE36F0}"/>
              </a:ext>
            </a:extLst>
          </p:cNvPr>
          <p:cNvSpPr>
            <a:spLocks noGrp="1"/>
          </p:cNvSpPr>
          <p:nvPr>
            <p:ph type="title"/>
          </p:nvPr>
        </p:nvSpPr>
        <p:spPr/>
        <p:txBody>
          <a:bodyPr/>
          <a:lstStyle/>
          <a:p>
            <a:r>
              <a:rPr lang="en-US" dirty="0">
                <a:solidFill>
                  <a:srgbClr val="002060"/>
                </a:solidFill>
              </a:rPr>
              <a:t>Work Break-Down Structure</a:t>
            </a:r>
            <a:endParaRPr lang="en-IN" dirty="0">
              <a:solidFill>
                <a:srgbClr val="002060"/>
              </a:solidFill>
            </a:endParaRPr>
          </a:p>
        </p:txBody>
      </p:sp>
      <p:pic>
        <p:nvPicPr>
          <p:cNvPr id="5" name="Content Placeholder 4">
            <a:extLst>
              <a:ext uri="{FF2B5EF4-FFF2-40B4-BE49-F238E27FC236}">
                <a16:creationId xmlns="" xmlns:a16="http://schemas.microsoft.com/office/drawing/2014/main" id="{15FD0800-ADC7-6AC7-7F48-3707F43CB8AA}"/>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524000" y="1772816"/>
            <a:ext cx="6096000" cy="4572000"/>
          </a:xfrm>
        </p:spPr>
      </p:pic>
    </p:spTree>
    <p:extLst>
      <p:ext uri="{BB962C8B-B14F-4D97-AF65-F5344CB8AC3E}">
        <p14:creationId xmlns="" xmlns:p14="http://schemas.microsoft.com/office/powerpoint/2010/main" val="16183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B650DE-AB6A-F0B1-DFCF-D7F3B17760F6}"/>
              </a:ext>
            </a:extLst>
          </p:cNvPr>
          <p:cNvSpPr>
            <a:spLocks noGrp="1"/>
          </p:cNvSpPr>
          <p:nvPr>
            <p:ph type="title"/>
          </p:nvPr>
        </p:nvSpPr>
        <p:spPr/>
        <p:txBody>
          <a:bodyPr/>
          <a:lstStyle/>
          <a:p>
            <a:r>
              <a:rPr lang="en-US" dirty="0">
                <a:solidFill>
                  <a:srgbClr val="002060"/>
                </a:solidFill>
              </a:rPr>
              <a:t>System Design</a:t>
            </a:r>
            <a:endParaRPr lang="en-IN" dirty="0">
              <a:solidFill>
                <a:srgbClr val="002060"/>
              </a:solidFill>
            </a:endParaRPr>
          </a:p>
        </p:txBody>
      </p:sp>
      <p:pic>
        <p:nvPicPr>
          <p:cNvPr id="5" name="Content Placeholder 4">
            <a:extLst>
              <a:ext uri="{FF2B5EF4-FFF2-40B4-BE49-F238E27FC236}">
                <a16:creationId xmlns="" xmlns:a16="http://schemas.microsoft.com/office/drawing/2014/main" id="{5E4462CF-B1D4-F200-3378-94226AF15AF5}"/>
              </a:ext>
            </a:extLst>
          </p:cNvPr>
          <p:cNvPicPr>
            <a:picLocks noGrp="1" noChangeAspect="1"/>
          </p:cNvPicPr>
          <p:nvPr>
            <p:ph sz="quarter" idx="1"/>
          </p:nvPr>
        </p:nvPicPr>
        <p:blipFill>
          <a:blip r:embed="rId2"/>
          <a:stretch>
            <a:fillRect/>
          </a:stretch>
        </p:blipFill>
        <p:spPr>
          <a:xfrm>
            <a:off x="467544" y="1643050"/>
            <a:ext cx="8375162" cy="4119354"/>
          </a:xfrm>
        </p:spPr>
      </p:pic>
      <p:sp>
        <p:nvSpPr>
          <p:cNvPr id="6" name="Oval 5">
            <a:extLst>
              <a:ext uri="{FF2B5EF4-FFF2-40B4-BE49-F238E27FC236}">
                <a16:creationId xmlns="" xmlns:a16="http://schemas.microsoft.com/office/drawing/2014/main" id="{BD234AE4-B535-94DC-87B6-8B76B3C18FFF}"/>
              </a:ext>
            </a:extLst>
          </p:cNvPr>
          <p:cNvSpPr/>
          <p:nvPr/>
        </p:nvSpPr>
        <p:spPr>
          <a:xfrm>
            <a:off x="539552" y="6344239"/>
            <a:ext cx="432048" cy="239123"/>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358358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8EA68-A009-6707-146F-3A602CA329B3}"/>
              </a:ext>
            </a:extLst>
          </p:cNvPr>
          <p:cNvSpPr>
            <a:spLocks noGrp="1"/>
          </p:cNvSpPr>
          <p:nvPr>
            <p:ph type="title"/>
          </p:nvPr>
        </p:nvSpPr>
        <p:spPr/>
        <p:txBody>
          <a:bodyPr/>
          <a:lstStyle/>
          <a:p>
            <a:r>
              <a:rPr lang="en-US" dirty="0" smtClean="0">
                <a:solidFill>
                  <a:srgbClr val="002060"/>
                </a:solidFill>
              </a:rPr>
              <a:t>RESULT- </a:t>
            </a:r>
            <a:r>
              <a:rPr lang="en-US" dirty="0" err="1">
                <a:solidFill>
                  <a:srgbClr val="002060"/>
                </a:solidFill>
              </a:rPr>
              <a:t>DataSet</a:t>
            </a:r>
            <a:endParaRPr lang="en-IN" dirty="0">
              <a:solidFill>
                <a:srgbClr val="002060"/>
              </a:solidFill>
            </a:endParaRPr>
          </a:p>
        </p:txBody>
      </p:sp>
      <p:pic>
        <p:nvPicPr>
          <p:cNvPr id="5" name="Content Placeholder 4">
            <a:extLst>
              <a:ext uri="{FF2B5EF4-FFF2-40B4-BE49-F238E27FC236}">
                <a16:creationId xmlns="" xmlns:a16="http://schemas.microsoft.com/office/drawing/2014/main" id="{D1E2D4AC-1FA7-32A0-4ABB-F09D63843AEA}"/>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043608" y="1417638"/>
            <a:ext cx="6840760" cy="4923802"/>
          </a:xfrm>
        </p:spPr>
      </p:pic>
    </p:spTree>
    <p:extLst>
      <p:ext uri="{BB962C8B-B14F-4D97-AF65-F5344CB8AC3E}">
        <p14:creationId xmlns="" xmlns:p14="http://schemas.microsoft.com/office/powerpoint/2010/main" val="13320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1BFDD-BA56-8BFF-66CB-58B9DB24408E}"/>
              </a:ext>
            </a:extLst>
          </p:cNvPr>
          <p:cNvSpPr>
            <a:spLocks noGrp="1"/>
          </p:cNvSpPr>
          <p:nvPr>
            <p:ph type="title"/>
          </p:nvPr>
        </p:nvSpPr>
        <p:spPr/>
        <p:txBody>
          <a:bodyPr/>
          <a:lstStyle/>
          <a:p>
            <a:r>
              <a:rPr lang="en-US" dirty="0">
                <a:solidFill>
                  <a:srgbClr val="002060"/>
                </a:solidFill>
              </a:rPr>
              <a:t>Screenshot – Dataset Outcomes</a:t>
            </a:r>
            <a:endParaRPr lang="en-IN" dirty="0">
              <a:solidFill>
                <a:srgbClr val="002060"/>
              </a:solidFill>
            </a:endParaRPr>
          </a:p>
        </p:txBody>
      </p:sp>
      <p:pic>
        <p:nvPicPr>
          <p:cNvPr id="5" name="Content Placeholder 4">
            <a:extLst>
              <a:ext uri="{FF2B5EF4-FFF2-40B4-BE49-F238E27FC236}">
                <a16:creationId xmlns="" xmlns:a16="http://schemas.microsoft.com/office/drawing/2014/main" id="{1CA4050A-599C-9204-4F9C-DC35B04959FF}"/>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2339752" y="1772816"/>
            <a:ext cx="4464496" cy="4575645"/>
          </a:xfrm>
        </p:spPr>
      </p:pic>
    </p:spTree>
    <p:extLst>
      <p:ext uri="{BB962C8B-B14F-4D97-AF65-F5344CB8AC3E}">
        <p14:creationId xmlns="" xmlns:p14="http://schemas.microsoft.com/office/powerpoint/2010/main" val="1844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1BFDD-BA56-8BFF-66CB-58B9DB24408E}"/>
              </a:ext>
            </a:extLst>
          </p:cNvPr>
          <p:cNvSpPr>
            <a:spLocks noGrp="1"/>
          </p:cNvSpPr>
          <p:nvPr>
            <p:ph type="title"/>
          </p:nvPr>
        </p:nvSpPr>
        <p:spPr/>
        <p:txBody>
          <a:bodyPr>
            <a:normAutofit/>
          </a:bodyPr>
          <a:lstStyle/>
          <a:p>
            <a:r>
              <a:rPr lang="en-US" dirty="0" smtClean="0">
                <a:solidFill>
                  <a:srgbClr val="002060"/>
                </a:solidFill>
              </a:rPr>
              <a:t>Outcome</a:t>
            </a:r>
            <a:endParaRPr lang="en-IN" dirty="0">
              <a:solidFill>
                <a:srgbClr val="002060"/>
              </a:solidFill>
            </a:endParaRPr>
          </a:p>
        </p:txBody>
      </p:sp>
      <p:sp>
        <p:nvSpPr>
          <p:cNvPr id="4" name="Content Placeholder 3"/>
          <p:cNvSpPr>
            <a:spLocks noGrp="1"/>
          </p:cNvSpPr>
          <p:nvPr>
            <p:ph sz="quarter" idx="1"/>
          </p:nvPr>
        </p:nvSpPr>
        <p:spPr>
          <a:xfrm>
            <a:off x="914400" y="2214554"/>
            <a:ext cx="7772400" cy="3805246"/>
          </a:xfrm>
        </p:spPr>
        <p:txBody>
          <a:bodyPr/>
          <a:lstStyle/>
          <a:p>
            <a:r>
              <a:rPr lang="en-US" dirty="0" smtClean="0"/>
              <a:t>We have tested our model in many test cases and also in topical and structural approach. </a:t>
            </a:r>
          </a:p>
          <a:p>
            <a:r>
              <a:rPr lang="en-US" dirty="0" smtClean="0"/>
              <a:t>From our analysis and testing we calculated the accuracy and precision of our model that is 88% accuracy and 92% precision and Recall is 84% and F1 score is 87%</a:t>
            </a:r>
            <a:endParaRPr lang="en-US" dirty="0"/>
          </a:p>
        </p:txBody>
      </p:sp>
    </p:spTree>
    <p:extLst>
      <p:ext uri="{BB962C8B-B14F-4D97-AF65-F5344CB8AC3E}">
        <p14:creationId xmlns="" xmlns:p14="http://schemas.microsoft.com/office/powerpoint/2010/main" val="1844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1BFDD-BA56-8BFF-66CB-58B9DB24408E}"/>
              </a:ext>
            </a:extLst>
          </p:cNvPr>
          <p:cNvSpPr>
            <a:spLocks noGrp="1"/>
          </p:cNvSpPr>
          <p:nvPr>
            <p:ph type="title"/>
          </p:nvPr>
        </p:nvSpPr>
        <p:spPr/>
        <p:txBody>
          <a:bodyPr/>
          <a:lstStyle/>
          <a:p>
            <a:r>
              <a:rPr lang="en-US" dirty="0">
                <a:solidFill>
                  <a:srgbClr val="002060"/>
                </a:solidFill>
              </a:rPr>
              <a:t>Screenshot – Dataset Outcomes</a:t>
            </a:r>
            <a:endParaRPr lang="en-IN" dirty="0">
              <a:solidFill>
                <a:srgbClr val="002060"/>
              </a:solidFill>
            </a:endParaRPr>
          </a:p>
        </p:txBody>
      </p:sp>
      <p:pic>
        <p:nvPicPr>
          <p:cNvPr id="6" name="Content Placeholder 5" descr="s1.jpg"/>
          <p:cNvPicPr>
            <a:picLocks noGrp="1" noChangeAspect="1"/>
          </p:cNvPicPr>
          <p:nvPr>
            <p:ph sz="quarter" idx="1"/>
          </p:nvPr>
        </p:nvPicPr>
        <p:blipFill>
          <a:blip r:embed="rId2"/>
          <a:stretch>
            <a:fillRect/>
          </a:stretch>
        </p:blipFill>
        <p:spPr>
          <a:xfrm>
            <a:off x="2214546" y="1709932"/>
            <a:ext cx="4776804" cy="3738368"/>
          </a:xfrm>
        </p:spPr>
      </p:pic>
    </p:spTree>
    <p:extLst>
      <p:ext uri="{BB962C8B-B14F-4D97-AF65-F5344CB8AC3E}">
        <p14:creationId xmlns="" xmlns:p14="http://schemas.microsoft.com/office/powerpoint/2010/main" val="1844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1BFDD-BA56-8BFF-66CB-58B9DB24408E}"/>
              </a:ext>
            </a:extLst>
          </p:cNvPr>
          <p:cNvSpPr>
            <a:spLocks noGrp="1"/>
          </p:cNvSpPr>
          <p:nvPr>
            <p:ph type="title"/>
          </p:nvPr>
        </p:nvSpPr>
        <p:spPr/>
        <p:txBody>
          <a:bodyPr/>
          <a:lstStyle/>
          <a:p>
            <a:r>
              <a:rPr lang="en-US" dirty="0">
                <a:solidFill>
                  <a:srgbClr val="002060"/>
                </a:solidFill>
              </a:rPr>
              <a:t>Screenshot – Dataset Outcomes</a:t>
            </a:r>
            <a:endParaRPr lang="en-IN" dirty="0">
              <a:solidFill>
                <a:srgbClr val="002060"/>
              </a:solidFill>
            </a:endParaRPr>
          </a:p>
        </p:txBody>
      </p:sp>
      <p:pic>
        <p:nvPicPr>
          <p:cNvPr id="8" name="Content Placeholder 7" descr="s2.jpg"/>
          <p:cNvPicPr>
            <a:picLocks noGrp="1" noChangeAspect="1"/>
          </p:cNvPicPr>
          <p:nvPr>
            <p:ph sz="quarter" idx="1"/>
          </p:nvPr>
        </p:nvPicPr>
        <p:blipFill>
          <a:blip r:embed="rId2"/>
          <a:stretch>
            <a:fillRect/>
          </a:stretch>
        </p:blipFill>
        <p:spPr>
          <a:xfrm>
            <a:off x="2357422" y="1839452"/>
            <a:ext cx="4546298" cy="3525028"/>
          </a:xfrm>
        </p:spPr>
      </p:pic>
    </p:spTree>
    <p:extLst>
      <p:ext uri="{BB962C8B-B14F-4D97-AF65-F5344CB8AC3E}">
        <p14:creationId xmlns="" xmlns:p14="http://schemas.microsoft.com/office/powerpoint/2010/main" val="1844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1BFDD-BA56-8BFF-66CB-58B9DB24408E}"/>
              </a:ext>
            </a:extLst>
          </p:cNvPr>
          <p:cNvSpPr>
            <a:spLocks noGrp="1"/>
          </p:cNvSpPr>
          <p:nvPr>
            <p:ph type="title"/>
          </p:nvPr>
        </p:nvSpPr>
        <p:spPr/>
        <p:txBody>
          <a:bodyPr/>
          <a:lstStyle/>
          <a:p>
            <a:r>
              <a:rPr lang="en-US" dirty="0">
                <a:solidFill>
                  <a:srgbClr val="002060"/>
                </a:solidFill>
              </a:rPr>
              <a:t>Screenshot – Dataset Outcomes</a:t>
            </a:r>
            <a:endParaRPr lang="en-IN" dirty="0">
              <a:solidFill>
                <a:srgbClr val="002060"/>
              </a:solidFill>
            </a:endParaRPr>
          </a:p>
        </p:txBody>
      </p:sp>
      <p:pic>
        <p:nvPicPr>
          <p:cNvPr id="12" name="Content Placeholder 11" descr="s3.jpg"/>
          <p:cNvPicPr>
            <a:picLocks noGrp="1" noChangeAspect="1"/>
          </p:cNvPicPr>
          <p:nvPr>
            <p:ph sz="quarter" idx="1"/>
          </p:nvPr>
        </p:nvPicPr>
        <p:blipFill>
          <a:blip r:embed="rId2"/>
          <a:stretch>
            <a:fillRect/>
          </a:stretch>
        </p:blipFill>
        <p:spPr>
          <a:xfrm>
            <a:off x="2357422" y="1857364"/>
            <a:ext cx="4546298" cy="3541500"/>
          </a:xfrm>
        </p:spPr>
      </p:pic>
    </p:spTree>
    <p:extLst>
      <p:ext uri="{BB962C8B-B14F-4D97-AF65-F5344CB8AC3E}">
        <p14:creationId xmlns="" xmlns:p14="http://schemas.microsoft.com/office/powerpoint/2010/main" val="1844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1BFDD-BA56-8BFF-66CB-58B9DB24408E}"/>
              </a:ext>
            </a:extLst>
          </p:cNvPr>
          <p:cNvSpPr>
            <a:spLocks noGrp="1"/>
          </p:cNvSpPr>
          <p:nvPr>
            <p:ph type="title"/>
          </p:nvPr>
        </p:nvSpPr>
        <p:spPr/>
        <p:txBody>
          <a:bodyPr/>
          <a:lstStyle/>
          <a:p>
            <a:r>
              <a:rPr lang="en-US" dirty="0">
                <a:solidFill>
                  <a:srgbClr val="002060"/>
                </a:solidFill>
              </a:rPr>
              <a:t>Screenshot – Dataset Outcomes</a:t>
            </a:r>
            <a:endParaRPr lang="en-IN" dirty="0">
              <a:solidFill>
                <a:srgbClr val="002060"/>
              </a:solidFill>
            </a:endParaRPr>
          </a:p>
        </p:txBody>
      </p:sp>
      <p:pic>
        <p:nvPicPr>
          <p:cNvPr id="12" name="Content Placeholder 11" descr="s3.jpg"/>
          <p:cNvPicPr>
            <a:picLocks noGrp="1" noChangeAspect="1"/>
          </p:cNvPicPr>
          <p:nvPr>
            <p:ph sz="quarter" idx="1"/>
          </p:nvPr>
        </p:nvPicPr>
        <p:blipFill>
          <a:blip r:embed="rId2"/>
          <a:stretch>
            <a:fillRect/>
          </a:stretch>
        </p:blipFill>
        <p:spPr>
          <a:xfrm>
            <a:off x="2367946" y="1830600"/>
            <a:ext cx="4525250" cy="3541500"/>
          </a:xfrm>
        </p:spPr>
      </p:pic>
    </p:spTree>
    <p:extLst>
      <p:ext uri="{BB962C8B-B14F-4D97-AF65-F5344CB8AC3E}">
        <p14:creationId xmlns="" xmlns:p14="http://schemas.microsoft.com/office/powerpoint/2010/main" val="1844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1BFDD-BA56-8BFF-66CB-58B9DB24408E}"/>
              </a:ext>
            </a:extLst>
          </p:cNvPr>
          <p:cNvSpPr>
            <a:spLocks noGrp="1"/>
          </p:cNvSpPr>
          <p:nvPr>
            <p:ph type="title"/>
          </p:nvPr>
        </p:nvSpPr>
        <p:spPr/>
        <p:txBody>
          <a:bodyPr/>
          <a:lstStyle/>
          <a:p>
            <a:r>
              <a:rPr lang="en-US" dirty="0">
                <a:solidFill>
                  <a:srgbClr val="002060"/>
                </a:solidFill>
              </a:rPr>
              <a:t>Screenshot – Dataset Outcomes</a:t>
            </a:r>
            <a:endParaRPr lang="en-IN" dirty="0">
              <a:solidFill>
                <a:srgbClr val="002060"/>
              </a:solidFill>
            </a:endParaRPr>
          </a:p>
        </p:txBody>
      </p:sp>
      <p:pic>
        <p:nvPicPr>
          <p:cNvPr id="12" name="Content Placeholder 11" descr="s3.jpg"/>
          <p:cNvPicPr>
            <a:picLocks noGrp="1" noChangeAspect="1"/>
          </p:cNvPicPr>
          <p:nvPr>
            <p:ph sz="quarter" idx="1"/>
          </p:nvPr>
        </p:nvPicPr>
        <p:blipFill>
          <a:blip r:embed="rId2"/>
          <a:stretch>
            <a:fillRect/>
          </a:stretch>
        </p:blipFill>
        <p:spPr>
          <a:xfrm>
            <a:off x="2410107" y="1830600"/>
            <a:ext cx="4440928" cy="3541500"/>
          </a:xfrm>
        </p:spPr>
      </p:pic>
    </p:spTree>
    <p:extLst>
      <p:ext uri="{BB962C8B-B14F-4D97-AF65-F5344CB8AC3E}">
        <p14:creationId xmlns="" xmlns:p14="http://schemas.microsoft.com/office/powerpoint/2010/main" val="1844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2060"/>
                </a:solidFill>
                <a:effectLst/>
                <a:uLnTx/>
                <a:uFillTx/>
              </a:rPr>
              <a:t>Outline</a:t>
            </a:r>
          </a:p>
        </p:txBody>
      </p:sp>
      <p:sp>
        <p:nvSpPr>
          <p:cNvPr id="6" name="Content Placeholder 2">
            <a:extLst>
              <a:ext uri="{FF2B5EF4-FFF2-40B4-BE49-F238E27FC236}">
                <a16:creationId xmlns="" xmlns:a16="http://schemas.microsoft.com/office/drawing/2014/main" id="{DFCC6CE9-F82D-46DB-BDA3-1ED6B1FADF08}"/>
              </a:ext>
            </a:extLst>
          </p:cNvPr>
          <p:cNvSpPr>
            <a:spLocks noGrp="1"/>
          </p:cNvSpPr>
          <p:nvPr>
            <p:ph sz="quarter" idx="1"/>
          </p:nvPr>
        </p:nvSpPr>
        <p:spPr>
          <a:xfrm>
            <a:off x="628650" y="1268760"/>
            <a:ext cx="7886700" cy="4389090"/>
          </a:xfrm>
        </p:spPr>
        <p:txBody>
          <a:bodyPr>
            <a:normAutofit fontScale="92500" lnSpcReduction="20000"/>
          </a:bodyPr>
          <a:lstStyle/>
          <a:p>
            <a:pPr marL="0" indent="0">
              <a:buNone/>
              <a:defRPr/>
            </a:pPr>
            <a:endParaRPr lang="en-US" dirty="0"/>
          </a:p>
          <a:p>
            <a:pPr>
              <a:buFont typeface="Wingdings" pitchFamily="2" charset="2"/>
              <a:buChar char="Ø"/>
              <a:defRPr/>
            </a:pPr>
            <a:r>
              <a:rPr lang="en-US" dirty="0"/>
              <a:t>Abstract</a:t>
            </a:r>
          </a:p>
          <a:p>
            <a:pPr>
              <a:buFont typeface="Wingdings" pitchFamily="2" charset="2"/>
              <a:buChar char="Ø"/>
              <a:defRPr/>
            </a:pPr>
            <a:r>
              <a:rPr lang="en-IN" dirty="0"/>
              <a:t>Area of Research</a:t>
            </a:r>
            <a:endParaRPr lang="en-US" dirty="0"/>
          </a:p>
          <a:p>
            <a:pPr>
              <a:buFont typeface="Wingdings" pitchFamily="2" charset="2"/>
              <a:buChar char="Ø"/>
              <a:defRPr/>
            </a:pPr>
            <a:r>
              <a:rPr lang="en-US" dirty="0"/>
              <a:t>Introduction</a:t>
            </a:r>
          </a:p>
          <a:p>
            <a:pPr>
              <a:buFont typeface="Wingdings" pitchFamily="2" charset="2"/>
              <a:buChar char="Ø"/>
              <a:defRPr/>
            </a:pPr>
            <a:r>
              <a:rPr lang="en-IN" dirty="0"/>
              <a:t>Motivation</a:t>
            </a:r>
            <a:endParaRPr lang="en-US" dirty="0"/>
          </a:p>
          <a:p>
            <a:pPr>
              <a:buFont typeface="Wingdings" pitchFamily="2" charset="2"/>
              <a:buChar char="Ø"/>
              <a:defRPr/>
            </a:pPr>
            <a:r>
              <a:rPr lang="en-IN" dirty="0"/>
              <a:t>Issues And Challenges</a:t>
            </a:r>
          </a:p>
          <a:p>
            <a:pPr>
              <a:buFont typeface="Wingdings" pitchFamily="2" charset="2"/>
              <a:buChar char="Ø"/>
              <a:defRPr/>
            </a:pPr>
            <a:r>
              <a:rPr lang="en-US" dirty="0"/>
              <a:t>Objective</a:t>
            </a:r>
          </a:p>
          <a:p>
            <a:pPr>
              <a:buFont typeface="Wingdings" pitchFamily="2" charset="2"/>
              <a:buChar char="Ø"/>
              <a:defRPr/>
            </a:pPr>
            <a:r>
              <a:rPr lang="en-US" dirty="0"/>
              <a:t>Work Break-Down Structure</a:t>
            </a:r>
          </a:p>
          <a:p>
            <a:pPr>
              <a:buFont typeface="Wingdings" pitchFamily="2" charset="2"/>
              <a:buChar char="Ø"/>
              <a:defRPr/>
            </a:pPr>
            <a:r>
              <a:rPr lang="en-US" dirty="0"/>
              <a:t>System Design</a:t>
            </a:r>
          </a:p>
          <a:p>
            <a:pPr>
              <a:buFont typeface="Wingdings" pitchFamily="2" charset="2"/>
              <a:buChar char="Ø"/>
              <a:defRPr/>
            </a:pPr>
            <a:r>
              <a:rPr lang="en-IN" dirty="0" smtClean="0"/>
              <a:t>Result</a:t>
            </a:r>
            <a:endParaRPr lang="en-IN" dirty="0"/>
          </a:p>
          <a:p>
            <a:pPr>
              <a:buFont typeface="Wingdings" pitchFamily="2" charset="2"/>
              <a:buChar char="Ø"/>
              <a:defRPr/>
            </a:pPr>
            <a:r>
              <a:rPr lang="en-IN" dirty="0"/>
              <a:t>References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down)">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3600" b="1" kern="0" dirty="0">
                <a:solidFill>
                  <a:srgbClr val="002060"/>
                </a:solidFill>
              </a:rPr>
              <a:t>References</a:t>
            </a:r>
            <a:endParaRPr kumimoji="0" lang="en-US" sz="3600" b="1" i="0" u="none" strike="noStrike" kern="0" cap="none" spc="0" normalizeH="0" baseline="0" noProof="0" dirty="0">
              <a:ln>
                <a:noFill/>
              </a:ln>
              <a:solidFill>
                <a:srgbClr val="002060"/>
              </a:solidFill>
              <a:effectLst/>
              <a:uLnTx/>
              <a:uFillTx/>
            </a:endParaRPr>
          </a:p>
        </p:txBody>
      </p:sp>
      <p:sp>
        <p:nvSpPr>
          <p:cNvPr id="3" name="Rectangle 2"/>
          <p:cNvSpPr/>
          <p:nvPr/>
        </p:nvSpPr>
        <p:spPr>
          <a:xfrm>
            <a:off x="642910" y="1142984"/>
            <a:ext cx="8143932" cy="4801314"/>
          </a:xfrm>
          <a:prstGeom prst="rect">
            <a:avLst/>
          </a:prstGeom>
        </p:spPr>
        <p:txBody>
          <a:bodyPr wrap="square">
            <a:spAutoFit/>
          </a:bodyPr>
          <a:lstStyle/>
          <a:p>
            <a:pPr algn="just">
              <a:buFont typeface="Wingdings" pitchFamily="2" charset="2"/>
              <a:buChar char="Ø"/>
            </a:pPr>
            <a:r>
              <a:rPr lang="en-US" dirty="0"/>
              <a:t>Ta, N., Li, K., Yang, Y., Jiao, F., Tang, Z. and Li, G., 2020. Evaluating public anxiety for topic-based communities in social networks. </a:t>
            </a:r>
            <a:r>
              <a:rPr lang="en-US" i="1" dirty="0"/>
              <a:t>IEEE Transactions on Knowledge and Data Engineering</a:t>
            </a:r>
            <a:r>
              <a:rPr lang="en-US" dirty="0"/>
              <a:t>.</a:t>
            </a:r>
            <a:endParaRPr lang="en-IN" dirty="0"/>
          </a:p>
          <a:p>
            <a:pPr algn="just">
              <a:buFont typeface="Wingdings" pitchFamily="2" charset="2"/>
              <a:buChar char="Ø"/>
            </a:pPr>
            <a:endParaRPr lang="en-US" dirty="0"/>
          </a:p>
          <a:p>
            <a:pPr algn="just">
              <a:buFont typeface="Wingdings" pitchFamily="2" charset="2"/>
              <a:buChar char="Ø"/>
            </a:pPr>
            <a:r>
              <a:rPr lang="en-US" dirty="0" err="1"/>
              <a:t>Agarwal</a:t>
            </a:r>
            <a:r>
              <a:rPr lang="en-US" dirty="0"/>
              <a:t>, S., Milner, H., </a:t>
            </a:r>
            <a:r>
              <a:rPr lang="en-US" dirty="0" err="1"/>
              <a:t>Kleiner</a:t>
            </a:r>
            <a:r>
              <a:rPr lang="en-US" dirty="0"/>
              <a:t>, A., </a:t>
            </a:r>
            <a:r>
              <a:rPr lang="en-US" dirty="0" err="1"/>
              <a:t>Talwalkar</a:t>
            </a:r>
            <a:r>
              <a:rPr lang="en-US" dirty="0"/>
              <a:t>, A., Jordan, M., Madden, S., ... &amp; </a:t>
            </a:r>
            <a:r>
              <a:rPr lang="en-US" dirty="0" err="1"/>
              <a:t>Stoica</a:t>
            </a:r>
            <a:r>
              <a:rPr lang="en-US" dirty="0"/>
              <a:t>, I. (2014, June). Knowing when you're wrong: building fast and reliable approximate query processing systems. In </a:t>
            </a:r>
            <a:r>
              <a:rPr lang="en-US" i="1" dirty="0"/>
              <a:t>Proceedings of the 2014 ACM SIGMOD international conference on Management of data</a:t>
            </a:r>
            <a:r>
              <a:rPr lang="en-US" dirty="0"/>
              <a:t> (pp. 481-492).</a:t>
            </a:r>
          </a:p>
          <a:p>
            <a:pPr algn="just"/>
            <a:endParaRPr lang="en-US" dirty="0"/>
          </a:p>
          <a:p>
            <a:pPr algn="just">
              <a:buFont typeface="Wingdings" pitchFamily="2" charset="2"/>
              <a:buChar char="Ø"/>
            </a:pPr>
            <a:r>
              <a:rPr lang="en-US" dirty="0"/>
              <a:t> </a:t>
            </a:r>
            <a:r>
              <a:rPr lang="en-US" dirty="0" err="1"/>
              <a:t>Alkis</a:t>
            </a:r>
            <a:r>
              <a:rPr lang="en-US" dirty="0"/>
              <a:t>, Y., </a:t>
            </a:r>
            <a:r>
              <a:rPr lang="en-US" dirty="0" err="1"/>
              <a:t>Kadirhan</a:t>
            </a:r>
            <a:r>
              <a:rPr lang="en-US" dirty="0"/>
              <a:t>, Z., &amp; Sat, M. (2017). Development and validation of social anxiety scale for social media users. </a:t>
            </a:r>
            <a:r>
              <a:rPr lang="en-US" i="1" dirty="0"/>
              <a:t>Computers in Human Behavior</a:t>
            </a:r>
            <a:r>
              <a:rPr lang="en-US" dirty="0"/>
              <a:t>, </a:t>
            </a:r>
            <a:r>
              <a:rPr lang="en-US" i="1" dirty="0"/>
              <a:t>72</a:t>
            </a:r>
            <a:r>
              <a:rPr lang="en-US" dirty="0"/>
              <a:t>, 296-303.</a:t>
            </a:r>
          </a:p>
          <a:p>
            <a:pPr algn="just"/>
            <a:endParaRPr lang="en-IN" dirty="0"/>
          </a:p>
          <a:p>
            <a:pPr algn="just">
              <a:buFont typeface="Wingdings" pitchFamily="2" charset="2"/>
              <a:buChar char="Ø"/>
            </a:pPr>
            <a:r>
              <a:rPr lang="en-US" dirty="0"/>
              <a:t>Walsh, C. </a:t>
            </a:r>
            <a:r>
              <a:rPr lang="en-US" dirty="0" err="1"/>
              <a:t>G.,Ribeiro</a:t>
            </a:r>
            <a:r>
              <a:rPr lang="en-US" dirty="0"/>
              <a:t>, J. D., &amp; Franklin, J. C. (2017). Predicting risk of suicide attempts over time through machine learning. </a:t>
            </a:r>
            <a:r>
              <a:rPr lang="en-US" i="1" dirty="0"/>
              <a:t>Clinical Psychological Science</a:t>
            </a:r>
            <a:r>
              <a:rPr lang="en-US" dirty="0"/>
              <a:t>, </a:t>
            </a:r>
            <a:r>
              <a:rPr lang="en-US" i="1" dirty="0"/>
              <a:t>5</a:t>
            </a:r>
            <a:r>
              <a:rPr lang="en-US" dirty="0"/>
              <a:t>(3), 457-469.</a:t>
            </a:r>
          </a:p>
          <a:p>
            <a:pPr algn="just"/>
            <a:endParaRPr lang="en-IN" dirty="0"/>
          </a:p>
          <a:p>
            <a:pPr algn="just">
              <a:buFont typeface="Wingdings" pitchFamily="2" charset="2"/>
              <a:buChar char="Ø"/>
            </a:pPr>
            <a:r>
              <a:rPr lang="en-US" dirty="0"/>
              <a:t>Park, M., McDonald, D., &amp; Cha, M. (2013). Perception differences between the depressed and non-depressed users in twitter. In </a:t>
            </a:r>
            <a:r>
              <a:rPr lang="en-US" i="1" dirty="0"/>
              <a:t>Proceedings of the International AAAI Conference on Web and Social Media</a:t>
            </a:r>
            <a:r>
              <a:rPr lang="en-US" dirty="0"/>
              <a:t> (Vol. 7, No. 1, pp. 476-485).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4678" y="2357430"/>
            <a:ext cx="5618013" cy="1569660"/>
          </a:xfrm>
          <a:prstGeom prst="rect">
            <a:avLst/>
          </a:prstGeom>
          <a:noFill/>
        </p:spPr>
        <p:txBody>
          <a:bodyPr wrap="none" lIns="91440" tIns="45720" rIns="91440" bIns="45720" anchor="b">
            <a:spAutoFit/>
          </a:bodyPr>
          <a:lstStyle/>
          <a:p>
            <a:pPr algn="just"/>
            <a:r>
              <a:rPr lang="en-US" sz="9600" b="1" cap="none" spc="0"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3600" b="1" kern="0" dirty="0">
                <a:solidFill>
                  <a:srgbClr val="002060"/>
                </a:solidFill>
              </a:rPr>
              <a:t>Abstract</a:t>
            </a:r>
            <a:endParaRPr kumimoji="0" lang="en-US" sz="3600" b="1" i="0" u="none" strike="noStrike" kern="0" cap="none" spc="0" normalizeH="0" baseline="0" noProof="0" dirty="0">
              <a:ln>
                <a:noFill/>
              </a:ln>
              <a:solidFill>
                <a:srgbClr val="002060"/>
              </a:solidFill>
              <a:effectLst/>
              <a:uLnTx/>
              <a:uFillTx/>
            </a:endParaRPr>
          </a:p>
        </p:txBody>
      </p:sp>
      <p:sp>
        <p:nvSpPr>
          <p:cNvPr id="3" name="Rectangle 2"/>
          <p:cNvSpPr/>
          <p:nvPr/>
        </p:nvSpPr>
        <p:spPr>
          <a:xfrm>
            <a:off x="428596" y="1214422"/>
            <a:ext cx="8501122" cy="4524315"/>
          </a:xfrm>
          <a:prstGeom prst="rect">
            <a:avLst/>
          </a:prstGeom>
        </p:spPr>
        <p:txBody>
          <a:bodyPr wrap="square">
            <a:spAutoFit/>
          </a:bodyPr>
          <a:lstStyle/>
          <a:p>
            <a:pPr algn="just">
              <a:buFont typeface="Wingdings" pitchFamily="2" charset="2"/>
              <a:buChar char="Ø"/>
            </a:pPr>
            <a:r>
              <a:rPr lang="en-US" dirty="0">
                <a:latin typeface="Times New Roman" pitchFamily="18" charset="0"/>
                <a:cs typeface="Times New Roman" pitchFamily="18" charset="0"/>
              </a:rPr>
              <a:t>In this present era everyone is using social media in which there are some messages , posts or comments that creates anxiety or depression to users. Although individual anxiety evaluation has been well studied, there is still not much work on evaluating public anxiety of groups, especially in the form of communities on social networks, which can be leveraged to detect mental healthiness of a society.</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We cannot simply average individual anxiety scores to evaluate a community’s public anxiety.</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u="sng" dirty="0">
                <a:latin typeface="Times New Roman" pitchFamily="18" charset="0"/>
                <a:cs typeface="Times New Roman" pitchFamily="18" charset="0"/>
              </a:rPr>
              <a:t>Following factors regarding estimating community’s public anxiety :-</a:t>
            </a:r>
          </a:p>
          <a:p>
            <a:pPr algn="just"/>
            <a:r>
              <a:rPr lang="en-US" dirty="0">
                <a:latin typeface="Times New Roman" pitchFamily="18" charset="0"/>
                <a:cs typeface="Times New Roman" pitchFamily="18" charset="0"/>
              </a:rPr>
              <a:t>   (1) impacts from interpersonal relations on each individual group member’s anxiety                levels (the Structural component).</a:t>
            </a:r>
          </a:p>
          <a:p>
            <a:pPr algn="just"/>
            <a:r>
              <a:rPr lang="en-US" dirty="0">
                <a:latin typeface="Times New Roman" pitchFamily="18" charset="0"/>
                <a:cs typeface="Times New Roman" pitchFamily="18" charset="0"/>
              </a:rPr>
              <a:t>   (2) topic-based discussions which reflect a community’s anxiety status (the Topical component).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CC9B1-4178-4188-B8D4-9A7EBD948C0C}"/>
              </a:ext>
            </a:extLst>
          </p:cNvPr>
          <p:cNvSpPr>
            <a:spLocks noGrp="1"/>
          </p:cNvSpPr>
          <p:nvPr>
            <p:ph type="title"/>
          </p:nvPr>
        </p:nvSpPr>
        <p:spPr>
          <a:xfrm>
            <a:off x="467544" y="1052736"/>
            <a:ext cx="7886700" cy="602456"/>
          </a:xfrm>
          <a:prstGeom prst="rect">
            <a:avLst/>
          </a:prstGeom>
        </p:spPr>
        <p:txBody>
          <a:bodyPr>
            <a:noAutofit/>
          </a:bodyPr>
          <a:lstStyle/>
          <a:p>
            <a:pPr algn="l">
              <a:spcBef>
                <a:spcPts val="0"/>
              </a:spcBef>
              <a:defRPr/>
            </a:pPr>
            <a:r>
              <a:rPr lang="en-US" sz="3600" b="1" dirty="0">
                <a:solidFill>
                  <a:srgbClr val="002060"/>
                </a:solidFill>
              </a:rPr>
              <a:t>Area of Research</a:t>
            </a:r>
            <a:endParaRPr kumimoji="0" lang="en-US" sz="3600" b="1" i="0" u="none" strike="noStrike" kern="0" cap="none" spc="0" normalizeH="0" baseline="0" noProof="0" dirty="0">
              <a:ln>
                <a:noFill/>
              </a:ln>
              <a:solidFill>
                <a:srgbClr val="002060"/>
              </a:solidFill>
              <a:effectLst/>
              <a:uLnTx/>
              <a:uFillTx/>
            </a:endParaRPr>
          </a:p>
        </p:txBody>
      </p:sp>
      <p:sp>
        <p:nvSpPr>
          <p:cNvPr id="3" name="Rectangle 2"/>
          <p:cNvSpPr/>
          <p:nvPr/>
        </p:nvSpPr>
        <p:spPr>
          <a:xfrm>
            <a:off x="2195736" y="2636912"/>
            <a:ext cx="5692992" cy="646331"/>
          </a:xfrm>
          <a:prstGeom prst="rect">
            <a:avLst/>
          </a:prstGeom>
        </p:spPr>
        <p:txBody>
          <a:bodyPr wrap="square">
            <a:spAutoFit/>
          </a:bodyPr>
          <a:lstStyle/>
          <a:p>
            <a:pPr algn="just"/>
            <a:r>
              <a:rPr lang="en-IN" sz="3600" b="1" dirty="0">
                <a:solidFill>
                  <a:schemeClr val="accent2"/>
                </a:solidFill>
                <a:latin typeface="Times New Roman" pitchFamily="18" charset="0"/>
                <a:cs typeface="Times New Roman" pitchFamily="18" charset="0"/>
              </a:rPr>
              <a:t>Machine Learning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3600" b="1" kern="0" dirty="0">
                <a:solidFill>
                  <a:srgbClr val="002060"/>
                </a:solidFill>
              </a:rPr>
              <a:t>Introduction</a:t>
            </a:r>
            <a:endParaRPr kumimoji="0" lang="en-US" sz="3600" b="1" i="0" u="none" strike="noStrike" kern="0" cap="none" spc="0" normalizeH="0" baseline="0" noProof="0" dirty="0">
              <a:ln>
                <a:noFill/>
              </a:ln>
              <a:solidFill>
                <a:srgbClr val="002060"/>
              </a:solidFill>
              <a:effectLst/>
              <a:uLnTx/>
              <a:uFillTx/>
            </a:endParaRPr>
          </a:p>
        </p:txBody>
      </p:sp>
      <p:sp>
        <p:nvSpPr>
          <p:cNvPr id="3" name="Rectangle 2"/>
          <p:cNvSpPr/>
          <p:nvPr/>
        </p:nvSpPr>
        <p:spPr>
          <a:xfrm>
            <a:off x="642910" y="1285860"/>
            <a:ext cx="8215370" cy="5078313"/>
          </a:xfrm>
          <a:prstGeom prst="rect">
            <a:avLst/>
          </a:prstGeom>
        </p:spPr>
        <p:txBody>
          <a:bodyPr wrap="square">
            <a:spAutoFit/>
          </a:bodyPr>
          <a:lstStyle/>
          <a:p>
            <a:pPr algn="just">
              <a:buFont typeface="Wingdings" pitchFamily="2" charset="2"/>
              <a:buChar char="Ø"/>
            </a:pPr>
            <a:r>
              <a:rPr lang="en-US" dirty="0"/>
              <a:t>Social network users form different communities by participating in the discussions of different topics.</a:t>
            </a:r>
          </a:p>
          <a:p>
            <a:pPr algn="just"/>
            <a:endParaRPr lang="en-IN" dirty="0"/>
          </a:p>
          <a:p>
            <a:pPr algn="just"/>
            <a:endParaRPr lang="en-IN" dirty="0"/>
          </a:p>
          <a:p>
            <a:pPr algn="just">
              <a:buFont typeface="Wingdings" pitchFamily="2" charset="2"/>
              <a:buChar char="Ø"/>
            </a:pPr>
            <a:r>
              <a:rPr lang="en-US" dirty="0"/>
              <a:t>Emotional State of online communication may have huge impact on society.</a:t>
            </a:r>
          </a:p>
          <a:p>
            <a:pPr algn="just">
              <a:buFont typeface="Wingdings" pitchFamily="2" charset="2"/>
              <a:buChar char="Ø"/>
            </a:pPr>
            <a:endParaRPr lang="en-IN" dirty="0"/>
          </a:p>
          <a:p>
            <a:pPr algn="just">
              <a:buFont typeface="Wingdings" pitchFamily="2" charset="2"/>
              <a:buChar char="Ø"/>
            </a:pPr>
            <a:endParaRPr lang="en-US" dirty="0"/>
          </a:p>
          <a:p>
            <a:pPr algn="just">
              <a:buFont typeface="Wingdings" pitchFamily="2" charset="2"/>
              <a:buChar char="Ø"/>
            </a:pPr>
            <a:r>
              <a:rPr lang="en-US" dirty="0"/>
              <a:t>Topic-based Social Network analysis task becomes an important social network analysis where community of all users participating in discussion of a certain topic.</a:t>
            </a:r>
          </a:p>
          <a:p>
            <a:pPr algn="just">
              <a:buFont typeface="Wingdings" pitchFamily="2" charset="2"/>
              <a:buChar char="Ø"/>
            </a:pPr>
            <a:endParaRPr lang="en-IN" dirty="0"/>
          </a:p>
          <a:p>
            <a:pPr algn="just">
              <a:buFont typeface="Wingdings" pitchFamily="2" charset="2"/>
              <a:buChar char="Ø"/>
            </a:pPr>
            <a:endParaRPr lang="en-US" dirty="0"/>
          </a:p>
          <a:p>
            <a:pPr algn="just">
              <a:buFont typeface="Wingdings" pitchFamily="2" charset="2"/>
              <a:buChar char="Ø"/>
            </a:pPr>
            <a:r>
              <a:rPr lang="en-US" dirty="0"/>
              <a:t>Conventional methods are used to evaluate self-rating anxiety scale(SAS) and is used to estimate individual anxiety levels respectively.</a:t>
            </a:r>
          </a:p>
          <a:p>
            <a:pPr algn="just">
              <a:buFont typeface="Wingdings" pitchFamily="2" charset="2"/>
              <a:buChar char="Ø"/>
            </a:pPr>
            <a:endParaRPr lang="en-IN" dirty="0"/>
          </a:p>
          <a:p>
            <a:pPr algn="just">
              <a:buFont typeface="Wingdings" pitchFamily="2" charset="2"/>
              <a:buChar char="Ø"/>
            </a:pPr>
            <a:endParaRPr lang="en-US" dirty="0"/>
          </a:p>
          <a:p>
            <a:pPr algn="just">
              <a:buFont typeface="Wingdings" pitchFamily="2" charset="2"/>
              <a:buChar char="Ø"/>
            </a:pPr>
            <a:r>
              <a:rPr lang="en-US" dirty="0"/>
              <a:t>According to the Social Influence Theory, social relations provide a basis of an attitude or behavior of one network actor in response to another.</a:t>
            </a:r>
          </a:p>
          <a:p>
            <a:pPr algn="just">
              <a:buFont typeface="Wingdings" pitchFamily="2" charset="2"/>
              <a:buChar char="Ø"/>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wipe(down)">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3600" b="1" kern="0" dirty="0">
                <a:solidFill>
                  <a:srgbClr val="002060"/>
                </a:solidFill>
              </a:rPr>
              <a:t>Introduction</a:t>
            </a:r>
            <a:r>
              <a:rPr lang="en-IN" sz="3600" b="1" kern="0" dirty="0">
                <a:solidFill>
                  <a:srgbClr val="9FB8CD">
                    <a:lumMod val="50000"/>
                  </a:srgbClr>
                </a:solidFill>
              </a:rPr>
              <a:t> </a:t>
            </a:r>
            <a:r>
              <a:rPr lang="en-IN" sz="3600" b="1" kern="0" dirty="0">
                <a:solidFill>
                  <a:srgbClr val="002060"/>
                </a:solidFill>
              </a:rPr>
              <a:t>Cont….</a:t>
            </a:r>
            <a:endParaRPr kumimoji="0" lang="en-US" sz="3600" b="1" i="0" u="none" strike="noStrike" kern="0" cap="none" spc="0" normalizeH="0" baseline="0" noProof="0" dirty="0">
              <a:ln>
                <a:noFill/>
              </a:ln>
              <a:solidFill>
                <a:srgbClr val="002060"/>
              </a:solidFill>
              <a:effectLst/>
              <a:uLnTx/>
              <a:uFillTx/>
            </a:endParaRPr>
          </a:p>
        </p:txBody>
      </p:sp>
      <p:sp>
        <p:nvSpPr>
          <p:cNvPr id="5" name="Rectangle 4"/>
          <p:cNvSpPr/>
          <p:nvPr/>
        </p:nvSpPr>
        <p:spPr>
          <a:xfrm>
            <a:off x="714348" y="1357298"/>
            <a:ext cx="8143932" cy="2308324"/>
          </a:xfrm>
          <a:prstGeom prst="rect">
            <a:avLst/>
          </a:prstGeom>
        </p:spPr>
        <p:txBody>
          <a:bodyPr wrap="square">
            <a:spAutoFit/>
          </a:bodyPr>
          <a:lstStyle/>
          <a:p>
            <a:pPr algn="just">
              <a:buFont typeface="Wingdings" pitchFamily="2" charset="2"/>
              <a:buChar char="Ø"/>
            </a:pPr>
            <a:r>
              <a:rPr lang="en-US" dirty="0"/>
              <a:t>According to the American Psychiatry Association, anxiety disorders, associated with mental and physical tensions, affect nearly 30% of adults at some point in their lives.</a:t>
            </a:r>
          </a:p>
          <a:p>
            <a:pPr algn="just">
              <a:buFont typeface="Wingdings" pitchFamily="2" charset="2"/>
              <a:buChar char="Ø"/>
            </a:pPr>
            <a:endParaRPr lang="en-IN" dirty="0"/>
          </a:p>
          <a:p>
            <a:pPr algn="just">
              <a:buFont typeface="Wingdings" pitchFamily="2" charset="2"/>
              <a:buChar char="Ø"/>
            </a:pPr>
            <a:endParaRPr lang="en-US" dirty="0"/>
          </a:p>
          <a:p>
            <a:pPr algn="just">
              <a:buFont typeface="Wingdings" pitchFamily="2" charset="2"/>
              <a:buChar char="Ø"/>
            </a:pPr>
            <a:r>
              <a:rPr lang="en-US" dirty="0"/>
              <a:t>“Public Anxiety of a Community” refers to a community’s reaction to stressful situations, reflected by collective attitudes towards the focus of the community , formed by mutual influences among all members.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3600" b="1" kern="0" dirty="0">
                <a:solidFill>
                  <a:srgbClr val="002060"/>
                </a:solidFill>
              </a:rPr>
              <a:t>Motivation</a:t>
            </a:r>
            <a:endParaRPr kumimoji="0" lang="en-US" sz="3600" b="1" i="0" u="none" strike="noStrike" kern="0" cap="none" spc="0" normalizeH="0" baseline="0" noProof="0" dirty="0">
              <a:ln>
                <a:noFill/>
              </a:ln>
              <a:solidFill>
                <a:srgbClr val="002060"/>
              </a:solidFill>
              <a:effectLst/>
              <a:uLnTx/>
              <a:uFillTx/>
            </a:endParaRPr>
          </a:p>
        </p:txBody>
      </p:sp>
      <p:sp>
        <p:nvSpPr>
          <p:cNvPr id="5" name="Rectangle 4"/>
          <p:cNvSpPr/>
          <p:nvPr/>
        </p:nvSpPr>
        <p:spPr>
          <a:xfrm>
            <a:off x="642910" y="1357298"/>
            <a:ext cx="8072494" cy="3539430"/>
          </a:xfrm>
          <a:prstGeom prst="rect">
            <a:avLst/>
          </a:prstGeom>
        </p:spPr>
        <p:txBody>
          <a:bodyPr wrap="square">
            <a:spAutoFit/>
          </a:bodyPr>
          <a:lstStyle/>
          <a:p>
            <a:pPr algn="just">
              <a:buFont typeface="Wingdings" pitchFamily="2" charset="2"/>
              <a:buChar char="Ø"/>
            </a:pPr>
            <a:r>
              <a:rPr lang="en-IN" sz="2800" dirty="0"/>
              <a:t>High Anxiety Rate</a:t>
            </a:r>
          </a:p>
          <a:p>
            <a:pPr algn="just">
              <a:buFont typeface="Wingdings" pitchFamily="2" charset="2"/>
              <a:buChar char="Ø"/>
            </a:pPr>
            <a:endParaRPr lang="en-IN" sz="2800" dirty="0"/>
          </a:p>
          <a:p>
            <a:pPr algn="just">
              <a:buFont typeface="Wingdings" pitchFamily="2" charset="2"/>
              <a:buChar char="Ø"/>
            </a:pPr>
            <a:r>
              <a:rPr lang="en-IN" sz="2800" dirty="0"/>
              <a:t>No Proper Treatment</a:t>
            </a:r>
          </a:p>
          <a:p>
            <a:pPr algn="just">
              <a:buFont typeface="Wingdings" pitchFamily="2" charset="2"/>
              <a:buChar char="Ø"/>
            </a:pPr>
            <a:endParaRPr lang="en-IN" sz="2800" dirty="0"/>
          </a:p>
          <a:p>
            <a:pPr algn="just">
              <a:buFont typeface="Wingdings" pitchFamily="2" charset="2"/>
              <a:buChar char="Ø"/>
            </a:pPr>
            <a:r>
              <a:rPr lang="en-US" sz="2800" dirty="0"/>
              <a:t>Predicting the probability of committing suicide</a:t>
            </a:r>
          </a:p>
          <a:p>
            <a:pPr algn="just">
              <a:buFont typeface="Wingdings" pitchFamily="2" charset="2"/>
              <a:buChar char="Ø"/>
            </a:pPr>
            <a:endParaRPr lang="en-US" sz="2800" dirty="0"/>
          </a:p>
          <a:p>
            <a:pPr algn="just">
              <a:buFont typeface="Wingdings" pitchFamily="2" charset="2"/>
              <a:buChar char="Ø"/>
            </a:pPr>
            <a:r>
              <a:rPr lang="en-US" sz="2800" dirty="0"/>
              <a:t>uncovering relationship between online social media fatigue and psychological wellbeing including anxiety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3600" b="1" kern="0" dirty="0">
                <a:solidFill>
                  <a:srgbClr val="002060"/>
                </a:solidFill>
              </a:rPr>
              <a:t>Issues And Challenges</a:t>
            </a:r>
            <a:endParaRPr kumimoji="0" lang="en-US" sz="3600" b="1" i="0" u="none" strike="noStrike" kern="0" cap="none" spc="0" normalizeH="0" baseline="0" noProof="0" dirty="0">
              <a:ln>
                <a:noFill/>
              </a:ln>
              <a:solidFill>
                <a:srgbClr val="002060"/>
              </a:solidFill>
              <a:effectLst/>
              <a:uLnTx/>
              <a:uFillTx/>
            </a:endParaRPr>
          </a:p>
        </p:txBody>
      </p:sp>
      <p:sp>
        <p:nvSpPr>
          <p:cNvPr id="3" name="Rectangle 2"/>
          <p:cNvSpPr/>
          <p:nvPr/>
        </p:nvSpPr>
        <p:spPr>
          <a:xfrm>
            <a:off x="642910" y="1142984"/>
            <a:ext cx="8143932" cy="3570208"/>
          </a:xfrm>
          <a:prstGeom prst="rect">
            <a:avLst/>
          </a:prstGeom>
        </p:spPr>
        <p:txBody>
          <a:bodyPr wrap="square">
            <a:spAutoFit/>
          </a:bodyPr>
          <a:lstStyle/>
          <a:p>
            <a:pPr algn="just">
              <a:buFont typeface="Wingdings" pitchFamily="2" charset="2"/>
              <a:buChar char="Ø"/>
            </a:pPr>
            <a:r>
              <a:rPr lang="en-IN" sz="2200" b="1" dirty="0"/>
              <a:t>To overcome the Challenges of Public Anxiety in Social Media:-</a:t>
            </a:r>
          </a:p>
          <a:p>
            <a:pPr algn="just">
              <a:buFont typeface="Arial" pitchFamily="34" charset="0"/>
              <a:buChar char="•"/>
            </a:pPr>
            <a:endParaRPr lang="en-IN" dirty="0"/>
          </a:p>
          <a:p>
            <a:pPr algn="just">
              <a:buFont typeface="Arial" pitchFamily="34" charset="0"/>
              <a:buChar char="•"/>
            </a:pPr>
            <a:endParaRPr lang="en-IN" dirty="0"/>
          </a:p>
          <a:p>
            <a:pPr algn="just">
              <a:buFont typeface="Arial" pitchFamily="34" charset="0"/>
              <a:buChar char="•"/>
            </a:pPr>
            <a:r>
              <a:rPr lang="en-IN" sz="2400" dirty="0"/>
              <a:t>Estimating the public anxiety using survey is a tedious task to calculate the anxiety score .</a:t>
            </a:r>
          </a:p>
          <a:p>
            <a:pPr algn="just"/>
            <a:endParaRPr lang="en-IN" sz="2400" dirty="0"/>
          </a:p>
          <a:p>
            <a:pPr algn="just">
              <a:buFont typeface="Arial" pitchFamily="34" charset="0"/>
              <a:buChar char="•"/>
            </a:pPr>
            <a:r>
              <a:rPr lang="en-US" sz="2400" dirty="0"/>
              <a:t>A key challenge to our experiment is how to collect enough training examples.</a:t>
            </a:r>
            <a:endParaRPr lang="en-IN" sz="2400" dirty="0"/>
          </a:p>
          <a:p>
            <a:pPr algn="just">
              <a:buFont typeface="Arial" pitchFamily="34" charset="0"/>
              <a:buChar char="•"/>
            </a:pPr>
            <a:endParaRPr lang="en-IN" sz="2400" dirty="0"/>
          </a:p>
          <a:p>
            <a:pPr algn="just">
              <a:buFont typeface="Arial" pitchFamily="34" charset="0"/>
              <a:buChar char="•"/>
            </a:pPr>
            <a:r>
              <a:rPr lang="en-IN" sz="2400" dirty="0"/>
              <a:t>To estimating the accurate value of every topic in fuzzy tree.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CC9B1-4178-4188-B8D4-9A7EBD948C0C}"/>
              </a:ext>
            </a:extLst>
          </p:cNvPr>
          <p:cNvSpPr>
            <a:spLocks noGrp="1"/>
          </p:cNvSpPr>
          <p:nvPr>
            <p:ph type="title"/>
          </p:nvPr>
        </p:nvSpPr>
        <p:spPr>
          <a:xfrm>
            <a:off x="571472" y="500042"/>
            <a:ext cx="7886700" cy="602456"/>
          </a:xfrm>
          <a:prstGeom prst="rect">
            <a:avLst/>
          </a:prstGeom>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3600" b="1" kern="0" dirty="0">
                <a:solidFill>
                  <a:srgbClr val="002060"/>
                </a:solidFill>
              </a:rPr>
              <a:t>Objective</a:t>
            </a:r>
            <a:endParaRPr kumimoji="0" lang="en-US" sz="3600" b="1" i="0" u="none" strike="noStrike" kern="0" cap="none" spc="0" normalizeH="0" baseline="0" noProof="0" dirty="0">
              <a:ln>
                <a:noFill/>
              </a:ln>
              <a:solidFill>
                <a:srgbClr val="002060"/>
              </a:solidFill>
              <a:effectLst/>
              <a:uLnTx/>
              <a:uFillTx/>
            </a:endParaRPr>
          </a:p>
        </p:txBody>
      </p:sp>
      <p:sp>
        <p:nvSpPr>
          <p:cNvPr id="3" name="Rectangle 2"/>
          <p:cNvSpPr/>
          <p:nvPr/>
        </p:nvSpPr>
        <p:spPr>
          <a:xfrm>
            <a:off x="642910" y="1142984"/>
            <a:ext cx="8143932" cy="3970318"/>
          </a:xfrm>
          <a:prstGeom prst="rect">
            <a:avLst/>
          </a:prstGeom>
        </p:spPr>
        <p:txBody>
          <a:bodyPr wrap="square">
            <a:spAutoFit/>
          </a:bodyPr>
          <a:lstStyle/>
          <a:p>
            <a:pPr algn="just">
              <a:buFont typeface="Wingdings" pitchFamily="2" charset="2"/>
              <a:buChar char="Ø"/>
            </a:pPr>
            <a:r>
              <a:rPr lang="en-US" dirty="0"/>
              <a:t>We create a cascading model to dynamically compute the individual anxiety scores using the Structural influence. We design a probabilistic model to measure anxiety score of social network messages using a generalized user, and compose a tree structure  to effectively compute the anxiety score.</a:t>
            </a:r>
          </a:p>
          <a:p>
            <a:pPr algn="just">
              <a:buFont typeface="Wingdings" pitchFamily="2" charset="2"/>
              <a:buChar char="Ø"/>
            </a:pPr>
            <a:endParaRPr lang="en-US" dirty="0"/>
          </a:p>
          <a:p>
            <a:pPr algn="just">
              <a:buFont typeface="Wingdings" pitchFamily="2" charset="2"/>
              <a:buChar char="Ø"/>
            </a:pPr>
            <a:r>
              <a:rPr lang="en-US" dirty="0"/>
              <a:t>We make  an evaluation framework to project the anxiety level of a TSNC into a score in the [0, 1] range.</a:t>
            </a:r>
          </a:p>
          <a:p>
            <a:pPr algn="just">
              <a:buFont typeface="Wingdings" pitchFamily="2" charset="2"/>
              <a:buChar char="Ø"/>
            </a:pPr>
            <a:endParaRPr lang="en-US" dirty="0"/>
          </a:p>
          <a:p>
            <a:pPr algn="just">
              <a:buFont typeface="Wingdings" pitchFamily="2" charset="2"/>
              <a:buChar char="Ø"/>
            </a:pPr>
            <a:r>
              <a:rPr lang="en-US" dirty="0"/>
              <a:t>If observed and evaluated properly, social support could be provided to communities suffering extreme anxiety, and early-warning systems could be built to assist community moderators to prevent conflicts.</a:t>
            </a:r>
          </a:p>
          <a:p>
            <a:pPr algn="just">
              <a:buFont typeface="Wingdings" pitchFamily="2" charset="2"/>
              <a:buChar char="Ø"/>
            </a:pPr>
            <a:endParaRPr lang="en-IN" dirty="0"/>
          </a:p>
          <a:p>
            <a:pPr algn="just">
              <a:buFont typeface="Wingdings" pitchFamily="2" charset="2"/>
              <a:buChar char="Ø"/>
            </a:pPr>
            <a:r>
              <a:rPr lang="en-IN" dirty="0"/>
              <a:t>Prevent persons from getting extreme anxiety.</a:t>
            </a:r>
          </a:p>
          <a:p>
            <a:pPr algn="just">
              <a:buFont typeface="Wingdings" pitchFamily="2" charset="2"/>
              <a:buChar char="Ø"/>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192</TotalTime>
  <Words>681</Words>
  <Application>Microsoft Office PowerPoint</Application>
  <PresentationFormat>On-screen Show (4:3)</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Slide 1</vt:lpstr>
      <vt:lpstr>Outline</vt:lpstr>
      <vt:lpstr>Abstract</vt:lpstr>
      <vt:lpstr>Area of Research</vt:lpstr>
      <vt:lpstr>Introduction</vt:lpstr>
      <vt:lpstr>Introduction Cont….</vt:lpstr>
      <vt:lpstr>Motivation</vt:lpstr>
      <vt:lpstr>Issues And Challenges</vt:lpstr>
      <vt:lpstr>Objective</vt:lpstr>
      <vt:lpstr>Work Break-Down Structure</vt:lpstr>
      <vt:lpstr>System Design</vt:lpstr>
      <vt:lpstr>RESULT- DataSet</vt:lpstr>
      <vt:lpstr>Screenshot – Dataset Outcomes</vt:lpstr>
      <vt:lpstr>Outcome</vt:lpstr>
      <vt:lpstr>Screenshot – Dataset Outcomes</vt:lpstr>
      <vt:lpstr>Screenshot – Dataset Outcomes</vt:lpstr>
      <vt:lpstr>Screenshot – Dataset Outcomes</vt:lpstr>
      <vt:lpstr>Screenshot – Dataset Outcomes</vt:lpstr>
      <vt:lpstr>Screenshot – Dataset Outcomes</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ravi varshney</dc:creator>
  <cp:lastModifiedBy>ravi varshney</cp:lastModifiedBy>
  <cp:revision>28</cp:revision>
  <dcterms:created xsi:type="dcterms:W3CDTF">2022-09-21T09:51:15Z</dcterms:created>
  <dcterms:modified xsi:type="dcterms:W3CDTF">2023-05-03T09:29:19Z</dcterms:modified>
</cp:coreProperties>
</file>