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8" r:id="rId4"/>
    <p:sldId id="260" r:id="rId5"/>
    <p:sldId id="261" r:id="rId6"/>
    <p:sldId id="262" r:id="rId7"/>
    <p:sldId id="263" r:id="rId8"/>
    <p:sldId id="265" r:id="rId9"/>
    <p:sldId id="266" r:id="rId10"/>
    <p:sldId id="269" r:id="rId11"/>
    <p:sldId id="270" r:id="rId12"/>
    <p:sldId id="271"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E28B8-9DB6-427F-B513-9B25450058F2}"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IN"/>
        </a:p>
      </dgm:t>
    </dgm:pt>
    <dgm:pt modelId="{9A04A4D7-B7AB-4A22-8875-FC51EDE02B76}">
      <dgm:prSet custT="1"/>
      <dgm:spPr/>
      <dgm:t>
        <a:bodyPr/>
        <a:lstStyle/>
        <a:p>
          <a:r>
            <a:rPr lang="en-US" sz="4000" dirty="0">
              <a:solidFill>
                <a:schemeClr val="tx1"/>
              </a:solidFill>
              <a:latin typeface="Amasis MT Pro Medium" panose="02040604050005020304" pitchFamily="18" charset="0"/>
            </a:rPr>
            <a:t>Home</a:t>
          </a:r>
          <a:endParaRPr lang="en-IN" sz="4000" dirty="0">
            <a:solidFill>
              <a:schemeClr val="tx1"/>
            </a:solidFill>
            <a:latin typeface="Amasis MT Pro Medium" panose="02040604050005020304" pitchFamily="18" charset="0"/>
          </a:endParaRPr>
        </a:p>
      </dgm:t>
    </dgm:pt>
    <dgm:pt modelId="{8E5EB85B-230A-4402-86D0-445C5AD7A245}" type="parTrans" cxnId="{74971554-B0A8-4028-87D4-70CEF8013461}">
      <dgm:prSet/>
      <dgm:spPr/>
      <dgm:t>
        <a:bodyPr/>
        <a:lstStyle/>
        <a:p>
          <a:endParaRPr lang="en-IN"/>
        </a:p>
      </dgm:t>
    </dgm:pt>
    <dgm:pt modelId="{D3CC6207-81FA-4DD3-AEB3-6050D5FFF164}" type="sibTrans" cxnId="{74971554-B0A8-4028-87D4-70CEF801346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t>
        <a:bodyPr/>
        <a:lstStyle/>
        <a:p>
          <a:endParaRPr lang="en-IN"/>
        </a:p>
      </dgm:t>
    </dgm:pt>
    <dgm:pt modelId="{8D272518-6E48-4D07-B8F7-B1E72A5D8BCC}">
      <dgm:prSet phldrT="[Text]" custT="1"/>
      <dgm:spPr/>
      <dgm:t>
        <a:bodyPr/>
        <a:lstStyle/>
        <a:p>
          <a:r>
            <a:rPr lang="en-US" sz="2400" dirty="0">
              <a:latin typeface="Amasis MT Pro Medium" panose="02040604050005020304" pitchFamily="18" charset="0"/>
            </a:rPr>
            <a:t>Admin</a:t>
          </a:r>
          <a:endParaRPr lang="en-IN" sz="2400" dirty="0">
            <a:latin typeface="Amasis MT Pro Medium" panose="02040604050005020304" pitchFamily="18" charset="0"/>
          </a:endParaRPr>
        </a:p>
      </dgm:t>
    </dgm:pt>
    <dgm:pt modelId="{8A2450A7-9E76-440F-9581-5ADEBDE1C39B}" type="parTrans" cxnId="{BDA024BF-B1CA-4402-9708-D9AA10A0E9DA}">
      <dgm:prSet/>
      <dgm:spPr/>
      <dgm:t>
        <a:bodyPr/>
        <a:lstStyle/>
        <a:p>
          <a:endParaRPr lang="en-IN"/>
        </a:p>
      </dgm:t>
    </dgm:pt>
    <dgm:pt modelId="{2348E117-B349-4B1B-8FEF-5F33591031EC}" type="sibTrans" cxnId="{BDA024BF-B1CA-4402-9708-D9AA10A0E9DA}">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IN"/>
        </a:p>
      </dgm:t>
    </dgm:pt>
    <dgm:pt modelId="{BAA53E47-3951-4206-9088-5C2B278678E8}">
      <dgm:prSet phldrT="[Text]" custT="1"/>
      <dgm:spPr/>
      <dgm:t>
        <a:bodyPr/>
        <a:lstStyle/>
        <a:p>
          <a:r>
            <a:rPr lang="en-US" sz="2400" dirty="0">
              <a:latin typeface="Amasis MT Pro Medium" panose="02040604050005020304" pitchFamily="18" charset="0"/>
            </a:rPr>
            <a:t>Punch Attendance</a:t>
          </a:r>
          <a:endParaRPr lang="en-IN" sz="2400" dirty="0">
            <a:latin typeface="Amasis MT Pro Medium" panose="02040604050005020304" pitchFamily="18" charset="0"/>
          </a:endParaRPr>
        </a:p>
      </dgm:t>
    </dgm:pt>
    <dgm:pt modelId="{C88E743C-58AA-406C-96FC-7E9B500F53E7}" type="parTrans" cxnId="{BC656850-E0D9-4A1F-AF71-53F661B3004B}">
      <dgm:prSet/>
      <dgm:spPr/>
      <dgm:t>
        <a:bodyPr/>
        <a:lstStyle/>
        <a:p>
          <a:endParaRPr lang="en-IN"/>
        </a:p>
      </dgm:t>
    </dgm:pt>
    <dgm:pt modelId="{55691307-1AB2-46D8-BB3A-85B8F49D766E}" type="sibTrans" cxnId="{BC656850-E0D9-4A1F-AF71-53F661B3004B}">
      <dgm:prSet/>
      <dgm:spPr>
        <a:blipFill>
          <a:blip xmlns:r="http://schemas.openxmlformats.org/officeDocument/2006/relationships" r:embed="rId3"/>
          <a:srcRect/>
          <a:stretch>
            <a:fillRect/>
          </a:stretch>
        </a:blipFill>
      </dgm:spPr>
      <dgm:t>
        <a:bodyPr/>
        <a:lstStyle/>
        <a:p>
          <a:endParaRPr lang="en-IN"/>
        </a:p>
      </dgm:t>
    </dgm:pt>
    <dgm:pt modelId="{D867EE9B-565A-45EA-9FDB-462C28A3D16C}">
      <dgm:prSet phldrT="[Text]" custT="1"/>
      <dgm:spPr/>
      <dgm:t>
        <a:bodyPr/>
        <a:lstStyle/>
        <a:p>
          <a:r>
            <a:rPr lang="en-US" sz="2400" dirty="0">
              <a:latin typeface="Amasis MT Pro Medium" panose="02040604050005020304" pitchFamily="18" charset="0"/>
            </a:rPr>
            <a:t>Apply for Job</a:t>
          </a:r>
          <a:endParaRPr lang="en-IN" sz="2400" dirty="0">
            <a:latin typeface="Amasis MT Pro Medium" panose="02040604050005020304" pitchFamily="18" charset="0"/>
          </a:endParaRPr>
        </a:p>
      </dgm:t>
    </dgm:pt>
    <dgm:pt modelId="{62B239FC-5394-4CE6-9ACA-8D17E00DBA50}" type="parTrans" cxnId="{C46493C6-BF8C-4623-83B9-A62633F0E1FB}">
      <dgm:prSet/>
      <dgm:spPr/>
      <dgm:t>
        <a:bodyPr/>
        <a:lstStyle/>
        <a:p>
          <a:endParaRPr lang="en-IN"/>
        </a:p>
      </dgm:t>
    </dgm:pt>
    <dgm:pt modelId="{8D9E76A8-D756-4089-A8CF-65261A531370}" type="sibTrans" cxnId="{C46493C6-BF8C-4623-83B9-A62633F0E1FB}">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IN"/>
        </a:p>
      </dgm:t>
    </dgm:pt>
    <dgm:pt modelId="{62B9B59E-DA10-41EF-9346-6136F39F30AC}" type="pres">
      <dgm:prSet presAssocID="{BE2E28B8-9DB6-427F-B513-9B25450058F2}" presName="Name0" presStyleCnt="0">
        <dgm:presLayoutVars>
          <dgm:chMax val="7"/>
          <dgm:chPref val="7"/>
          <dgm:dir/>
        </dgm:presLayoutVars>
      </dgm:prSet>
      <dgm:spPr/>
    </dgm:pt>
    <dgm:pt modelId="{A6B2D9A5-A8A5-4576-9C35-FE566D5C7EC2}" type="pres">
      <dgm:prSet presAssocID="{BE2E28B8-9DB6-427F-B513-9B25450058F2}" presName="Name1" presStyleCnt="0"/>
      <dgm:spPr/>
    </dgm:pt>
    <dgm:pt modelId="{0DA47427-E064-47C5-8E12-39D63FC100E4}" type="pres">
      <dgm:prSet presAssocID="{D3CC6207-81FA-4DD3-AEB3-6050D5FFF164}" presName="picture_1" presStyleCnt="0"/>
      <dgm:spPr/>
    </dgm:pt>
    <dgm:pt modelId="{23B09B92-A639-44EA-B245-84888DE38377}" type="pres">
      <dgm:prSet presAssocID="{D3CC6207-81FA-4DD3-AEB3-6050D5FFF164}" presName="pictureRepeatNode" presStyleLbl="alignImgPlace1" presStyleIdx="0" presStyleCnt="4" custScaleX="73061" custScaleY="67914"/>
      <dgm:spPr/>
    </dgm:pt>
    <dgm:pt modelId="{9E35FD8C-203C-4DC7-8CE4-F044C639FF7B}" type="pres">
      <dgm:prSet presAssocID="{9A04A4D7-B7AB-4A22-8875-FC51EDE02B76}" presName="text_1" presStyleLbl="node1" presStyleIdx="0" presStyleCnt="0" custScaleY="49555" custLinFactY="100000" custLinFactNeighborX="-642" custLinFactNeighborY="111685">
        <dgm:presLayoutVars>
          <dgm:bulletEnabled val="1"/>
        </dgm:presLayoutVars>
      </dgm:prSet>
      <dgm:spPr/>
    </dgm:pt>
    <dgm:pt modelId="{846C551A-6BB9-4FC5-ACEA-89E8BAE0405A}" type="pres">
      <dgm:prSet presAssocID="{2348E117-B349-4B1B-8FEF-5F33591031EC}" presName="picture_2" presStyleCnt="0"/>
      <dgm:spPr/>
    </dgm:pt>
    <dgm:pt modelId="{477A4BA1-3BD9-4F55-91D4-713FA9FEF261}" type="pres">
      <dgm:prSet presAssocID="{2348E117-B349-4B1B-8FEF-5F33591031EC}" presName="pictureRepeatNode" presStyleLbl="alignImgPlace1" presStyleIdx="1" presStyleCnt="4" custLinFactNeighborX="-2698" custLinFactNeighborY="3978"/>
      <dgm:spPr/>
    </dgm:pt>
    <dgm:pt modelId="{B6B9585B-F26B-4BAD-B270-603BB7A860FB}" type="pres">
      <dgm:prSet presAssocID="{8D272518-6E48-4D07-B8F7-B1E72A5D8BCC}" presName="line_2" presStyleLbl="parChTrans1D1" presStyleIdx="0" presStyleCnt="3"/>
      <dgm:spPr/>
    </dgm:pt>
    <dgm:pt modelId="{703DE3F3-2579-4759-A1FA-7453476B2C0A}" type="pres">
      <dgm:prSet presAssocID="{8D272518-6E48-4D07-B8F7-B1E72A5D8BCC}" presName="textparent_2" presStyleLbl="node1" presStyleIdx="0" presStyleCnt="0"/>
      <dgm:spPr/>
    </dgm:pt>
    <dgm:pt modelId="{02F1736C-7FD8-4D17-9718-907FD9CD1FB2}" type="pres">
      <dgm:prSet presAssocID="{8D272518-6E48-4D07-B8F7-B1E72A5D8BCC}" presName="text_2" presStyleLbl="revTx" presStyleIdx="0" presStyleCnt="3" custScaleY="61767">
        <dgm:presLayoutVars>
          <dgm:bulletEnabled val="1"/>
        </dgm:presLayoutVars>
      </dgm:prSet>
      <dgm:spPr/>
    </dgm:pt>
    <dgm:pt modelId="{50E5E06B-CABE-4169-A701-6F19447E8C6C}" type="pres">
      <dgm:prSet presAssocID="{55691307-1AB2-46D8-BB3A-85B8F49D766E}" presName="picture_3" presStyleCnt="0"/>
      <dgm:spPr/>
    </dgm:pt>
    <dgm:pt modelId="{3BD96152-8D0B-474C-9DE7-70F57064AAB9}" type="pres">
      <dgm:prSet presAssocID="{55691307-1AB2-46D8-BB3A-85B8F49D766E}" presName="pictureRepeatNode" presStyleLbl="alignImgPlace1" presStyleIdx="2" presStyleCnt="4" custAng="0" custLinFactNeighborX="49535" custLinFactNeighborY="-1833"/>
      <dgm:spPr/>
    </dgm:pt>
    <dgm:pt modelId="{915D336C-8A39-4DCC-A1C7-B96EB62758D6}" type="pres">
      <dgm:prSet presAssocID="{BAA53E47-3951-4206-9088-5C2B278678E8}" presName="line_3" presStyleLbl="parChTrans1D1" presStyleIdx="1" presStyleCnt="3"/>
      <dgm:spPr/>
    </dgm:pt>
    <dgm:pt modelId="{C9487163-EADC-4341-B24A-A378B9E9EF6F}" type="pres">
      <dgm:prSet presAssocID="{BAA53E47-3951-4206-9088-5C2B278678E8}" presName="textparent_3" presStyleLbl="node1" presStyleIdx="0" presStyleCnt="0"/>
      <dgm:spPr/>
    </dgm:pt>
    <dgm:pt modelId="{CE20BA54-94A1-4E9C-97D3-B874C44B880C}" type="pres">
      <dgm:prSet presAssocID="{BAA53E47-3951-4206-9088-5C2B278678E8}" presName="text_3" presStyleLbl="revTx" presStyleIdx="1" presStyleCnt="3" custScaleY="81355" custLinFactNeighborX="37281" custLinFactNeighborY="-3974">
        <dgm:presLayoutVars>
          <dgm:bulletEnabled val="1"/>
        </dgm:presLayoutVars>
      </dgm:prSet>
      <dgm:spPr/>
    </dgm:pt>
    <dgm:pt modelId="{6D21390E-EC61-4182-92D6-5DADE8418DE4}" type="pres">
      <dgm:prSet presAssocID="{8D9E76A8-D756-4089-A8CF-65261A531370}" presName="picture_4" presStyleCnt="0"/>
      <dgm:spPr/>
    </dgm:pt>
    <dgm:pt modelId="{D4AD4445-870C-4091-963E-F4E6FCC9360F}" type="pres">
      <dgm:prSet presAssocID="{8D9E76A8-D756-4089-A8CF-65261A531370}" presName="pictureRepeatNode" presStyleLbl="alignImgPlace1" presStyleIdx="3" presStyleCnt="4" custLinFactNeighborX="-2967" custLinFactNeighborY="-7019"/>
      <dgm:spPr/>
    </dgm:pt>
    <dgm:pt modelId="{C362BFC3-6566-479C-9A72-846E18F6AD03}" type="pres">
      <dgm:prSet presAssocID="{D867EE9B-565A-45EA-9FDB-462C28A3D16C}" presName="line_4" presStyleLbl="parChTrans1D1" presStyleIdx="2" presStyleCnt="3"/>
      <dgm:spPr/>
    </dgm:pt>
    <dgm:pt modelId="{57FA6074-4B63-49DE-AE4A-9F42CB751279}" type="pres">
      <dgm:prSet presAssocID="{D867EE9B-565A-45EA-9FDB-462C28A3D16C}" presName="textparent_4" presStyleLbl="node1" presStyleIdx="0" presStyleCnt="0"/>
      <dgm:spPr/>
    </dgm:pt>
    <dgm:pt modelId="{39402C16-831F-4EE2-8963-3718A600ED77}" type="pres">
      <dgm:prSet presAssocID="{D867EE9B-565A-45EA-9FDB-462C28A3D16C}" presName="text_4" presStyleLbl="revTx" presStyleIdx="2" presStyleCnt="3" custScaleX="251124" custScaleY="77566">
        <dgm:presLayoutVars>
          <dgm:bulletEnabled val="1"/>
        </dgm:presLayoutVars>
      </dgm:prSet>
      <dgm:spPr/>
    </dgm:pt>
  </dgm:ptLst>
  <dgm:cxnLst>
    <dgm:cxn modelId="{B1FE690C-F119-449A-BB5F-5411FF48FCC8}" type="presOf" srcId="{BAA53E47-3951-4206-9088-5C2B278678E8}" destId="{CE20BA54-94A1-4E9C-97D3-B874C44B880C}" srcOrd="0" destOrd="0" presId="urn:microsoft.com/office/officeart/2008/layout/CircularPictureCallout"/>
    <dgm:cxn modelId="{CF83E04A-BD8A-4FC2-9D60-E7AC91B7AAB9}" type="presOf" srcId="{D3CC6207-81FA-4DD3-AEB3-6050D5FFF164}" destId="{23B09B92-A639-44EA-B245-84888DE38377}" srcOrd="0" destOrd="0" presId="urn:microsoft.com/office/officeart/2008/layout/CircularPictureCallout"/>
    <dgm:cxn modelId="{BC656850-E0D9-4A1F-AF71-53F661B3004B}" srcId="{BE2E28B8-9DB6-427F-B513-9B25450058F2}" destId="{BAA53E47-3951-4206-9088-5C2B278678E8}" srcOrd="2" destOrd="0" parTransId="{C88E743C-58AA-406C-96FC-7E9B500F53E7}" sibTransId="{55691307-1AB2-46D8-BB3A-85B8F49D766E}"/>
    <dgm:cxn modelId="{EC212351-6A2E-4E90-9572-4A3C1084F705}" type="presOf" srcId="{9A04A4D7-B7AB-4A22-8875-FC51EDE02B76}" destId="{9E35FD8C-203C-4DC7-8CE4-F044C639FF7B}" srcOrd="0" destOrd="0" presId="urn:microsoft.com/office/officeart/2008/layout/CircularPictureCallout"/>
    <dgm:cxn modelId="{A882DD53-B711-42DE-A9C7-9B56F272CFB9}" type="presOf" srcId="{2348E117-B349-4B1B-8FEF-5F33591031EC}" destId="{477A4BA1-3BD9-4F55-91D4-713FA9FEF261}" srcOrd="0" destOrd="0" presId="urn:microsoft.com/office/officeart/2008/layout/CircularPictureCallout"/>
    <dgm:cxn modelId="{74971554-B0A8-4028-87D4-70CEF8013461}" srcId="{BE2E28B8-9DB6-427F-B513-9B25450058F2}" destId="{9A04A4D7-B7AB-4A22-8875-FC51EDE02B76}" srcOrd="0" destOrd="0" parTransId="{8E5EB85B-230A-4402-86D0-445C5AD7A245}" sibTransId="{D3CC6207-81FA-4DD3-AEB3-6050D5FFF164}"/>
    <dgm:cxn modelId="{34ACB57C-B626-4AB7-A6CE-3593D2D5E4C1}" type="presOf" srcId="{55691307-1AB2-46D8-BB3A-85B8F49D766E}" destId="{3BD96152-8D0B-474C-9DE7-70F57064AAB9}" srcOrd="0" destOrd="0" presId="urn:microsoft.com/office/officeart/2008/layout/CircularPictureCallout"/>
    <dgm:cxn modelId="{16E3FF85-78C6-4F3E-9CDB-C338DA1147AF}" type="presOf" srcId="{8D9E76A8-D756-4089-A8CF-65261A531370}" destId="{D4AD4445-870C-4091-963E-F4E6FCC9360F}" srcOrd="0" destOrd="0" presId="urn:microsoft.com/office/officeart/2008/layout/CircularPictureCallout"/>
    <dgm:cxn modelId="{AD54EA99-8614-4C51-B902-6C8AEDF18275}" type="presOf" srcId="{8D272518-6E48-4D07-B8F7-B1E72A5D8BCC}" destId="{02F1736C-7FD8-4D17-9718-907FD9CD1FB2}" srcOrd="0" destOrd="0" presId="urn:microsoft.com/office/officeart/2008/layout/CircularPictureCallout"/>
    <dgm:cxn modelId="{BDA024BF-B1CA-4402-9708-D9AA10A0E9DA}" srcId="{BE2E28B8-9DB6-427F-B513-9B25450058F2}" destId="{8D272518-6E48-4D07-B8F7-B1E72A5D8BCC}" srcOrd="1" destOrd="0" parTransId="{8A2450A7-9E76-440F-9581-5ADEBDE1C39B}" sibTransId="{2348E117-B349-4B1B-8FEF-5F33591031EC}"/>
    <dgm:cxn modelId="{C46493C6-BF8C-4623-83B9-A62633F0E1FB}" srcId="{BE2E28B8-9DB6-427F-B513-9B25450058F2}" destId="{D867EE9B-565A-45EA-9FDB-462C28A3D16C}" srcOrd="3" destOrd="0" parTransId="{62B239FC-5394-4CE6-9ACA-8D17E00DBA50}" sibTransId="{8D9E76A8-D756-4089-A8CF-65261A531370}"/>
    <dgm:cxn modelId="{2666C0DC-0FAE-4AC7-8A9D-4659548381FE}" type="presOf" srcId="{BE2E28B8-9DB6-427F-B513-9B25450058F2}" destId="{62B9B59E-DA10-41EF-9346-6136F39F30AC}" srcOrd="0" destOrd="0" presId="urn:microsoft.com/office/officeart/2008/layout/CircularPictureCallout"/>
    <dgm:cxn modelId="{810433DF-EC0C-4AC8-9A91-28863E096C4B}" type="presOf" srcId="{D867EE9B-565A-45EA-9FDB-462C28A3D16C}" destId="{39402C16-831F-4EE2-8963-3718A600ED77}" srcOrd="0" destOrd="0" presId="urn:microsoft.com/office/officeart/2008/layout/CircularPictureCallout"/>
    <dgm:cxn modelId="{324E6361-2319-4280-92E4-7CBB529A86F2}" type="presParOf" srcId="{62B9B59E-DA10-41EF-9346-6136F39F30AC}" destId="{A6B2D9A5-A8A5-4576-9C35-FE566D5C7EC2}" srcOrd="0" destOrd="0" presId="urn:microsoft.com/office/officeart/2008/layout/CircularPictureCallout"/>
    <dgm:cxn modelId="{CC6B87D2-EA58-4CA8-BAE5-152227C1AB1B}" type="presParOf" srcId="{A6B2D9A5-A8A5-4576-9C35-FE566D5C7EC2}" destId="{0DA47427-E064-47C5-8E12-39D63FC100E4}" srcOrd="0" destOrd="0" presId="urn:microsoft.com/office/officeart/2008/layout/CircularPictureCallout"/>
    <dgm:cxn modelId="{389ACC7F-012A-4E3C-83F7-788F204280B0}" type="presParOf" srcId="{0DA47427-E064-47C5-8E12-39D63FC100E4}" destId="{23B09B92-A639-44EA-B245-84888DE38377}" srcOrd="0" destOrd="0" presId="urn:microsoft.com/office/officeart/2008/layout/CircularPictureCallout"/>
    <dgm:cxn modelId="{63B0A150-9916-49CD-9D2E-81A4AD263285}" type="presParOf" srcId="{A6B2D9A5-A8A5-4576-9C35-FE566D5C7EC2}" destId="{9E35FD8C-203C-4DC7-8CE4-F044C639FF7B}" srcOrd="1" destOrd="0" presId="urn:microsoft.com/office/officeart/2008/layout/CircularPictureCallout"/>
    <dgm:cxn modelId="{0683EDB1-6B57-47B1-B09E-5FA0C9F1B481}" type="presParOf" srcId="{A6B2D9A5-A8A5-4576-9C35-FE566D5C7EC2}" destId="{846C551A-6BB9-4FC5-ACEA-89E8BAE0405A}" srcOrd="2" destOrd="0" presId="urn:microsoft.com/office/officeart/2008/layout/CircularPictureCallout"/>
    <dgm:cxn modelId="{D1E6E4B0-04C6-4C2E-9D47-5FF4BF08AEA2}" type="presParOf" srcId="{846C551A-6BB9-4FC5-ACEA-89E8BAE0405A}" destId="{477A4BA1-3BD9-4F55-91D4-713FA9FEF261}" srcOrd="0" destOrd="0" presId="urn:microsoft.com/office/officeart/2008/layout/CircularPictureCallout"/>
    <dgm:cxn modelId="{4BD46C56-E89F-4615-8DE2-E5318EAF3C9F}" type="presParOf" srcId="{A6B2D9A5-A8A5-4576-9C35-FE566D5C7EC2}" destId="{B6B9585B-F26B-4BAD-B270-603BB7A860FB}" srcOrd="3" destOrd="0" presId="urn:microsoft.com/office/officeart/2008/layout/CircularPictureCallout"/>
    <dgm:cxn modelId="{CDE6B774-80E7-484E-B8F6-8A411BC6E499}" type="presParOf" srcId="{A6B2D9A5-A8A5-4576-9C35-FE566D5C7EC2}" destId="{703DE3F3-2579-4759-A1FA-7453476B2C0A}" srcOrd="4" destOrd="0" presId="urn:microsoft.com/office/officeart/2008/layout/CircularPictureCallout"/>
    <dgm:cxn modelId="{C4A3434D-B3B4-45E7-85F5-82D697C52A57}" type="presParOf" srcId="{703DE3F3-2579-4759-A1FA-7453476B2C0A}" destId="{02F1736C-7FD8-4D17-9718-907FD9CD1FB2}" srcOrd="0" destOrd="0" presId="urn:microsoft.com/office/officeart/2008/layout/CircularPictureCallout"/>
    <dgm:cxn modelId="{42328275-65EE-46B5-8E21-F4B92F831277}" type="presParOf" srcId="{A6B2D9A5-A8A5-4576-9C35-FE566D5C7EC2}" destId="{50E5E06B-CABE-4169-A701-6F19447E8C6C}" srcOrd="5" destOrd="0" presId="urn:microsoft.com/office/officeart/2008/layout/CircularPictureCallout"/>
    <dgm:cxn modelId="{314914BB-8E59-4C83-B101-2449BB48F51E}" type="presParOf" srcId="{50E5E06B-CABE-4169-A701-6F19447E8C6C}" destId="{3BD96152-8D0B-474C-9DE7-70F57064AAB9}" srcOrd="0" destOrd="0" presId="urn:microsoft.com/office/officeart/2008/layout/CircularPictureCallout"/>
    <dgm:cxn modelId="{ADDF4E30-9078-476F-BEC0-960268BD8602}" type="presParOf" srcId="{A6B2D9A5-A8A5-4576-9C35-FE566D5C7EC2}" destId="{915D336C-8A39-4DCC-A1C7-B96EB62758D6}" srcOrd="6" destOrd="0" presId="urn:microsoft.com/office/officeart/2008/layout/CircularPictureCallout"/>
    <dgm:cxn modelId="{74304D4A-026D-46E3-B37C-419050BF7B1C}" type="presParOf" srcId="{A6B2D9A5-A8A5-4576-9C35-FE566D5C7EC2}" destId="{C9487163-EADC-4341-B24A-A378B9E9EF6F}" srcOrd="7" destOrd="0" presId="urn:microsoft.com/office/officeart/2008/layout/CircularPictureCallout"/>
    <dgm:cxn modelId="{5D2F6209-76FF-4558-B579-0B16C205D6FC}" type="presParOf" srcId="{C9487163-EADC-4341-B24A-A378B9E9EF6F}" destId="{CE20BA54-94A1-4E9C-97D3-B874C44B880C}" srcOrd="0" destOrd="0" presId="urn:microsoft.com/office/officeart/2008/layout/CircularPictureCallout"/>
    <dgm:cxn modelId="{9D183CAE-A6BC-473E-80EA-C5D209453A9C}" type="presParOf" srcId="{A6B2D9A5-A8A5-4576-9C35-FE566D5C7EC2}" destId="{6D21390E-EC61-4182-92D6-5DADE8418DE4}" srcOrd="8" destOrd="0" presId="urn:microsoft.com/office/officeart/2008/layout/CircularPictureCallout"/>
    <dgm:cxn modelId="{64005208-7731-4E29-9E33-12EBAF5CF882}" type="presParOf" srcId="{6D21390E-EC61-4182-92D6-5DADE8418DE4}" destId="{D4AD4445-870C-4091-963E-F4E6FCC9360F}" srcOrd="0" destOrd="0" presId="urn:microsoft.com/office/officeart/2008/layout/CircularPictureCallout"/>
    <dgm:cxn modelId="{A996A425-5DF2-4C81-BF97-B4AA6B711A47}" type="presParOf" srcId="{A6B2D9A5-A8A5-4576-9C35-FE566D5C7EC2}" destId="{C362BFC3-6566-479C-9A72-846E18F6AD03}" srcOrd="9" destOrd="0" presId="urn:microsoft.com/office/officeart/2008/layout/CircularPictureCallout"/>
    <dgm:cxn modelId="{B0DE2537-2C25-45AB-9243-E0649CF683A8}" type="presParOf" srcId="{A6B2D9A5-A8A5-4576-9C35-FE566D5C7EC2}" destId="{57FA6074-4B63-49DE-AE4A-9F42CB751279}" srcOrd="10" destOrd="0" presId="urn:microsoft.com/office/officeart/2008/layout/CircularPictureCallout"/>
    <dgm:cxn modelId="{BEEF2DE8-39B5-4D9E-9478-23D96943C595}" type="presParOf" srcId="{57FA6074-4B63-49DE-AE4A-9F42CB751279}" destId="{39402C16-831F-4EE2-8963-3718A600ED77}" srcOrd="0" destOrd="0" presId="urn:microsoft.com/office/officeart/2008/layout/CircularPictureCallout"/>
  </dgm:cxnLst>
  <dgm:bg/>
  <dgm:whole>
    <a:ln w="57150">
      <a:prstDash val="lgDashDotDot"/>
      <a:extLst>
        <a:ext uri="{C807C97D-BFC1-408E-A445-0C87EB9F89A2}">
          <ask:lineSketchStyleProps xmlns:ask="http://schemas.microsoft.com/office/drawing/2018/sketchyshapes">
            <ask:type>
              <ask:lineSketchFreehand/>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D2846-6CF1-4400-A120-866B01BFEADA}"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IN"/>
        </a:p>
      </dgm:t>
    </dgm:pt>
    <dgm:pt modelId="{C1C485B0-BFD1-41CE-814F-7FEFD5AE0730}">
      <dgm:prSet phldrT="[Text]"/>
      <dgm:spPr>
        <a:solidFill>
          <a:schemeClr val="tx1"/>
        </a:solidFill>
      </dgm:spPr>
      <dgm:t>
        <a:bodyPr/>
        <a:lstStyle/>
        <a:p>
          <a:r>
            <a:rPr lang="en-US" dirty="0">
              <a:solidFill>
                <a:schemeClr val="bg1"/>
              </a:solidFill>
              <a:latin typeface="Amasis MT Pro Medium" panose="02040604050005020304" pitchFamily="18" charset="0"/>
            </a:rPr>
            <a:t>Admin </a:t>
          </a:r>
          <a:endParaRPr lang="en-IN" dirty="0">
            <a:solidFill>
              <a:schemeClr val="bg1"/>
            </a:solidFill>
            <a:latin typeface="Amasis MT Pro Medium" panose="02040604050005020304" pitchFamily="18" charset="0"/>
          </a:endParaRPr>
        </a:p>
      </dgm:t>
    </dgm:pt>
    <dgm:pt modelId="{44F15BC8-DC2F-4D76-A4C3-4CB5895A0F73}" type="parTrans" cxnId="{F62A5CF9-7500-480D-A738-C9F78CF2ED1C}">
      <dgm:prSet/>
      <dgm:spPr/>
      <dgm:t>
        <a:bodyPr/>
        <a:lstStyle/>
        <a:p>
          <a:endParaRPr lang="en-IN"/>
        </a:p>
      </dgm:t>
    </dgm:pt>
    <dgm:pt modelId="{423D97EB-7E0C-49B9-AB18-2E340D70E1AE}" type="sibTrans" cxnId="{F62A5CF9-7500-480D-A738-C9F78CF2ED1C}">
      <dgm:prSet/>
      <dgm:spPr/>
      <dgm:t>
        <a:bodyPr/>
        <a:lstStyle/>
        <a:p>
          <a:endParaRPr lang="en-IN"/>
        </a:p>
      </dgm:t>
    </dgm:pt>
    <dgm:pt modelId="{161B065E-8D71-4BB5-AD4F-BDC0C100928F}">
      <dgm:prSet phldrT="[Text]"/>
      <dgm:spPr/>
      <dgm:t>
        <a:bodyPr/>
        <a:lstStyle/>
        <a:p>
          <a:r>
            <a:rPr lang="en-US" dirty="0">
              <a:latin typeface="Amasis MT Pro Medium" panose="02040604050005020304" pitchFamily="18" charset="0"/>
            </a:rPr>
            <a:t>Add Employee</a:t>
          </a:r>
          <a:endParaRPr lang="en-IN" dirty="0">
            <a:latin typeface="Amasis MT Pro Medium" panose="02040604050005020304" pitchFamily="18" charset="0"/>
          </a:endParaRPr>
        </a:p>
      </dgm:t>
    </dgm:pt>
    <dgm:pt modelId="{74EDA76C-B27B-4EF9-AF17-8D6A3011E9E4}" type="parTrans" cxnId="{B7A49E11-C6A4-4F71-8CEC-D5B2F39BA0E3}">
      <dgm:prSet/>
      <dgm:spPr/>
      <dgm:t>
        <a:bodyPr/>
        <a:lstStyle/>
        <a:p>
          <a:endParaRPr lang="en-IN"/>
        </a:p>
      </dgm:t>
    </dgm:pt>
    <dgm:pt modelId="{FFE0AB75-75F3-498E-8230-4F44D175B1B8}" type="sibTrans" cxnId="{B7A49E11-C6A4-4F71-8CEC-D5B2F39BA0E3}">
      <dgm:prSet/>
      <dgm:spPr/>
      <dgm:t>
        <a:bodyPr/>
        <a:lstStyle/>
        <a:p>
          <a:endParaRPr lang="en-IN"/>
        </a:p>
      </dgm:t>
    </dgm:pt>
    <dgm:pt modelId="{CCACC3D5-E55C-4CC6-AF52-05F94D3AE717}">
      <dgm:prSet phldrT="[Text]"/>
      <dgm:spPr/>
      <dgm:t>
        <a:bodyPr/>
        <a:lstStyle/>
        <a:p>
          <a:r>
            <a:rPr lang="en-US" dirty="0">
              <a:latin typeface="Amasis MT Pro Medium" panose="02040604050005020304" pitchFamily="18" charset="0"/>
            </a:rPr>
            <a:t>Remove Employee</a:t>
          </a:r>
          <a:endParaRPr lang="en-IN" dirty="0">
            <a:latin typeface="Amasis MT Pro Medium" panose="02040604050005020304" pitchFamily="18" charset="0"/>
          </a:endParaRPr>
        </a:p>
      </dgm:t>
    </dgm:pt>
    <dgm:pt modelId="{7AD89F7C-B1F9-4E91-B364-74AB29F37DB4}" type="parTrans" cxnId="{EFED744B-9598-41F4-9335-57F25CFC4E2E}">
      <dgm:prSet/>
      <dgm:spPr/>
      <dgm:t>
        <a:bodyPr/>
        <a:lstStyle/>
        <a:p>
          <a:endParaRPr lang="en-IN"/>
        </a:p>
      </dgm:t>
    </dgm:pt>
    <dgm:pt modelId="{895B8B49-3895-48E0-AE6A-50FD02BF74A0}" type="sibTrans" cxnId="{EFED744B-9598-41F4-9335-57F25CFC4E2E}">
      <dgm:prSet/>
      <dgm:spPr/>
      <dgm:t>
        <a:bodyPr/>
        <a:lstStyle/>
        <a:p>
          <a:endParaRPr lang="en-IN"/>
        </a:p>
      </dgm:t>
    </dgm:pt>
    <dgm:pt modelId="{FED43AE5-189D-4352-B229-96C5D8C4397A}">
      <dgm:prSet phldrT="[Text]"/>
      <dgm:spPr/>
      <dgm:t>
        <a:bodyPr/>
        <a:lstStyle/>
        <a:p>
          <a:r>
            <a:rPr lang="en-US" dirty="0">
              <a:latin typeface="Amasis MT Pro Medium" panose="02040604050005020304" pitchFamily="18" charset="0"/>
            </a:rPr>
            <a:t>Scrutiny for Job Application</a:t>
          </a:r>
          <a:endParaRPr lang="en-IN" dirty="0">
            <a:latin typeface="Amasis MT Pro Medium" panose="02040604050005020304" pitchFamily="18" charset="0"/>
          </a:endParaRPr>
        </a:p>
      </dgm:t>
    </dgm:pt>
    <dgm:pt modelId="{50792B2B-7233-4BC5-BACD-335971554A3B}" type="parTrans" cxnId="{041C556F-76C9-4794-A7B2-2720206293DE}">
      <dgm:prSet/>
      <dgm:spPr/>
      <dgm:t>
        <a:bodyPr/>
        <a:lstStyle/>
        <a:p>
          <a:endParaRPr lang="en-IN"/>
        </a:p>
      </dgm:t>
    </dgm:pt>
    <dgm:pt modelId="{655F0925-7270-4D70-AA09-706F4570F9E4}" type="sibTrans" cxnId="{041C556F-76C9-4794-A7B2-2720206293DE}">
      <dgm:prSet/>
      <dgm:spPr/>
      <dgm:t>
        <a:bodyPr/>
        <a:lstStyle/>
        <a:p>
          <a:endParaRPr lang="en-IN"/>
        </a:p>
      </dgm:t>
    </dgm:pt>
    <dgm:pt modelId="{A7BC5962-D5D7-4D9A-90C8-A479F929BA72}" type="pres">
      <dgm:prSet presAssocID="{C12D2846-6CF1-4400-A120-866B01BFEADA}" presName="Name0" presStyleCnt="0">
        <dgm:presLayoutVars>
          <dgm:chMax val="1"/>
          <dgm:chPref val="1"/>
          <dgm:dir/>
          <dgm:resizeHandles/>
        </dgm:presLayoutVars>
      </dgm:prSet>
      <dgm:spPr/>
    </dgm:pt>
    <dgm:pt modelId="{A3F5D684-1E3C-45D1-9067-11C4B07537CF}" type="pres">
      <dgm:prSet presAssocID="{C1C485B0-BFD1-41CE-814F-7FEFD5AE0730}" presName="Parent" presStyleLbl="node1" presStyleIdx="0" presStyleCnt="2" custScaleY="99127">
        <dgm:presLayoutVars>
          <dgm:chMax val="4"/>
          <dgm:chPref val="3"/>
        </dgm:presLayoutVars>
      </dgm:prSet>
      <dgm:spPr/>
    </dgm:pt>
    <dgm:pt modelId="{82250992-54BE-49C9-AE7D-8E4935F2457B}" type="pres">
      <dgm:prSet presAssocID="{161B065E-8D71-4BB5-AD4F-BDC0C100928F}" presName="Accent" presStyleLbl="node1" presStyleIdx="1" presStyleCnt="2"/>
      <dgm:spPr/>
    </dgm:pt>
    <dgm:pt modelId="{233DF043-A09F-4720-8592-4B4A5153A5C4}" type="pres">
      <dgm:prSet presAssocID="{161B065E-8D71-4BB5-AD4F-BDC0C100928F}" presName="Image1"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801BFB1F-7475-44BC-90B3-2327C96B72CC}" type="pres">
      <dgm:prSet presAssocID="{161B065E-8D71-4BB5-AD4F-BDC0C100928F}" presName="Child1" presStyleLbl="revTx" presStyleIdx="0" presStyleCnt="3">
        <dgm:presLayoutVars>
          <dgm:chMax val="0"/>
          <dgm:chPref val="0"/>
          <dgm:bulletEnabled val="1"/>
        </dgm:presLayoutVars>
      </dgm:prSet>
      <dgm:spPr/>
    </dgm:pt>
    <dgm:pt modelId="{2D8D2C0B-1A66-4CDC-9B2F-E2B77F3C84B3}" type="pres">
      <dgm:prSet presAssocID="{CCACC3D5-E55C-4CC6-AF52-05F94D3AE717}" presName="Image2" presStyleCnt="0"/>
      <dgm:spPr/>
    </dgm:pt>
    <dgm:pt modelId="{427C5ADB-8825-4773-B58F-01892ACC0190}" type="pres">
      <dgm:prSet presAssocID="{CCACC3D5-E55C-4CC6-AF52-05F94D3AE717}"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pt>
    <dgm:pt modelId="{257F206C-1BDD-4E6E-B241-0C1585D4FD22}" type="pres">
      <dgm:prSet presAssocID="{CCACC3D5-E55C-4CC6-AF52-05F94D3AE717}" presName="Child2" presStyleLbl="revTx" presStyleIdx="1" presStyleCnt="3">
        <dgm:presLayoutVars>
          <dgm:chMax val="0"/>
          <dgm:chPref val="0"/>
          <dgm:bulletEnabled val="1"/>
        </dgm:presLayoutVars>
      </dgm:prSet>
      <dgm:spPr/>
    </dgm:pt>
    <dgm:pt modelId="{2F3D60EA-8426-4A1E-B067-BA1777E5466B}" type="pres">
      <dgm:prSet presAssocID="{FED43AE5-189D-4352-B229-96C5D8C4397A}" presName="Image3" presStyleCnt="0"/>
      <dgm:spPr/>
    </dgm:pt>
    <dgm:pt modelId="{E8F86EF6-9493-47B5-B351-715ECFA6B6EE}" type="pres">
      <dgm:prSet presAssocID="{FED43AE5-189D-4352-B229-96C5D8C4397A}"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dgm:spPr>
    </dgm:pt>
    <dgm:pt modelId="{10882C66-1FE6-45AC-9055-54B3D6EBCB96}" type="pres">
      <dgm:prSet presAssocID="{FED43AE5-189D-4352-B229-96C5D8C4397A}" presName="Child3" presStyleLbl="revTx" presStyleIdx="2" presStyleCnt="3">
        <dgm:presLayoutVars>
          <dgm:chMax val="0"/>
          <dgm:chPref val="0"/>
          <dgm:bulletEnabled val="1"/>
        </dgm:presLayoutVars>
      </dgm:prSet>
      <dgm:spPr/>
    </dgm:pt>
  </dgm:ptLst>
  <dgm:cxnLst>
    <dgm:cxn modelId="{B7A49E11-C6A4-4F71-8CEC-D5B2F39BA0E3}" srcId="{C1C485B0-BFD1-41CE-814F-7FEFD5AE0730}" destId="{161B065E-8D71-4BB5-AD4F-BDC0C100928F}" srcOrd="0" destOrd="0" parTransId="{74EDA76C-B27B-4EF9-AF17-8D6A3011E9E4}" sibTransId="{FFE0AB75-75F3-498E-8230-4F44D175B1B8}"/>
    <dgm:cxn modelId="{18437833-BD34-40AE-8EEA-BE735755AC43}" type="presOf" srcId="{CCACC3D5-E55C-4CC6-AF52-05F94D3AE717}" destId="{257F206C-1BDD-4E6E-B241-0C1585D4FD22}" srcOrd="0" destOrd="0" presId="urn:microsoft.com/office/officeart/2011/layout/RadialPictureList"/>
    <dgm:cxn modelId="{FE6E6064-0715-414E-8B1A-2B2391BEF4E7}" type="presOf" srcId="{C1C485B0-BFD1-41CE-814F-7FEFD5AE0730}" destId="{A3F5D684-1E3C-45D1-9067-11C4B07537CF}" srcOrd="0" destOrd="0" presId="urn:microsoft.com/office/officeart/2011/layout/RadialPictureList"/>
    <dgm:cxn modelId="{EFED744B-9598-41F4-9335-57F25CFC4E2E}" srcId="{C1C485B0-BFD1-41CE-814F-7FEFD5AE0730}" destId="{CCACC3D5-E55C-4CC6-AF52-05F94D3AE717}" srcOrd="1" destOrd="0" parTransId="{7AD89F7C-B1F9-4E91-B364-74AB29F37DB4}" sibTransId="{895B8B49-3895-48E0-AE6A-50FD02BF74A0}"/>
    <dgm:cxn modelId="{3EE27C6D-066C-4C29-98B9-4049B3B5C213}" type="presOf" srcId="{161B065E-8D71-4BB5-AD4F-BDC0C100928F}" destId="{801BFB1F-7475-44BC-90B3-2327C96B72CC}" srcOrd="0" destOrd="0" presId="urn:microsoft.com/office/officeart/2011/layout/RadialPictureList"/>
    <dgm:cxn modelId="{041C556F-76C9-4794-A7B2-2720206293DE}" srcId="{C1C485B0-BFD1-41CE-814F-7FEFD5AE0730}" destId="{FED43AE5-189D-4352-B229-96C5D8C4397A}" srcOrd="2" destOrd="0" parTransId="{50792B2B-7233-4BC5-BACD-335971554A3B}" sibTransId="{655F0925-7270-4D70-AA09-706F4570F9E4}"/>
    <dgm:cxn modelId="{D7492EAB-6BD4-41E9-9F9B-5A4DAB4D2F0C}" type="presOf" srcId="{C12D2846-6CF1-4400-A120-866B01BFEADA}" destId="{A7BC5962-D5D7-4D9A-90C8-A479F929BA72}" srcOrd="0" destOrd="0" presId="urn:microsoft.com/office/officeart/2011/layout/RadialPictureList"/>
    <dgm:cxn modelId="{0A79ACB6-AFDA-44CF-A96C-B51AB67CA12C}" type="presOf" srcId="{FED43AE5-189D-4352-B229-96C5D8C4397A}" destId="{10882C66-1FE6-45AC-9055-54B3D6EBCB96}" srcOrd="0" destOrd="0" presId="urn:microsoft.com/office/officeart/2011/layout/RadialPictureList"/>
    <dgm:cxn modelId="{F62A5CF9-7500-480D-A738-C9F78CF2ED1C}" srcId="{C12D2846-6CF1-4400-A120-866B01BFEADA}" destId="{C1C485B0-BFD1-41CE-814F-7FEFD5AE0730}" srcOrd="0" destOrd="0" parTransId="{44F15BC8-DC2F-4D76-A4C3-4CB5895A0F73}" sibTransId="{423D97EB-7E0C-49B9-AB18-2E340D70E1AE}"/>
    <dgm:cxn modelId="{3688F91A-3DEE-4CEA-82F5-240A9530EF7E}" type="presParOf" srcId="{A7BC5962-D5D7-4D9A-90C8-A479F929BA72}" destId="{A3F5D684-1E3C-45D1-9067-11C4B07537CF}" srcOrd="0" destOrd="0" presId="urn:microsoft.com/office/officeart/2011/layout/RadialPictureList"/>
    <dgm:cxn modelId="{5965732A-3AEF-463D-B01A-FCAC931A9B39}" type="presParOf" srcId="{A7BC5962-D5D7-4D9A-90C8-A479F929BA72}" destId="{82250992-54BE-49C9-AE7D-8E4935F2457B}" srcOrd="1" destOrd="0" presId="urn:microsoft.com/office/officeart/2011/layout/RadialPictureList"/>
    <dgm:cxn modelId="{70E6222C-1C74-4717-A955-5798BFE14220}" type="presParOf" srcId="{A7BC5962-D5D7-4D9A-90C8-A479F929BA72}" destId="{233DF043-A09F-4720-8592-4B4A5153A5C4}" srcOrd="2" destOrd="0" presId="urn:microsoft.com/office/officeart/2011/layout/RadialPictureList"/>
    <dgm:cxn modelId="{C5384D0E-E328-4272-A2A4-4128A37E1DFF}" type="presParOf" srcId="{A7BC5962-D5D7-4D9A-90C8-A479F929BA72}" destId="{801BFB1F-7475-44BC-90B3-2327C96B72CC}" srcOrd="3" destOrd="0" presId="urn:microsoft.com/office/officeart/2011/layout/RadialPictureList"/>
    <dgm:cxn modelId="{889503CD-CF49-41A1-B6F2-81514BE6CEDD}" type="presParOf" srcId="{A7BC5962-D5D7-4D9A-90C8-A479F929BA72}" destId="{2D8D2C0B-1A66-4CDC-9B2F-E2B77F3C84B3}" srcOrd="4" destOrd="0" presId="urn:microsoft.com/office/officeart/2011/layout/RadialPictureList"/>
    <dgm:cxn modelId="{26960997-1F79-4CF6-95E8-11873BDCDE36}" type="presParOf" srcId="{2D8D2C0B-1A66-4CDC-9B2F-E2B77F3C84B3}" destId="{427C5ADB-8825-4773-B58F-01892ACC0190}" srcOrd="0" destOrd="0" presId="urn:microsoft.com/office/officeart/2011/layout/RadialPictureList"/>
    <dgm:cxn modelId="{93E863EB-7215-4158-97AF-40E175D0CF76}" type="presParOf" srcId="{A7BC5962-D5D7-4D9A-90C8-A479F929BA72}" destId="{257F206C-1BDD-4E6E-B241-0C1585D4FD22}" srcOrd="5" destOrd="0" presId="urn:microsoft.com/office/officeart/2011/layout/RadialPictureList"/>
    <dgm:cxn modelId="{A11DFB06-8644-449D-AEAC-452A8679E018}" type="presParOf" srcId="{A7BC5962-D5D7-4D9A-90C8-A479F929BA72}" destId="{2F3D60EA-8426-4A1E-B067-BA1777E5466B}" srcOrd="6" destOrd="0" presId="urn:microsoft.com/office/officeart/2011/layout/RadialPictureList"/>
    <dgm:cxn modelId="{C619FE1F-7496-4F75-A6E5-A33A86D504CF}" type="presParOf" srcId="{2F3D60EA-8426-4A1E-B067-BA1777E5466B}" destId="{E8F86EF6-9493-47B5-B351-715ECFA6B6EE}" srcOrd="0" destOrd="0" presId="urn:microsoft.com/office/officeart/2011/layout/RadialPictureList"/>
    <dgm:cxn modelId="{37D42271-53D9-4248-8A5B-A91EF81C3BF0}" type="presParOf" srcId="{A7BC5962-D5D7-4D9A-90C8-A479F929BA72}" destId="{10882C66-1FE6-45AC-9055-54B3D6EBCB96}"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2BFC3-6566-479C-9A72-846E18F6AD03}">
      <dsp:nvSpPr>
        <dsp:cNvPr id="0" name=""/>
        <dsp:cNvSpPr/>
      </dsp:nvSpPr>
      <dsp:spPr>
        <a:xfrm>
          <a:off x="1272028" y="2496652"/>
          <a:ext cx="294898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5D336C-8A39-4DCC-A1C7-B96EB62758D6}">
      <dsp:nvSpPr>
        <dsp:cNvPr id="0" name=""/>
        <dsp:cNvSpPr/>
      </dsp:nvSpPr>
      <dsp:spPr>
        <a:xfrm>
          <a:off x="1272028" y="1468618"/>
          <a:ext cx="252602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B9585B-F26B-4BAD-B270-603BB7A860FB}">
      <dsp:nvSpPr>
        <dsp:cNvPr id="0" name=""/>
        <dsp:cNvSpPr/>
      </dsp:nvSpPr>
      <dsp:spPr>
        <a:xfrm>
          <a:off x="1272028" y="440585"/>
          <a:ext cx="294898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B09B92-A639-44EA-B245-84888DE38377}">
      <dsp:nvSpPr>
        <dsp:cNvPr id="0" name=""/>
        <dsp:cNvSpPr/>
      </dsp:nvSpPr>
      <dsp:spPr>
        <a:xfrm>
          <a:off x="199041" y="471221"/>
          <a:ext cx="2145975" cy="19947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35FD8C-203C-4DC7-8CE4-F044C639FF7B}">
      <dsp:nvSpPr>
        <dsp:cNvPr id="0" name=""/>
        <dsp:cNvSpPr/>
      </dsp:nvSpPr>
      <dsp:spPr>
        <a:xfrm>
          <a:off x="320044" y="2697613"/>
          <a:ext cx="1879832" cy="23802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778000">
            <a:lnSpc>
              <a:spcPct val="90000"/>
            </a:lnSpc>
            <a:spcBef>
              <a:spcPct val="0"/>
            </a:spcBef>
            <a:spcAft>
              <a:spcPct val="35000"/>
            </a:spcAft>
            <a:buNone/>
          </a:pPr>
          <a:r>
            <a:rPr lang="en-US" sz="4000" kern="1200" dirty="0">
              <a:solidFill>
                <a:schemeClr val="tx1"/>
              </a:solidFill>
              <a:latin typeface="Amasis MT Pro Medium" panose="02040604050005020304" pitchFamily="18" charset="0"/>
            </a:rPr>
            <a:t>Home</a:t>
          </a:r>
          <a:endParaRPr lang="en-IN" sz="4000" kern="1200" dirty="0">
            <a:solidFill>
              <a:schemeClr val="tx1"/>
            </a:solidFill>
            <a:latin typeface="Amasis MT Pro Medium" panose="02040604050005020304" pitchFamily="18" charset="0"/>
          </a:endParaRPr>
        </a:p>
      </dsp:txBody>
      <dsp:txXfrm>
        <a:off x="320044" y="2697613"/>
        <a:ext cx="1879832" cy="238027"/>
      </dsp:txXfrm>
    </dsp:sp>
    <dsp:sp modelId="{477A4BA1-3BD9-4F55-91D4-713FA9FEF261}">
      <dsp:nvSpPr>
        <dsp:cNvPr id="0" name=""/>
        <dsp:cNvSpPr/>
      </dsp:nvSpPr>
      <dsp:spPr>
        <a:xfrm>
          <a:off x="3756656" y="35052"/>
          <a:ext cx="881171" cy="88117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F1736C-7FD8-4D17-9718-907FD9CD1FB2}">
      <dsp:nvSpPr>
        <dsp:cNvPr id="0" name=""/>
        <dsp:cNvSpPr/>
      </dsp:nvSpPr>
      <dsp:spPr>
        <a:xfrm>
          <a:off x="4661601" y="168449"/>
          <a:ext cx="1100245" cy="544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9144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masis MT Pro Medium" panose="02040604050005020304" pitchFamily="18" charset="0"/>
            </a:rPr>
            <a:t>Admin</a:t>
          </a:r>
          <a:endParaRPr lang="en-IN" sz="2400" kern="1200" dirty="0">
            <a:latin typeface="Amasis MT Pro Medium" panose="02040604050005020304" pitchFamily="18" charset="0"/>
          </a:endParaRPr>
        </a:p>
      </dsp:txBody>
      <dsp:txXfrm>
        <a:off x="4661601" y="168449"/>
        <a:ext cx="1100245" cy="544273"/>
      </dsp:txXfrm>
    </dsp:sp>
    <dsp:sp modelId="{3BD96152-8D0B-474C-9DE7-70F57064AAB9}">
      <dsp:nvSpPr>
        <dsp:cNvPr id="0" name=""/>
        <dsp:cNvSpPr/>
      </dsp:nvSpPr>
      <dsp:spPr>
        <a:xfrm>
          <a:off x="3793956" y="1011881"/>
          <a:ext cx="881171" cy="881171"/>
        </a:xfrm>
        <a:prstGeom prst="ellipse">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20BA54-94A1-4E9C-97D3-B874C44B880C}">
      <dsp:nvSpPr>
        <dsp:cNvPr id="0" name=""/>
        <dsp:cNvSpPr/>
      </dsp:nvSpPr>
      <dsp:spPr>
        <a:xfrm>
          <a:off x="4897509" y="1075162"/>
          <a:ext cx="1767308" cy="716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9144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masis MT Pro Medium" panose="02040604050005020304" pitchFamily="18" charset="0"/>
            </a:rPr>
            <a:t>Punch Attendance</a:t>
          </a:r>
          <a:endParaRPr lang="en-IN" sz="2400" kern="1200" dirty="0">
            <a:latin typeface="Amasis MT Pro Medium" panose="02040604050005020304" pitchFamily="18" charset="0"/>
          </a:endParaRPr>
        </a:p>
      </dsp:txBody>
      <dsp:txXfrm>
        <a:off x="4897509" y="1075162"/>
        <a:ext cx="1767308" cy="716876"/>
      </dsp:txXfrm>
    </dsp:sp>
    <dsp:sp modelId="{D4AD4445-870C-4091-963E-F4E6FCC9360F}">
      <dsp:nvSpPr>
        <dsp:cNvPr id="0" name=""/>
        <dsp:cNvSpPr/>
      </dsp:nvSpPr>
      <dsp:spPr>
        <a:xfrm>
          <a:off x="3754285" y="1994217"/>
          <a:ext cx="881171" cy="88117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402C16-831F-4EE2-8963-3718A600ED77}">
      <dsp:nvSpPr>
        <dsp:cNvPr id="0" name=""/>
        <dsp:cNvSpPr/>
      </dsp:nvSpPr>
      <dsp:spPr>
        <a:xfrm>
          <a:off x="4661601" y="2154907"/>
          <a:ext cx="2360492" cy="683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9144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masis MT Pro Medium" panose="02040604050005020304" pitchFamily="18" charset="0"/>
            </a:rPr>
            <a:t>Apply for Job</a:t>
          </a:r>
          <a:endParaRPr lang="en-IN" sz="2400" kern="1200" dirty="0">
            <a:latin typeface="Amasis MT Pro Medium" panose="02040604050005020304" pitchFamily="18" charset="0"/>
          </a:endParaRPr>
        </a:p>
      </dsp:txBody>
      <dsp:txXfrm>
        <a:off x="4661601" y="2154907"/>
        <a:ext cx="2360492" cy="683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5D684-1E3C-45D1-9067-11C4B07537CF}">
      <dsp:nvSpPr>
        <dsp:cNvPr id="0" name=""/>
        <dsp:cNvSpPr/>
      </dsp:nvSpPr>
      <dsp:spPr>
        <a:xfrm>
          <a:off x="1109284" y="1039782"/>
          <a:ext cx="1855456" cy="1839348"/>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Amasis MT Pro Medium" panose="02040604050005020304" pitchFamily="18" charset="0"/>
            </a:rPr>
            <a:t>Admin </a:t>
          </a:r>
          <a:endParaRPr lang="en-IN" sz="3200" kern="1200" dirty="0">
            <a:solidFill>
              <a:schemeClr val="bg1"/>
            </a:solidFill>
            <a:latin typeface="Amasis MT Pro Medium" panose="02040604050005020304" pitchFamily="18" charset="0"/>
          </a:endParaRPr>
        </a:p>
      </dsp:txBody>
      <dsp:txXfrm>
        <a:off x="1381009" y="1309148"/>
        <a:ext cx="1312006" cy="1300616"/>
      </dsp:txXfrm>
    </dsp:sp>
    <dsp:sp modelId="{82250992-54BE-49C9-AE7D-8E4935F2457B}">
      <dsp:nvSpPr>
        <dsp:cNvPr id="0" name=""/>
        <dsp:cNvSpPr/>
      </dsp:nvSpPr>
      <dsp:spPr>
        <a:xfrm>
          <a:off x="152452" y="0"/>
          <a:ext cx="3740293" cy="3899029"/>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DF043-A09F-4720-8592-4B4A5153A5C4}">
      <dsp:nvSpPr>
        <dsp:cNvPr id="0" name=""/>
        <dsp:cNvSpPr/>
      </dsp:nvSpPr>
      <dsp:spPr>
        <a:xfrm>
          <a:off x="2906532" y="328688"/>
          <a:ext cx="993974" cy="99425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1BFB1F-7475-44BC-90B3-2327C96B72CC}">
      <dsp:nvSpPr>
        <dsp:cNvPr id="0" name=""/>
        <dsp:cNvSpPr/>
      </dsp:nvSpPr>
      <dsp:spPr>
        <a:xfrm>
          <a:off x="3975900" y="344674"/>
          <a:ext cx="1330473" cy="9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10000"/>
            </a:spcAft>
            <a:buNone/>
          </a:pPr>
          <a:r>
            <a:rPr lang="en-US" sz="1900" kern="1200" dirty="0">
              <a:latin typeface="Amasis MT Pro Medium" panose="02040604050005020304" pitchFamily="18" charset="0"/>
            </a:rPr>
            <a:t>Add Employee</a:t>
          </a:r>
          <a:endParaRPr lang="en-IN" sz="1900" kern="1200" dirty="0">
            <a:latin typeface="Amasis MT Pro Medium" panose="02040604050005020304" pitchFamily="18" charset="0"/>
          </a:endParaRPr>
        </a:p>
      </dsp:txBody>
      <dsp:txXfrm>
        <a:off x="3975900" y="344674"/>
        <a:ext cx="1330473" cy="962280"/>
      </dsp:txXfrm>
    </dsp:sp>
    <dsp:sp modelId="{427C5ADB-8825-4773-B58F-01892ACC0190}">
      <dsp:nvSpPr>
        <dsp:cNvPr id="0" name=""/>
        <dsp:cNvSpPr/>
      </dsp:nvSpPr>
      <dsp:spPr>
        <a:xfrm>
          <a:off x="3290706" y="1459796"/>
          <a:ext cx="993974" cy="99425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7F206C-1BDD-4E6E-B241-0C1585D4FD22}">
      <dsp:nvSpPr>
        <dsp:cNvPr id="0" name=""/>
        <dsp:cNvSpPr/>
      </dsp:nvSpPr>
      <dsp:spPr>
        <a:xfrm>
          <a:off x="4365618" y="1473832"/>
          <a:ext cx="1330473" cy="9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10000"/>
            </a:spcAft>
            <a:buNone/>
          </a:pPr>
          <a:r>
            <a:rPr lang="en-US" sz="1900" kern="1200" dirty="0">
              <a:latin typeface="Amasis MT Pro Medium" panose="02040604050005020304" pitchFamily="18" charset="0"/>
            </a:rPr>
            <a:t>Remove Employee</a:t>
          </a:r>
          <a:endParaRPr lang="en-IN" sz="1900" kern="1200" dirty="0">
            <a:latin typeface="Amasis MT Pro Medium" panose="02040604050005020304" pitchFamily="18" charset="0"/>
          </a:endParaRPr>
        </a:p>
      </dsp:txBody>
      <dsp:txXfrm>
        <a:off x="4365618" y="1473832"/>
        <a:ext cx="1330473" cy="962280"/>
      </dsp:txXfrm>
    </dsp:sp>
    <dsp:sp modelId="{E8F86EF6-9493-47B5-B351-715ECFA6B6EE}">
      <dsp:nvSpPr>
        <dsp:cNvPr id="0" name=""/>
        <dsp:cNvSpPr/>
      </dsp:nvSpPr>
      <dsp:spPr>
        <a:xfrm>
          <a:off x="2906532" y="2606890"/>
          <a:ext cx="993974" cy="99425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882C66-1FE6-45AC-9055-54B3D6EBCB96}">
      <dsp:nvSpPr>
        <dsp:cNvPr id="0" name=""/>
        <dsp:cNvSpPr/>
      </dsp:nvSpPr>
      <dsp:spPr>
        <a:xfrm>
          <a:off x="3975900" y="2627165"/>
          <a:ext cx="1330473" cy="96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l" defTabSz="844550">
            <a:lnSpc>
              <a:spcPct val="90000"/>
            </a:lnSpc>
            <a:spcBef>
              <a:spcPct val="0"/>
            </a:spcBef>
            <a:spcAft>
              <a:spcPct val="10000"/>
            </a:spcAft>
            <a:buNone/>
          </a:pPr>
          <a:r>
            <a:rPr lang="en-US" sz="1900" kern="1200" dirty="0">
              <a:latin typeface="Amasis MT Pro Medium" panose="02040604050005020304" pitchFamily="18" charset="0"/>
            </a:rPr>
            <a:t>Scrutiny for Job Application</a:t>
          </a:r>
          <a:endParaRPr lang="en-IN" sz="1900" kern="1200" dirty="0">
            <a:latin typeface="Amasis MT Pro Medium" panose="02040604050005020304" pitchFamily="18" charset="0"/>
          </a:endParaRPr>
        </a:p>
      </dsp:txBody>
      <dsp:txXfrm>
        <a:off x="3975900" y="2627165"/>
        <a:ext cx="1330473" cy="962280"/>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1:51.038"/>
    </inkml:context>
    <inkml:brush xml:id="br0">
      <inkml:brushProperty name="width" value="0.35" units="cm"/>
      <inkml:brushProperty name="height" value="0.35" units="cm"/>
      <inkml:brushProperty name="color" value="#FFFFFF"/>
    </inkml:brush>
  </inkml:definitions>
  <inkml:trace contextRef="#ctx0" brushRef="#br0">0 1 24575,'0'31'0,"2"-1"0,0 1 0,10 42 0,10 14 0,-11-48 0,-2 1 0,-1 0 0,-2 1 0,1 41 0,-8 540 0,2-602 0,1 0 0,8 33 0,-6-32 0,0 1 0,1 23 0,-5 6-1365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10.08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11.31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12.361"/>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15.825"/>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31.224"/>
    </inkml:context>
    <inkml:brush xml:id="br0">
      <inkml:brushProperty name="width" value="0.35" units="cm"/>
      <inkml:brushProperty name="height" value="0.35" units="cm"/>
      <inkml:brushProperty name="color" value="#FFFFFF"/>
    </inkml:brush>
  </inkml:definitions>
  <inkml:trace contextRef="#ctx0" brushRef="#br0">24 133 24575,'-13'-78'0,"7"44"258,1 14-1881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32.710"/>
    </inkml:context>
    <inkml:brush xml:id="br0">
      <inkml:brushProperty name="width" value="0.35" units="cm"/>
      <inkml:brushProperty name="height" value="0.35" units="cm"/>
      <inkml:brushProperty name="color" value="#FFFFFF"/>
    </inkml:brush>
  </inkml:definitions>
  <inkml:trace contextRef="#ctx0" brushRef="#br0">0 37 24575,'0'-1'0,"0"-2"0,0-1 0,0 0 0,0-2 0,0 0 0,0 0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33.043"/>
    </inkml:context>
    <inkml:brush xml:id="br0">
      <inkml:brushProperty name="width" value="0.35" units="cm"/>
      <inkml:brushProperty name="height" value="0.35" units="cm"/>
      <inkml:brushProperty name="color" value="#FFFFFF"/>
    </inkml:brush>
  </inkml:definitions>
  <inkml:trace contextRef="#ctx0" brushRef="#br0">0 19 24575,'0'-1'0,"0"-1"0,0-2 0,0-1 0,0-1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33.425"/>
    </inkml:context>
    <inkml:brush xml:id="br0">
      <inkml:brushProperty name="width" value="0.35" units="cm"/>
      <inkml:brushProperty name="height" value="0.35" units="cm"/>
      <inkml:brushProperty name="color" value="#FFFFFF"/>
    </inkml:brush>
  </inkml:definitions>
  <inkml:trace contextRef="#ctx0" brushRef="#br0">0 8 24575,'0'-1'0,"0"-2"0,0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33.842"/>
    </inkml:context>
    <inkml:brush xml:id="br0">
      <inkml:brushProperty name="width" value="0.35" units="cm"/>
      <inkml:brushProperty name="height" value="0.35" units="cm"/>
      <inkml:brushProperty name="color" value="#FFFFFF"/>
    </inkml:brush>
  </inkml:definitions>
  <inkml:trace contextRef="#ctx0" brushRef="#br0">0 1 24575,'0'-1'0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34.354"/>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1:58.099"/>
    </inkml:context>
    <inkml:brush xml:id="br0">
      <inkml:brushProperty name="width" value="0.35" units="cm"/>
      <inkml:brushProperty name="height" value="0.35" units="cm"/>
      <inkml:brushProperty name="color" value="#FFFFFF"/>
    </inkml:brush>
  </inkml:definitions>
  <inkml:trace contextRef="#ctx0" brushRef="#br0">28 0 24575,'0'546'0,"-1"-520"0,-1 0 0,-8 30 0,5-28 0,-3 44 0,7 509 0,3-281 0,-2 295-1365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36.449"/>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37.716"/>
    </inkml:context>
    <inkml:brush xml:id="br0">
      <inkml:brushProperty name="width" value="0.35" units="cm"/>
      <inkml:brushProperty name="height" value="0.35" units="cm"/>
      <inkml:brushProperty name="color" value="#FFFFFF"/>
    </inkml:brush>
  </inkml:definitions>
  <inkml:trace contextRef="#ctx0" brushRef="#br0">2 1 24575,'-1'1'0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38.37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38.90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45.216"/>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45.776"/>
    </inkml:context>
    <inkml:brush xml:id="br0">
      <inkml:brushProperty name="width" value="0.1" units="cm"/>
      <inkml:brushProperty name="height" value="0.1" units="cm"/>
      <inkml:brushProperty name="color" value="#FFFFFF"/>
    </inkml:brush>
  </inkml:definitions>
  <inkml:trace contextRef="#ctx0" brushRef="#br0">1 1 24575,'0'1'0,"0"1"0,0 2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46.239"/>
    </inkml:context>
    <inkml:brush xml:id="br0">
      <inkml:brushProperty name="width" value="0.1" units="cm"/>
      <inkml:brushProperty name="height" value="0.1" units="cm"/>
      <inkml:brushProperty name="color" value="#FFFFFF"/>
    </inkml:brush>
  </inkml:definitions>
  <inkml:trace contextRef="#ctx0" brushRef="#br0">0 0 24575,'0'1'0,"0"2"0,0 0 0,0 2 0,0 0 0,0 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46.573"/>
    </inkml:context>
    <inkml:brush xml:id="br0">
      <inkml:brushProperty name="width" value="0.1" units="cm"/>
      <inkml:brushProperty name="height" value="0.1" units="cm"/>
      <inkml:brushProperty name="color" value="#FFFFFF"/>
    </inkml:brush>
  </inkml:definitions>
  <inkml:trace contextRef="#ctx0" brushRef="#br0">1 1 24575,'0'1'0,"0"2"0,0 2 0,0 1 0,0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47.420"/>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47.820"/>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2:21.383"/>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48.332"/>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1:36.158"/>
    </inkml:context>
    <inkml:brush xml:id="br0">
      <inkml:brushProperty name="width" value="0.05" units="cm"/>
      <inkml:brushProperty name="height" value="0.05" units="cm"/>
      <inkml:brushProperty name="color" value="#FFFFFF"/>
    </inkml:brush>
  </inkml:definitions>
  <inkml:trace contextRef="#ctx0" brushRef="#br0">1 408 24575,'0'-391'0,"2"375"-58,1 27 202,3 35-1595,-6-6-5375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1:36.523"/>
    </inkml:context>
    <inkml:brush xml:id="br0">
      <inkml:brushProperty name="width" value="0.05" units="cm"/>
      <inkml:brushProperty name="height" value="0.05" units="cm"/>
      <inkml:brushProperty name="color" value="#FFFFFF"/>
    </inkml:brush>
  </inkml:definitions>
  <inkml:trace contextRef="#ctx0" brushRef="#br0">98 0 24575,'44'9'-9830,"23"3"3277,10 3 11616,-5 0-5063,-9-3 2817,-25-4-2817,-27-2 1719,-30-4-1719,-14-1 6784,-12 0-6784,-7-2 0,-7-4 0,-3-1 0,0-5 0,7 0 0,8 2 0,12 3-8191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57.608"/>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59.037"/>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4:00.258"/>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4:02.417"/>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2:26.082"/>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2:26.88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05.638"/>
    </inkml:context>
    <inkml:brush xml:id="br0">
      <inkml:brushProperty name="width" value="0.35" units="cm"/>
      <inkml:brushProperty name="height" value="0.35" units="cm"/>
      <inkml:brushProperty name="color" value="#FFFFFF"/>
    </inkml:brush>
  </inkml:definitions>
  <inkml:trace contextRef="#ctx0" brushRef="#br0">40 1102 24575,'-3'-7'0,"1"0"0,0 0 0,1 0 0,0 0 0,0-1 0,0 1 0,1 0 0,0 0 0,2-12 0,-2-31 0,-24-116 0,20 131 0,2 0 0,3-64 0,0 30 0,0 51 0,1 1 0,0 0 0,1-1 0,8-25 0,20-87 0,-3-11 0,-13 58 0,-11 65-341,-2-1 0,0 1-1,0-25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06.87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08.12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3T18:43:09.15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8133-F4C5-F732-1E8D-E89A0DC5F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C5BCF9-2B27-FCE9-BDB2-D8FA90F3B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94E2B7-C99B-43D5-587C-DF1D0FD6E8F9}"/>
              </a:ext>
            </a:extLst>
          </p:cNvPr>
          <p:cNvSpPr>
            <a:spLocks noGrp="1"/>
          </p:cNvSpPr>
          <p:nvPr>
            <p:ph type="dt" sz="half" idx="10"/>
          </p:nvPr>
        </p:nvSpPr>
        <p:spPr/>
        <p:txBody>
          <a:bodyPr/>
          <a:lstStyle/>
          <a:p>
            <a:fld id="{8136FB66-6686-4558-AF59-F33CB584A454}" type="datetimeFigureOut">
              <a:rPr lang="en-IN" smtClean="0"/>
              <a:t>26-04-2023</a:t>
            </a:fld>
            <a:endParaRPr lang="en-IN" dirty="0"/>
          </a:p>
        </p:txBody>
      </p:sp>
      <p:sp>
        <p:nvSpPr>
          <p:cNvPr id="5" name="Footer Placeholder 4">
            <a:extLst>
              <a:ext uri="{FF2B5EF4-FFF2-40B4-BE49-F238E27FC236}">
                <a16:creationId xmlns:a16="http://schemas.microsoft.com/office/drawing/2014/main" id="{A0C8A4A8-66E9-EE8D-6530-51CECC04A80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3E5D7A7-FEC6-578E-69E2-5CDC5AA2FD25}"/>
              </a:ext>
            </a:extLst>
          </p:cNvPr>
          <p:cNvSpPr>
            <a:spLocks noGrp="1"/>
          </p:cNvSpPr>
          <p:nvPr>
            <p:ph type="sldNum" sz="quarter" idx="12"/>
          </p:nvPr>
        </p:nvSpPr>
        <p:spPr/>
        <p:txBody>
          <a:bodyPr/>
          <a:lstStyle/>
          <a:p>
            <a:fld id="{86915383-3888-4FBD-BFF5-380C964AFF25}" type="slidenum">
              <a:rPr lang="en-IN" smtClean="0"/>
              <a:t>‹#›</a:t>
            </a:fld>
            <a:endParaRPr lang="en-IN" dirty="0"/>
          </a:p>
        </p:txBody>
      </p:sp>
    </p:spTree>
    <p:extLst>
      <p:ext uri="{BB962C8B-B14F-4D97-AF65-F5344CB8AC3E}">
        <p14:creationId xmlns:p14="http://schemas.microsoft.com/office/powerpoint/2010/main" val="122924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BCEC-7BDD-A5B7-1D36-D5A5376CFD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9DBEDC-F250-DB48-D069-0A8B460B4E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598BF1-1794-6071-B475-004F7556073E}"/>
              </a:ext>
            </a:extLst>
          </p:cNvPr>
          <p:cNvSpPr>
            <a:spLocks noGrp="1"/>
          </p:cNvSpPr>
          <p:nvPr>
            <p:ph type="dt" sz="half" idx="10"/>
          </p:nvPr>
        </p:nvSpPr>
        <p:spPr/>
        <p:txBody>
          <a:bodyPr/>
          <a:lstStyle/>
          <a:p>
            <a:fld id="{8136FB66-6686-4558-AF59-F33CB584A454}" type="datetimeFigureOut">
              <a:rPr lang="en-IN" smtClean="0"/>
              <a:t>26-04-2023</a:t>
            </a:fld>
            <a:endParaRPr lang="en-IN" dirty="0"/>
          </a:p>
        </p:txBody>
      </p:sp>
      <p:sp>
        <p:nvSpPr>
          <p:cNvPr id="5" name="Footer Placeholder 4">
            <a:extLst>
              <a:ext uri="{FF2B5EF4-FFF2-40B4-BE49-F238E27FC236}">
                <a16:creationId xmlns:a16="http://schemas.microsoft.com/office/drawing/2014/main" id="{0B0CAB57-14A0-D196-C17A-38D85100B85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1B7004D-B193-9A2D-49C8-E1F769957DE7}"/>
              </a:ext>
            </a:extLst>
          </p:cNvPr>
          <p:cNvSpPr>
            <a:spLocks noGrp="1"/>
          </p:cNvSpPr>
          <p:nvPr>
            <p:ph type="sldNum" sz="quarter" idx="12"/>
          </p:nvPr>
        </p:nvSpPr>
        <p:spPr/>
        <p:txBody>
          <a:bodyPr/>
          <a:lstStyle/>
          <a:p>
            <a:fld id="{86915383-3888-4FBD-BFF5-380C964AFF25}" type="slidenum">
              <a:rPr lang="en-IN" smtClean="0"/>
              <a:t>‹#›</a:t>
            </a:fld>
            <a:endParaRPr lang="en-IN" dirty="0"/>
          </a:p>
        </p:txBody>
      </p:sp>
    </p:spTree>
    <p:extLst>
      <p:ext uri="{BB962C8B-B14F-4D97-AF65-F5344CB8AC3E}">
        <p14:creationId xmlns:p14="http://schemas.microsoft.com/office/powerpoint/2010/main" val="76148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B6948-EFE7-EAE6-5D9B-BE3C3853A3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69BB26-B115-624B-2B46-42266161B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980E3-FC2F-26D0-CC0C-36E98C74C59C}"/>
              </a:ext>
            </a:extLst>
          </p:cNvPr>
          <p:cNvSpPr>
            <a:spLocks noGrp="1"/>
          </p:cNvSpPr>
          <p:nvPr>
            <p:ph type="dt" sz="half" idx="10"/>
          </p:nvPr>
        </p:nvSpPr>
        <p:spPr/>
        <p:txBody>
          <a:bodyPr/>
          <a:lstStyle/>
          <a:p>
            <a:fld id="{8136FB66-6686-4558-AF59-F33CB584A454}" type="datetimeFigureOut">
              <a:rPr lang="en-IN" smtClean="0"/>
              <a:t>26-04-2023</a:t>
            </a:fld>
            <a:endParaRPr lang="en-IN" dirty="0"/>
          </a:p>
        </p:txBody>
      </p:sp>
      <p:sp>
        <p:nvSpPr>
          <p:cNvPr id="5" name="Footer Placeholder 4">
            <a:extLst>
              <a:ext uri="{FF2B5EF4-FFF2-40B4-BE49-F238E27FC236}">
                <a16:creationId xmlns:a16="http://schemas.microsoft.com/office/drawing/2014/main" id="{8EF1C24A-2A31-E561-EC56-F6D9DB3DBAC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07D27DD-2563-A9B1-1ED2-A8D9A4064C3C}"/>
              </a:ext>
            </a:extLst>
          </p:cNvPr>
          <p:cNvSpPr>
            <a:spLocks noGrp="1"/>
          </p:cNvSpPr>
          <p:nvPr>
            <p:ph type="sldNum" sz="quarter" idx="12"/>
          </p:nvPr>
        </p:nvSpPr>
        <p:spPr/>
        <p:txBody>
          <a:bodyPr/>
          <a:lstStyle/>
          <a:p>
            <a:fld id="{86915383-3888-4FBD-BFF5-380C964AFF25}" type="slidenum">
              <a:rPr lang="en-IN" smtClean="0"/>
              <a:t>‹#›</a:t>
            </a:fld>
            <a:endParaRPr lang="en-IN" dirty="0"/>
          </a:p>
        </p:txBody>
      </p:sp>
    </p:spTree>
    <p:extLst>
      <p:ext uri="{BB962C8B-B14F-4D97-AF65-F5344CB8AC3E}">
        <p14:creationId xmlns:p14="http://schemas.microsoft.com/office/powerpoint/2010/main" val="215941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5E71-AC12-8E9B-37E9-970541604D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87471C-9F2A-8324-78F0-7C02FD4F89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1B33F6-CDAE-5D03-E04A-876632647AEB}"/>
              </a:ext>
            </a:extLst>
          </p:cNvPr>
          <p:cNvSpPr>
            <a:spLocks noGrp="1"/>
          </p:cNvSpPr>
          <p:nvPr>
            <p:ph type="dt" sz="half" idx="10"/>
          </p:nvPr>
        </p:nvSpPr>
        <p:spPr/>
        <p:txBody>
          <a:bodyPr/>
          <a:lstStyle/>
          <a:p>
            <a:fld id="{8136FB66-6686-4558-AF59-F33CB584A454}" type="datetimeFigureOut">
              <a:rPr lang="en-IN" smtClean="0"/>
              <a:t>26-04-2023</a:t>
            </a:fld>
            <a:endParaRPr lang="en-IN" dirty="0"/>
          </a:p>
        </p:txBody>
      </p:sp>
      <p:sp>
        <p:nvSpPr>
          <p:cNvPr id="5" name="Footer Placeholder 4">
            <a:extLst>
              <a:ext uri="{FF2B5EF4-FFF2-40B4-BE49-F238E27FC236}">
                <a16:creationId xmlns:a16="http://schemas.microsoft.com/office/drawing/2014/main" id="{9BB3E588-6C7A-20B3-B3E6-8D60793B614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639850E-B27F-5AE6-0FFF-1C9233CB4217}"/>
              </a:ext>
            </a:extLst>
          </p:cNvPr>
          <p:cNvSpPr>
            <a:spLocks noGrp="1"/>
          </p:cNvSpPr>
          <p:nvPr>
            <p:ph type="sldNum" sz="quarter" idx="12"/>
          </p:nvPr>
        </p:nvSpPr>
        <p:spPr/>
        <p:txBody>
          <a:bodyPr/>
          <a:lstStyle/>
          <a:p>
            <a:fld id="{86915383-3888-4FBD-BFF5-380C964AFF25}" type="slidenum">
              <a:rPr lang="en-IN" smtClean="0"/>
              <a:t>‹#›</a:t>
            </a:fld>
            <a:endParaRPr lang="en-IN" dirty="0"/>
          </a:p>
        </p:txBody>
      </p:sp>
    </p:spTree>
    <p:extLst>
      <p:ext uri="{BB962C8B-B14F-4D97-AF65-F5344CB8AC3E}">
        <p14:creationId xmlns:p14="http://schemas.microsoft.com/office/powerpoint/2010/main" val="96075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9254-C27E-6FC4-F3E4-0D3FD6B7F1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3D4556-5608-A06B-BAFD-50EFEF026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374FC-934C-D210-1B51-F16339E21208}"/>
              </a:ext>
            </a:extLst>
          </p:cNvPr>
          <p:cNvSpPr>
            <a:spLocks noGrp="1"/>
          </p:cNvSpPr>
          <p:nvPr>
            <p:ph type="dt" sz="half" idx="10"/>
          </p:nvPr>
        </p:nvSpPr>
        <p:spPr/>
        <p:txBody>
          <a:bodyPr/>
          <a:lstStyle/>
          <a:p>
            <a:fld id="{8136FB66-6686-4558-AF59-F33CB584A454}" type="datetimeFigureOut">
              <a:rPr lang="en-IN" smtClean="0"/>
              <a:t>26-04-2023</a:t>
            </a:fld>
            <a:endParaRPr lang="en-IN" dirty="0"/>
          </a:p>
        </p:txBody>
      </p:sp>
      <p:sp>
        <p:nvSpPr>
          <p:cNvPr id="5" name="Footer Placeholder 4">
            <a:extLst>
              <a:ext uri="{FF2B5EF4-FFF2-40B4-BE49-F238E27FC236}">
                <a16:creationId xmlns:a16="http://schemas.microsoft.com/office/drawing/2014/main" id="{C45DAE5B-2EAB-51F4-F6EF-654A9CE63F9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AD50F86-CC27-8322-2587-39FD31C54989}"/>
              </a:ext>
            </a:extLst>
          </p:cNvPr>
          <p:cNvSpPr>
            <a:spLocks noGrp="1"/>
          </p:cNvSpPr>
          <p:nvPr>
            <p:ph type="sldNum" sz="quarter" idx="12"/>
          </p:nvPr>
        </p:nvSpPr>
        <p:spPr/>
        <p:txBody>
          <a:bodyPr/>
          <a:lstStyle/>
          <a:p>
            <a:fld id="{86915383-3888-4FBD-BFF5-380C964AFF25}" type="slidenum">
              <a:rPr lang="en-IN" smtClean="0"/>
              <a:t>‹#›</a:t>
            </a:fld>
            <a:endParaRPr lang="en-IN" dirty="0"/>
          </a:p>
        </p:txBody>
      </p:sp>
    </p:spTree>
    <p:extLst>
      <p:ext uri="{BB962C8B-B14F-4D97-AF65-F5344CB8AC3E}">
        <p14:creationId xmlns:p14="http://schemas.microsoft.com/office/powerpoint/2010/main" val="46212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6CB4-A815-9365-CA33-F077A8264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2374AB-94E8-1F4D-5654-DF59157E1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2DECC1-5BB0-49A9-619A-500CD51F6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89061A-9AD8-6F68-3C38-1C496C3F6286}"/>
              </a:ext>
            </a:extLst>
          </p:cNvPr>
          <p:cNvSpPr>
            <a:spLocks noGrp="1"/>
          </p:cNvSpPr>
          <p:nvPr>
            <p:ph type="dt" sz="half" idx="10"/>
          </p:nvPr>
        </p:nvSpPr>
        <p:spPr/>
        <p:txBody>
          <a:bodyPr/>
          <a:lstStyle/>
          <a:p>
            <a:fld id="{8136FB66-6686-4558-AF59-F33CB584A454}" type="datetimeFigureOut">
              <a:rPr lang="en-IN" smtClean="0"/>
              <a:t>26-04-2023</a:t>
            </a:fld>
            <a:endParaRPr lang="en-IN" dirty="0"/>
          </a:p>
        </p:txBody>
      </p:sp>
      <p:sp>
        <p:nvSpPr>
          <p:cNvPr id="6" name="Footer Placeholder 5">
            <a:extLst>
              <a:ext uri="{FF2B5EF4-FFF2-40B4-BE49-F238E27FC236}">
                <a16:creationId xmlns:a16="http://schemas.microsoft.com/office/drawing/2014/main" id="{0E4CD87E-F984-DC83-A855-21EB73881CC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5C5C154-81A7-3F7E-11BE-845578AFA52D}"/>
              </a:ext>
            </a:extLst>
          </p:cNvPr>
          <p:cNvSpPr>
            <a:spLocks noGrp="1"/>
          </p:cNvSpPr>
          <p:nvPr>
            <p:ph type="sldNum" sz="quarter" idx="12"/>
          </p:nvPr>
        </p:nvSpPr>
        <p:spPr/>
        <p:txBody>
          <a:bodyPr/>
          <a:lstStyle/>
          <a:p>
            <a:fld id="{86915383-3888-4FBD-BFF5-380C964AFF25}" type="slidenum">
              <a:rPr lang="en-IN" smtClean="0"/>
              <a:t>‹#›</a:t>
            </a:fld>
            <a:endParaRPr lang="en-IN" dirty="0"/>
          </a:p>
        </p:txBody>
      </p:sp>
    </p:spTree>
    <p:extLst>
      <p:ext uri="{BB962C8B-B14F-4D97-AF65-F5344CB8AC3E}">
        <p14:creationId xmlns:p14="http://schemas.microsoft.com/office/powerpoint/2010/main" val="44236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6164-6194-A2DC-4E4F-830F570DE3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769062-2789-C38E-6B36-EEF8D8DCF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9F55F3-57B6-E796-4036-67C0968DEF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133626-3A71-2957-D76A-D9AA0326D3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3D2AA9-560A-BDD8-AB0E-397B99C408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068A20-12B8-B7F5-39E9-3AB74EB37ADF}"/>
              </a:ext>
            </a:extLst>
          </p:cNvPr>
          <p:cNvSpPr>
            <a:spLocks noGrp="1"/>
          </p:cNvSpPr>
          <p:nvPr>
            <p:ph type="dt" sz="half" idx="10"/>
          </p:nvPr>
        </p:nvSpPr>
        <p:spPr/>
        <p:txBody>
          <a:bodyPr/>
          <a:lstStyle/>
          <a:p>
            <a:fld id="{8136FB66-6686-4558-AF59-F33CB584A454}" type="datetimeFigureOut">
              <a:rPr lang="en-IN" smtClean="0"/>
              <a:t>26-04-2023</a:t>
            </a:fld>
            <a:endParaRPr lang="en-IN" dirty="0"/>
          </a:p>
        </p:txBody>
      </p:sp>
      <p:sp>
        <p:nvSpPr>
          <p:cNvPr id="8" name="Footer Placeholder 7">
            <a:extLst>
              <a:ext uri="{FF2B5EF4-FFF2-40B4-BE49-F238E27FC236}">
                <a16:creationId xmlns:a16="http://schemas.microsoft.com/office/drawing/2014/main" id="{4136AD29-0180-F078-F9E9-C66CD37281E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B23AD2D-969E-4B9C-4FB3-3DE52ECCE5A0}"/>
              </a:ext>
            </a:extLst>
          </p:cNvPr>
          <p:cNvSpPr>
            <a:spLocks noGrp="1"/>
          </p:cNvSpPr>
          <p:nvPr>
            <p:ph type="sldNum" sz="quarter" idx="12"/>
          </p:nvPr>
        </p:nvSpPr>
        <p:spPr/>
        <p:txBody>
          <a:bodyPr/>
          <a:lstStyle/>
          <a:p>
            <a:fld id="{86915383-3888-4FBD-BFF5-380C964AFF25}" type="slidenum">
              <a:rPr lang="en-IN" smtClean="0"/>
              <a:t>‹#›</a:t>
            </a:fld>
            <a:endParaRPr lang="en-IN" dirty="0"/>
          </a:p>
        </p:txBody>
      </p:sp>
    </p:spTree>
    <p:extLst>
      <p:ext uri="{BB962C8B-B14F-4D97-AF65-F5344CB8AC3E}">
        <p14:creationId xmlns:p14="http://schemas.microsoft.com/office/powerpoint/2010/main" val="210148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FF34-9755-7AD0-BF9B-381E58B1E8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B84123-E777-A312-25CD-9295FAF488FB}"/>
              </a:ext>
            </a:extLst>
          </p:cNvPr>
          <p:cNvSpPr>
            <a:spLocks noGrp="1"/>
          </p:cNvSpPr>
          <p:nvPr>
            <p:ph type="dt" sz="half" idx="10"/>
          </p:nvPr>
        </p:nvSpPr>
        <p:spPr/>
        <p:txBody>
          <a:bodyPr/>
          <a:lstStyle/>
          <a:p>
            <a:fld id="{8136FB66-6686-4558-AF59-F33CB584A454}" type="datetimeFigureOut">
              <a:rPr lang="en-IN" smtClean="0"/>
              <a:t>26-04-2023</a:t>
            </a:fld>
            <a:endParaRPr lang="en-IN" dirty="0"/>
          </a:p>
        </p:txBody>
      </p:sp>
      <p:sp>
        <p:nvSpPr>
          <p:cNvPr id="4" name="Footer Placeholder 3">
            <a:extLst>
              <a:ext uri="{FF2B5EF4-FFF2-40B4-BE49-F238E27FC236}">
                <a16:creationId xmlns:a16="http://schemas.microsoft.com/office/drawing/2014/main" id="{DFA4E79E-87B3-6857-BC36-2C7541E1214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736B70-4872-7E5B-D017-C6B81E6917C6}"/>
              </a:ext>
            </a:extLst>
          </p:cNvPr>
          <p:cNvSpPr>
            <a:spLocks noGrp="1"/>
          </p:cNvSpPr>
          <p:nvPr>
            <p:ph type="sldNum" sz="quarter" idx="12"/>
          </p:nvPr>
        </p:nvSpPr>
        <p:spPr/>
        <p:txBody>
          <a:bodyPr/>
          <a:lstStyle/>
          <a:p>
            <a:fld id="{86915383-3888-4FBD-BFF5-380C964AFF25}" type="slidenum">
              <a:rPr lang="en-IN" smtClean="0"/>
              <a:t>‹#›</a:t>
            </a:fld>
            <a:endParaRPr lang="en-IN" dirty="0"/>
          </a:p>
        </p:txBody>
      </p:sp>
    </p:spTree>
    <p:extLst>
      <p:ext uri="{BB962C8B-B14F-4D97-AF65-F5344CB8AC3E}">
        <p14:creationId xmlns:p14="http://schemas.microsoft.com/office/powerpoint/2010/main" val="85130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AB764-E614-5F2E-7CEF-EB081EBBEEE5}"/>
              </a:ext>
            </a:extLst>
          </p:cNvPr>
          <p:cNvSpPr>
            <a:spLocks noGrp="1"/>
          </p:cNvSpPr>
          <p:nvPr>
            <p:ph type="dt" sz="half" idx="10"/>
          </p:nvPr>
        </p:nvSpPr>
        <p:spPr/>
        <p:txBody>
          <a:bodyPr/>
          <a:lstStyle/>
          <a:p>
            <a:fld id="{8136FB66-6686-4558-AF59-F33CB584A454}" type="datetimeFigureOut">
              <a:rPr lang="en-IN" smtClean="0"/>
              <a:t>26-04-2023</a:t>
            </a:fld>
            <a:endParaRPr lang="en-IN" dirty="0"/>
          </a:p>
        </p:txBody>
      </p:sp>
      <p:sp>
        <p:nvSpPr>
          <p:cNvPr id="3" name="Footer Placeholder 2">
            <a:extLst>
              <a:ext uri="{FF2B5EF4-FFF2-40B4-BE49-F238E27FC236}">
                <a16:creationId xmlns:a16="http://schemas.microsoft.com/office/drawing/2014/main" id="{D6D148DE-4836-296A-06DA-CF08402E9E9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25DE8D0-0983-C3FE-2C66-F003AA3254F2}"/>
              </a:ext>
            </a:extLst>
          </p:cNvPr>
          <p:cNvSpPr>
            <a:spLocks noGrp="1"/>
          </p:cNvSpPr>
          <p:nvPr>
            <p:ph type="sldNum" sz="quarter" idx="12"/>
          </p:nvPr>
        </p:nvSpPr>
        <p:spPr/>
        <p:txBody>
          <a:bodyPr/>
          <a:lstStyle/>
          <a:p>
            <a:fld id="{86915383-3888-4FBD-BFF5-380C964AFF25}" type="slidenum">
              <a:rPr lang="en-IN" smtClean="0"/>
              <a:t>‹#›</a:t>
            </a:fld>
            <a:endParaRPr lang="en-IN" dirty="0"/>
          </a:p>
        </p:txBody>
      </p:sp>
    </p:spTree>
    <p:extLst>
      <p:ext uri="{BB962C8B-B14F-4D97-AF65-F5344CB8AC3E}">
        <p14:creationId xmlns:p14="http://schemas.microsoft.com/office/powerpoint/2010/main" val="56734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7095-5F8C-E375-2877-FAA200893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E26D99-C08B-72D6-2941-B1A20D080C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0FCB75-68B0-8072-980A-0CD6117C4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C0495-D375-48A0-F25A-FDA04F2B8FE5}"/>
              </a:ext>
            </a:extLst>
          </p:cNvPr>
          <p:cNvSpPr>
            <a:spLocks noGrp="1"/>
          </p:cNvSpPr>
          <p:nvPr>
            <p:ph type="dt" sz="half" idx="10"/>
          </p:nvPr>
        </p:nvSpPr>
        <p:spPr/>
        <p:txBody>
          <a:bodyPr/>
          <a:lstStyle/>
          <a:p>
            <a:fld id="{8136FB66-6686-4558-AF59-F33CB584A454}" type="datetimeFigureOut">
              <a:rPr lang="en-IN" smtClean="0"/>
              <a:t>26-04-2023</a:t>
            </a:fld>
            <a:endParaRPr lang="en-IN" dirty="0"/>
          </a:p>
        </p:txBody>
      </p:sp>
      <p:sp>
        <p:nvSpPr>
          <p:cNvPr id="6" name="Footer Placeholder 5">
            <a:extLst>
              <a:ext uri="{FF2B5EF4-FFF2-40B4-BE49-F238E27FC236}">
                <a16:creationId xmlns:a16="http://schemas.microsoft.com/office/drawing/2014/main" id="{C3FE8409-DDFE-629D-7F52-F78EE3780E9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EA92ED7-FAB5-0CA2-3439-6D36A3DD7D1F}"/>
              </a:ext>
            </a:extLst>
          </p:cNvPr>
          <p:cNvSpPr>
            <a:spLocks noGrp="1"/>
          </p:cNvSpPr>
          <p:nvPr>
            <p:ph type="sldNum" sz="quarter" idx="12"/>
          </p:nvPr>
        </p:nvSpPr>
        <p:spPr/>
        <p:txBody>
          <a:bodyPr/>
          <a:lstStyle/>
          <a:p>
            <a:fld id="{86915383-3888-4FBD-BFF5-380C964AFF25}" type="slidenum">
              <a:rPr lang="en-IN" smtClean="0"/>
              <a:t>‹#›</a:t>
            </a:fld>
            <a:endParaRPr lang="en-IN" dirty="0"/>
          </a:p>
        </p:txBody>
      </p:sp>
    </p:spTree>
    <p:extLst>
      <p:ext uri="{BB962C8B-B14F-4D97-AF65-F5344CB8AC3E}">
        <p14:creationId xmlns:p14="http://schemas.microsoft.com/office/powerpoint/2010/main" val="285957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BED5-DB03-BB01-FBC0-B1879B7CF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D679BA-3EE8-7497-6696-AB4B93E868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2296981-3BFE-C9E2-C21E-9BAF9CB3D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1579E-3FCF-1BFB-CD9A-138F9392ED5B}"/>
              </a:ext>
            </a:extLst>
          </p:cNvPr>
          <p:cNvSpPr>
            <a:spLocks noGrp="1"/>
          </p:cNvSpPr>
          <p:nvPr>
            <p:ph type="dt" sz="half" idx="10"/>
          </p:nvPr>
        </p:nvSpPr>
        <p:spPr/>
        <p:txBody>
          <a:bodyPr/>
          <a:lstStyle/>
          <a:p>
            <a:fld id="{8136FB66-6686-4558-AF59-F33CB584A454}" type="datetimeFigureOut">
              <a:rPr lang="en-IN" smtClean="0"/>
              <a:t>26-04-2023</a:t>
            </a:fld>
            <a:endParaRPr lang="en-IN" dirty="0"/>
          </a:p>
        </p:txBody>
      </p:sp>
      <p:sp>
        <p:nvSpPr>
          <p:cNvPr id="6" name="Footer Placeholder 5">
            <a:extLst>
              <a:ext uri="{FF2B5EF4-FFF2-40B4-BE49-F238E27FC236}">
                <a16:creationId xmlns:a16="http://schemas.microsoft.com/office/drawing/2014/main" id="{E0167315-88F0-9B35-FF2B-BF6AD7B67F4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F011F6A-053C-920D-D2A9-C5E9D736035C}"/>
              </a:ext>
            </a:extLst>
          </p:cNvPr>
          <p:cNvSpPr>
            <a:spLocks noGrp="1"/>
          </p:cNvSpPr>
          <p:nvPr>
            <p:ph type="sldNum" sz="quarter" idx="12"/>
          </p:nvPr>
        </p:nvSpPr>
        <p:spPr/>
        <p:txBody>
          <a:bodyPr/>
          <a:lstStyle/>
          <a:p>
            <a:fld id="{86915383-3888-4FBD-BFF5-380C964AFF25}" type="slidenum">
              <a:rPr lang="en-IN" smtClean="0"/>
              <a:t>‹#›</a:t>
            </a:fld>
            <a:endParaRPr lang="en-IN" dirty="0"/>
          </a:p>
        </p:txBody>
      </p:sp>
    </p:spTree>
    <p:extLst>
      <p:ext uri="{BB962C8B-B14F-4D97-AF65-F5344CB8AC3E}">
        <p14:creationId xmlns:p14="http://schemas.microsoft.com/office/powerpoint/2010/main" val="10524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EB3ED-77B2-7E3B-2111-BBE9BA3F9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CC1EDB-90CF-D77F-DC69-6121D5FE5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71239-D6A5-9478-BA67-AA2D2A591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6FB66-6686-4558-AF59-F33CB584A454}" type="datetimeFigureOut">
              <a:rPr lang="en-IN" smtClean="0"/>
              <a:t>26-04-2023</a:t>
            </a:fld>
            <a:endParaRPr lang="en-IN" dirty="0"/>
          </a:p>
        </p:txBody>
      </p:sp>
      <p:sp>
        <p:nvSpPr>
          <p:cNvPr id="5" name="Footer Placeholder 4">
            <a:extLst>
              <a:ext uri="{FF2B5EF4-FFF2-40B4-BE49-F238E27FC236}">
                <a16:creationId xmlns:a16="http://schemas.microsoft.com/office/drawing/2014/main" id="{F6C2E446-9A28-CBE8-CC68-B241D7504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658497-13BF-659C-929F-90A9BD1B0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15383-3888-4FBD-BFF5-380C964AFF25}" type="slidenum">
              <a:rPr lang="en-IN" smtClean="0"/>
              <a:t>‹#›</a:t>
            </a:fld>
            <a:endParaRPr lang="en-IN" dirty="0"/>
          </a:p>
        </p:txBody>
      </p:sp>
    </p:spTree>
    <p:extLst>
      <p:ext uri="{BB962C8B-B14F-4D97-AF65-F5344CB8AC3E}">
        <p14:creationId xmlns:p14="http://schemas.microsoft.com/office/powerpoint/2010/main" val="656120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customXml" Target="../ink/ink7.xml"/><Relationship Id="rId26" Type="http://schemas.openxmlformats.org/officeDocument/2006/relationships/image" Target="../media/image12.png"/><Relationship Id="rId39" Type="http://schemas.openxmlformats.org/officeDocument/2006/relationships/customXml" Target="../ink/ink22.xml"/><Relationship Id="rId21" Type="http://schemas.openxmlformats.org/officeDocument/2006/relationships/customXml" Target="../ink/ink10.xml"/><Relationship Id="rId34" Type="http://schemas.openxmlformats.org/officeDocument/2006/relationships/image" Target="../media/image16.png"/><Relationship Id="rId42" Type="http://schemas.openxmlformats.org/officeDocument/2006/relationships/image" Target="../media/image18.png"/><Relationship Id="rId47" Type="http://schemas.openxmlformats.org/officeDocument/2006/relationships/customXml" Target="../ink/ink27.xml"/><Relationship Id="rId50" Type="http://schemas.openxmlformats.org/officeDocument/2006/relationships/customXml" Target="../ink/ink29.xml"/><Relationship Id="rId55" Type="http://schemas.openxmlformats.org/officeDocument/2006/relationships/image" Target="../media/image23.png"/><Relationship Id="rId7" Type="http://schemas.openxmlformats.org/officeDocument/2006/relationships/image" Target="../media/image7.png"/><Relationship Id="rId2" Type="http://schemas.openxmlformats.org/officeDocument/2006/relationships/diagramData" Target="../diagrams/data1.xml"/><Relationship Id="rId16" Type="http://schemas.openxmlformats.org/officeDocument/2006/relationships/customXml" Target="../ink/ink6.xml"/><Relationship Id="rId29" Type="http://schemas.openxmlformats.org/officeDocument/2006/relationships/customXml" Target="../ink/ink16.xml"/><Relationship Id="rId11" Type="http://schemas.openxmlformats.org/officeDocument/2006/relationships/image" Target="../media/image9.png"/><Relationship Id="rId24" Type="http://schemas.openxmlformats.org/officeDocument/2006/relationships/customXml" Target="../ink/ink13.xml"/><Relationship Id="rId32" Type="http://schemas.openxmlformats.org/officeDocument/2006/relationships/image" Target="../media/image15.png"/><Relationship Id="rId37" Type="http://schemas.openxmlformats.org/officeDocument/2006/relationships/customXml" Target="../ink/ink21.xml"/><Relationship Id="rId40" Type="http://schemas.openxmlformats.org/officeDocument/2006/relationships/customXml" Target="../ink/ink23.xml"/><Relationship Id="rId45" Type="http://schemas.openxmlformats.org/officeDocument/2006/relationships/customXml" Target="../ink/ink26.xml"/><Relationship Id="rId53" Type="http://schemas.openxmlformats.org/officeDocument/2006/relationships/image" Target="../media/image22.png"/><Relationship Id="rId58" Type="http://schemas.openxmlformats.org/officeDocument/2006/relationships/customXml" Target="../ink/ink35.xml"/><Relationship Id="rId5" Type="http://schemas.openxmlformats.org/officeDocument/2006/relationships/diagramColors" Target="../diagrams/colors1.xml"/><Relationship Id="rId19" Type="http://schemas.openxmlformats.org/officeDocument/2006/relationships/customXml" Target="../ink/ink8.xml"/><Relationship Id="rId4" Type="http://schemas.openxmlformats.org/officeDocument/2006/relationships/diagramQuickStyle" Target="../diagrams/quickStyle1.xml"/><Relationship Id="rId9" Type="http://schemas.openxmlformats.org/officeDocument/2006/relationships/image" Target="../media/image8.png"/><Relationship Id="rId14" Type="http://schemas.openxmlformats.org/officeDocument/2006/relationships/customXml" Target="../ink/ink4.xml"/><Relationship Id="rId22" Type="http://schemas.openxmlformats.org/officeDocument/2006/relationships/customXml" Target="../ink/ink11.xml"/><Relationship Id="rId27" Type="http://schemas.openxmlformats.org/officeDocument/2006/relationships/customXml" Target="../ink/ink15.xml"/><Relationship Id="rId30" Type="http://schemas.openxmlformats.org/officeDocument/2006/relationships/image" Target="../media/image14.png"/><Relationship Id="rId35" Type="http://schemas.openxmlformats.org/officeDocument/2006/relationships/customXml" Target="../ink/ink19.xml"/><Relationship Id="rId43" Type="http://schemas.openxmlformats.org/officeDocument/2006/relationships/customXml" Target="../ink/ink25.xml"/><Relationship Id="rId48" Type="http://schemas.openxmlformats.org/officeDocument/2006/relationships/image" Target="../media/image21.png"/><Relationship Id="rId56" Type="http://schemas.openxmlformats.org/officeDocument/2006/relationships/customXml" Target="../ink/ink33.xml"/><Relationship Id="rId8" Type="http://schemas.openxmlformats.org/officeDocument/2006/relationships/customXml" Target="../ink/ink1.xml"/><Relationship Id="rId51" Type="http://schemas.openxmlformats.org/officeDocument/2006/relationships/customXml" Target="../ink/ink30.xml"/><Relationship Id="rId3" Type="http://schemas.openxmlformats.org/officeDocument/2006/relationships/diagramLayout" Target="../diagrams/layout1.xml"/><Relationship Id="rId12" Type="http://schemas.openxmlformats.org/officeDocument/2006/relationships/customXml" Target="../ink/ink3.xml"/><Relationship Id="rId17" Type="http://schemas.openxmlformats.org/officeDocument/2006/relationships/image" Target="../media/image11.png"/><Relationship Id="rId25" Type="http://schemas.openxmlformats.org/officeDocument/2006/relationships/customXml" Target="../ink/ink14.xml"/><Relationship Id="rId33" Type="http://schemas.openxmlformats.org/officeDocument/2006/relationships/customXml" Target="../ink/ink18.xml"/><Relationship Id="rId38" Type="http://schemas.openxmlformats.org/officeDocument/2006/relationships/image" Target="../media/image17.png"/><Relationship Id="rId46" Type="http://schemas.openxmlformats.org/officeDocument/2006/relationships/image" Target="../media/image20.png"/><Relationship Id="rId59" Type="http://schemas.openxmlformats.org/officeDocument/2006/relationships/customXml" Target="../ink/ink36.xml"/><Relationship Id="rId20" Type="http://schemas.openxmlformats.org/officeDocument/2006/relationships/customXml" Target="../ink/ink9.xml"/><Relationship Id="rId41" Type="http://schemas.openxmlformats.org/officeDocument/2006/relationships/customXml" Target="../ink/ink24.xml"/><Relationship Id="rId54" Type="http://schemas.openxmlformats.org/officeDocument/2006/relationships/customXml" Target="../ink/ink32.xml"/><Relationship Id="rId1" Type="http://schemas.openxmlformats.org/officeDocument/2006/relationships/slideLayout" Target="../slideLayouts/slideLayout2.xml"/><Relationship Id="rId6" Type="http://schemas.microsoft.com/office/2007/relationships/diagramDrawing" Target="../diagrams/drawing1.xml"/><Relationship Id="rId15" Type="http://schemas.openxmlformats.org/officeDocument/2006/relationships/customXml" Target="../ink/ink5.xml"/><Relationship Id="rId23" Type="http://schemas.openxmlformats.org/officeDocument/2006/relationships/customXml" Target="../ink/ink12.xml"/><Relationship Id="rId28" Type="http://schemas.openxmlformats.org/officeDocument/2006/relationships/image" Target="../media/image13.png"/><Relationship Id="rId36" Type="http://schemas.openxmlformats.org/officeDocument/2006/relationships/customXml" Target="../ink/ink20.xml"/><Relationship Id="rId49" Type="http://schemas.openxmlformats.org/officeDocument/2006/relationships/customXml" Target="../ink/ink28.xml"/><Relationship Id="rId57" Type="http://schemas.openxmlformats.org/officeDocument/2006/relationships/customXml" Target="../ink/ink34.xml"/><Relationship Id="rId10" Type="http://schemas.openxmlformats.org/officeDocument/2006/relationships/customXml" Target="../ink/ink2.xml"/><Relationship Id="rId31" Type="http://schemas.openxmlformats.org/officeDocument/2006/relationships/customXml" Target="../ink/ink17.xml"/><Relationship Id="rId44" Type="http://schemas.openxmlformats.org/officeDocument/2006/relationships/image" Target="../media/image19.png"/><Relationship Id="rId52" Type="http://schemas.openxmlformats.org/officeDocument/2006/relationships/customXml" Target="../ink/ink3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a:extLst>
              <a:ext uri="{FF2B5EF4-FFF2-40B4-BE49-F238E27FC236}">
                <a16:creationId xmlns:a16="http://schemas.microsoft.com/office/drawing/2014/main" id="{060B0E37-D601-AE17-3168-8E7FDB24F091}"/>
              </a:ext>
            </a:extLst>
          </p:cNvPr>
          <p:cNvPicPr>
            <a:picLocks noChangeAspect="1"/>
          </p:cNvPicPr>
          <p:nvPr/>
        </p:nvPicPr>
        <p:blipFill rotWithShape="1">
          <a:blip r:embed="rId2">
            <a:extLst>
              <a:ext uri="{28A0092B-C50C-407E-A947-70E740481C1C}">
                <a14:useLocalDpi xmlns:a14="http://schemas.microsoft.com/office/drawing/2010/main" val="0"/>
              </a:ext>
            </a:extLst>
          </a:blip>
          <a:srcRect t="2551" r="1" b="1"/>
          <a:stretch/>
        </p:blipFill>
        <p:spPr>
          <a:xfrm>
            <a:off x="20" y="10"/>
            <a:ext cx="9947062" cy="6857990"/>
          </a:xfrm>
          <a:prstGeom prst="rect">
            <a:avLst/>
          </a:prstGeom>
        </p:spPr>
      </p:pic>
      <p:sp>
        <p:nvSpPr>
          <p:cNvPr id="14" name="Freeform: Shape 13">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6" name="Freeform: Shape 15">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Meiryo"/>
            </a:endParaRPr>
          </a:p>
        </p:txBody>
      </p:sp>
      <p:sp>
        <p:nvSpPr>
          <p:cNvPr id="18" name="Freeform: Shape 1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2" name="Title 1">
            <a:extLst>
              <a:ext uri="{FF2B5EF4-FFF2-40B4-BE49-F238E27FC236}">
                <a16:creationId xmlns:a16="http://schemas.microsoft.com/office/drawing/2014/main" id="{FC43B779-AFEE-2F22-56B8-E2491EA55537}"/>
              </a:ext>
            </a:extLst>
          </p:cNvPr>
          <p:cNvSpPr>
            <a:spLocks noGrp="1"/>
          </p:cNvSpPr>
          <p:nvPr>
            <p:ph type="title"/>
          </p:nvPr>
        </p:nvSpPr>
        <p:spPr>
          <a:xfrm>
            <a:off x="7962523" y="1063690"/>
            <a:ext cx="3633746" cy="4399384"/>
          </a:xfrm>
        </p:spPr>
        <p:txBody>
          <a:bodyPr anchor="b">
            <a:noAutofit/>
          </a:bodyPr>
          <a:lstStyle/>
          <a:p>
            <a:pPr algn="ct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br>
              <a:rPr lang="en-US" sz="6000" dirty="0">
                <a:latin typeface="Baguet Script" panose="020B0604020202020204" pitchFamily="2" charset="0"/>
              </a:rPr>
            </a:br>
            <a:r>
              <a:rPr lang="en-US" sz="6000" b="1" i="1" u="sng" dirty="0">
                <a:solidFill>
                  <a:srgbClr val="002060"/>
                </a:solidFill>
                <a:latin typeface="Baguet Script" panose="020B0604020202020204" pitchFamily="2" charset="0"/>
              </a:rPr>
              <a:t>STAFF</a:t>
            </a:r>
            <a:r>
              <a:rPr lang="en-US" sz="6000" b="1" i="1" u="sng" dirty="0">
                <a:latin typeface="Baguet Script" panose="020B0604020202020204" pitchFamily="2" charset="0"/>
              </a:rPr>
              <a:t> </a:t>
            </a:r>
            <a:br>
              <a:rPr lang="en-US" sz="6000" b="1" i="1" u="sng" dirty="0">
                <a:solidFill>
                  <a:srgbClr val="002060"/>
                </a:solidFill>
                <a:latin typeface="Baguet Script" panose="020B0604020202020204" pitchFamily="2" charset="0"/>
              </a:rPr>
            </a:br>
            <a:r>
              <a:rPr lang="en-US" sz="6000" b="1" i="1" u="sng" dirty="0">
                <a:solidFill>
                  <a:srgbClr val="002060"/>
                </a:solidFill>
                <a:latin typeface="Baguet Script" panose="020B0604020202020204" pitchFamily="2" charset="0"/>
              </a:rPr>
              <a:t>GENIE: Any staff at one snap</a:t>
            </a:r>
            <a:endParaRPr lang="en-IN" sz="6000" b="1" i="1" u="sng" dirty="0">
              <a:solidFill>
                <a:srgbClr val="002060"/>
              </a:solidFill>
              <a:latin typeface="Baguet Script" panose="020B0604020202020204" pitchFamily="2" charset="0"/>
            </a:endParaRPr>
          </a:p>
        </p:txBody>
      </p:sp>
      <p:sp>
        <p:nvSpPr>
          <p:cNvPr id="2" name="TextBox 1">
            <a:extLst>
              <a:ext uri="{FF2B5EF4-FFF2-40B4-BE49-F238E27FC236}">
                <a16:creationId xmlns:a16="http://schemas.microsoft.com/office/drawing/2014/main" id="{B633771C-A813-4BCC-96D4-4A068792BB43}"/>
              </a:ext>
            </a:extLst>
          </p:cNvPr>
          <p:cNvSpPr txBox="1"/>
          <p:nvPr/>
        </p:nvSpPr>
        <p:spPr>
          <a:xfrm>
            <a:off x="65315" y="6025444"/>
            <a:ext cx="3536459" cy="646331"/>
          </a:xfrm>
          <a:prstGeom prst="rect">
            <a:avLst/>
          </a:prstGeom>
          <a:noFill/>
        </p:spPr>
        <p:txBody>
          <a:bodyPr wrap="square" rtlCol="0">
            <a:spAutoFit/>
          </a:bodyPr>
          <a:lstStyle/>
          <a:p>
            <a:r>
              <a:rPr lang="en-US" dirty="0">
                <a:solidFill>
                  <a:schemeClr val="bg1"/>
                </a:solidFill>
                <a:latin typeface="Amasis MT Pro Medium" panose="020B0604020202020204" pitchFamily="18" charset="0"/>
              </a:rPr>
              <a:t>Prabuddh Raj Pandey: 12109163</a:t>
            </a:r>
          </a:p>
          <a:p>
            <a:r>
              <a:rPr lang="en-US" dirty="0">
                <a:solidFill>
                  <a:schemeClr val="bg1"/>
                </a:solidFill>
                <a:latin typeface="Amasis MT Pro Medium" panose="020B0604020202020204" pitchFamily="18" charset="0"/>
              </a:rPr>
              <a:t>Sristi Maurya             : 12113041</a:t>
            </a:r>
            <a:endParaRPr lang="en-IN" dirty="0">
              <a:solidFill>
                <a:schemeClr val="bg1"/>
              </a:solidFill>
              <a:latin typeface="Amasis MT Pro Medium" panose="020B0604020202020204" pitchFamily="18" charset="0"/>
            </a:endParaRPr>
          </a:p>
        </p:txBody>
      </p:sp>
    </p:spTree>
    <p:extLst>
      <p:ext uri="{BB962C8B-B14F-4D97-AF65-F5344CB8AC3E}">
        <p14:creationId xmlns:p14="http://schemas.microsoft.com/office/powerpoint/2010/main" val="226021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98E9509-07CA-D08F-0441-A571B6B7946D}"/>
              </a:ext>
            </a:extLst>
          </p:cNvPr>
          <p:cNvSpPr>
            <a:spLocks noGrp="1"/>
          </p:cNvSpPr>
          <p:nvPr>
            <p:ph type="subTitle" idx="1"/>
          </p:nvPr>
        </p:nvSpPr>
        <p:spPr>
          <a:xfrm>
            <a:off x="1285241" y="771526"/>
            <a:ext cx="9878059" cy="5123946"/>
          </a:xfrm>
        </p:spPr>
        <p:txBody>
          <a:bodyPr anchor="t">
            <a:normAutofit/>
          </a:bodyPr>
          <a:lstStyle/>
          <a:p>
            <a:r>
              <a:rPr lang="en-IN" sz="3000" b="1" u="sng" dirty="0">
                <a:effectLst/>
                <a:latin typeface="STXinwei" panose="02010800040101010101" pitchFamily="2" charset="-122"/>
                <a:ea typeface="STXinwei" panose="02010800040101010101" pitchFamily="2" charset="-122"/>
              </a:rPr>
              <a:t>SCOPE OF THE PROJECT</a:t>
            </a:r>
          </a:p>
          <a:p>
            <a:pPr marL="285750" indent="-285750" algn="l">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An effective employee management system is used to manage the work process and organizational responsibilities of human resources and other departments. It helps managers and employees to work together and accurately monitor, access, manage, and efficiently utilize the working hours for better business growth. Also, it helps in error-free payrolls that can be done on time</a:t>
            </a:r>
            <a:r>
              <a:rPr lang="en-IN" sz="2000" b="1" dirty="0">
                <a:latin typeface="Times New Roman" panose="02020603050405020304" pitchFamily="18" charset="0"/>
                <a:ea typeface="Calibri" panose="020F0502020204030204" pitchFamily="34" charset="0"/>
              </a:rPr>
              <a:t>.</a:t>
            </a:r>
          </a:p>
          <a:p>
            <a:pPr marL="342900" indent="-342900" algn="l">
              <a:buFont typeface="Arial" panose="020B0604020202020204" pitchFamily="34" charset="0"/>
              <a:buChar char="•"/>
            </a:pPr>
            <a:r>
              <a:rPr lang="en-IN" sz="2000" dirty="0">
                <a:latin typeface="Times New Roman" panose="02020603050405020304" pitchFamily="18" charset="0"/>
                <a:ea typeface="Calibri" panose="020F0502020204030204" pitchFamily="34" charset="0"/>
              </a:rPr>
              <a:t>We will be adding more useful modules in future enhancement like </a:t>
            </a:r>
          </a:p>
          <a:p>
            <a:pPr marL="857250" lvl="1" indent="-400050" algn="l">
              <a:buFont typeface="+mj-lt"/>
              <a:buAutoNum type="romanLcPeriod"/>
            </a:pPr>
            <a:r>
              <a:rPr lang="en-IN" dirty="0">
                <a:latin typeface="Times New Roman" panose="02020603050405020304" pitchFamily="18" charset="0"/>
                <a:ea typeface="Calibri" panose="020F0502020204030204" pitchFamily="34" charset="0"/>
              </a:rPr>
              <a:t>Exit Attendance</a:t>
            </a:r>
          </a:p>
          <a:p>
            <a:pPr marL="857250" lvl="1" indent="-400050" algn="l">
              <a:buFont typeface="+mj-lt"/>
              <a:buAutoNum type="romanLcPeriod"/>
            </a:pPr>
            <a:r>
              <a:rPr lang="en-IN" dirty="0">
                <a:latin typeface="Times New Roman" panose="02020603050405020304" pitchFamily="18" charset="0"/>
                <a:ea typeface="Calibri" panose="020F0502020204030204" pitchFamily="34" charset="0"/>
              </a:rPr>
              <a:t>Editing Employee details</a:t>
            </a:r>
          </a:p>
          <a:p>
            <a:pPr marL="857250" lvl="1" indent="-400050" algn="l">
              <a:buFont typeface="+mj-lt"/>
              <a:buAutoNum type="romanLcPeriod"/>
            </a:pPr>
            <a:r>
              <a:rPr lang="en-IN" dirty="0">
                <a:latin typeface="Times New Roman" panose="02020603050405020304" pitchFamily="18" charset="0"/>
                <a:ea typeface="Calibri" panose="020F0502020204030204" pitchFamily="34" charset="0"/>
              </a:rPr>
              <a:t>More defined and organised database</a:t>
            </a:r>
          </a:p>
          <a:p>
            <a:pPr marL="857250" lvl="1" indent="-400050" algn="l">
              <a:buFont typeface="+mj-lt"/>
              <a:buAutoNum type="romanLcPeriod"/>
            </a:pPr>
            <a:r>
              <a:rPr lang="en-IN" dirty="0">
                <a:latin typeface="Times New Roman" panose="02020603050405020304" pitchFamily="18" charset="0"/>
                <a:ea typeface="Calibri" panose="020F0502020204030204" pitchFamily="34" charset="0"/>
              </a:rPr>
              <a:t>Designing more attractive modules</a:t>
            </a:r>
          </a:p>
          <a:p>
            <a:pPr marL="857250" lvl="1" indent="-400050" algn="l">
              <a:buFont typeface="+mj-lt"/>
              <a:buAutoNum type="romanLcPeriod"/>
            </a:pPr>
            <a:r>
              <a:rPr lang="en-IN" dirty="0">
                <a:latin typeface="Times New Roman" panose="02020603050405020304" pitchFamily="18" charset="0"/>
                <a:ea typeface="Calibri" panose="020F0502020204030204" pitchFamily="34" charset="0"/>
              </a:rPr>
              <a:t>Leave Application page for employee</a:t>
            </a:r>
          </a:p>
        </p:txBody>
      </p:sp>
    </p:spTree>
    <p:extLst>
      <p:ext uri="{BB962C8B-B14F-4D97-AF65-F5344CB8AC3E}">
        <p14:creationId xmlns:p14="http://schemas.microsoft.com/office/powerpoint/2010/main" val="66631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C490C9-C693-C871-6E38-9DCA3804F678}"/>
              </a:ext>
            </a:extLst>
          </p:cNvPr>
          <p:cNvSpPr>
            <a:spLocks noGrp="1"/>
          </p:cNvSpPr>
          <p:nvPr>
            <p:ph idx="1"/>
          </p:nvPr>
        </p:nvSpPr>
        <p:spPr>
          <a:xfrm>
            <a:off x="641774" y="623275"/>
            <a:ext cx="10905053" cy="5607882"/>
          </a:xfrm>
        </p:spPr>
        <p:txBody>
          <a:bodyPr anchor="t">
            <a:normAutofit/>
          </a:bodyPr>
          <a:lstStyle/>
          <a:p>
            <a:pPr marL="0" indent="0" algn="ctr">
              <a:buNone/>
            </a:pPr>
            <a:r>
              <a:rPr lang="en-US" sz="4000" u="sng" dirty="0">
                <a:latin typeface="STXinwei" panose="02010800040101010101" pitchFamily="2" charset="-122"/>
                <a:ea typeface="STXinwei" panose="02010800040101010101" pitchFamily="2" charset="-122"/>
                <a:cs typeface="Times New Roman" panose="02020603050405020304" pitchFamily="18" charset="0"/>
              </a:rPr>
              <a:t>CONCLUSION</a:t>
            </a:r>
          </a:p>
          <a:p>
            <a:pPr marL="342900" lvl="0" indent="-342900">
              <a:buFont typeface="Symbol" panose="05050102010706020507" pitchFamily="18" charset="2"/>
              <a:buChar char=""/>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The project is very efficient when it is divided into modules and sub-modules.</a:t>
            </a:r>
            <a:b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As per the requirement in the company, the admin can take action as per his understanding.</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The admin panel is very beneficial as the admin can access all the details of the database that which employee is working in his company and whether he have punched the attendance or not or he is doing his job in a good way or not.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The employee can even have his own personal and unique credentials through which he can enter into the database of the company but he cannot access it as the admin has made restrictions on the database of the company.</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The project is connected with real time database and it will be shown through the live presentation of the project.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300" dirty="0"/>
          </a:p>
        </p:txBody>
      </p:sp>
    </p:spTree>
    <p:extLst>
      <p:ext uri="{BB962C8B-B14F-4D97-AF65-F5344CB8AC3E}">
        <p14:creationId xmlns:p14="http://schemas.microsoft.com/office/powerpoint/2010/main" val="349906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5CC8D7C-1C53-FF69-2CB2-A9994647DD67}"/>
              </a:ext>
            </a:extLst>
          </p:cNvPr>
          <p:cNvSpPr>
            <a:spLocks noGrp="1"/>
          </p:cNvSpPr>
          <p:nvPr>
            <p:ph type="subTitle" idx="1"/>
          </p:nvPr>
        </p:nvSpPr>
        <p:spPr>
          <a:xfrm>
            <a:off x="641774" y="623275"/>
            <a:ext cx="10905053" cy="5607881"/>
          </a:xfrm>
        </p:spPr>
        <p:txBody>
          <a:bodyPr anchor="t">
            <a:normAutofit/>
          </a:bodyPr>
          <a:lstStyle/>
          <a:p>
            <a:pPr marL="342900" indent="-342900" algn="l">
              <a:buFont typeface="Arial" panose="020B0604020202020204" pitchFamily="34" charset="0"/>
              <a:buChar char="•"/>
            </a:pP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Overall, we can say that the management system is very useful for both the company and the employees of the company. As per the constraints made by the admin, the employee can have access to the data which could be beneficial to them only.</a:t>
            </a:r>
          </a:p>
          <a:p>
            <a:pPr marL="342900" indent="-342900" algn="l">
              <a:buFont typeface="Arial" panose="020B0604020202020204" pitchFamily="34" charset="0"/>
              <a:buChar char="•"/>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The data would be in a very efficient way as the system is in a organised manner.</a:t>
            </a:r>
            <a:b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And whenever the admin want to see any data or want to change any data, he already have the access of the database so he could commit the changes as per the need and requirements of the company.</a:t>
            </a:r>
            <a:b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So, we could also say that the command of handling the company is in safe hands.</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endParaRPr lang="en-IN" sz="2500" dirty="0"/>
          </a:p>
        </p:txBody>
      </p:sp>
    </p:spTree>
    <p:extLst>
      <p:ext uri="{BB962C8B-B14F-4D97-AF65-F5344CB8AC3E}">
        <p14:creationId xmlns:p14="http://schemas.microsoft.com/office/powerpoint/2010/main" val="207398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05054-9D2B-01D7-BB89-4CB9D59EF0E6}"/>
              </a:ext>
            </a:extLst>
          </p:cNvPr>
          <p:cNvSpPr>
            <a:spLocks noGrp="1"/>
          </p:cNvSpPr>
          <p:nvPr>
            <p:ph type="title"/>
          </p:nvPr>
        </p:nvSpPr>
        <p:spPr>
          <a:xfrm>
            <a:off x="1478595" y="2200702"/>
            <a:ext cx="9231410" cy="1626863"/>
          </a:xfrm>
          <a:custGeom>
            <a:avLst/>
            <a:gdLst>
              <a:gd name="connsiteX0" fmla="*/ 0 w 7644627"/>
              <a:gd name="connsiteY0" fmla="*/ 0 h 1622530"/>
              <a:gd name="connsiteX1" fmla="*/ 358709 w 7644627"/>
              <a:gd name="connsiteY1" fmla="*/ 0 h 1622530"/>
              <a:gd name="connsiteX2" fmla="*/ 1023204 w 7644627"/>
              <a:gd name="connsiteY2" fmla="*/ 0 h 1622530"/>
              <a:gd name="connsiteX3" fmla="*/ 1611252 w 7644627"/>
              <a:gd name="connsiteY3" fmla="*/ 0 h 1622530"/>
              <a:gd name="connsiteX4" fmla="*/ 1969962 w 7644627"/>
              <a:gd name="connsiteY4" fmla="*/ 0 h 1622530"/>
              <a:gd name="connsiteX5" fmla="*/ 2634456 w 7644627"/>
              <a:gd name="connsiteY5" fmla="*/ 0 h 1622530"/>
              <a:gd name="connsiteX6" fmla="*/ 3222504 w 7644627"/>
              <a:gd name="connsiteY6" fmla="*/ 0 h 1622530"/>
              <a:gd name="connsiteX7" fmla="*/ 3581214 w 7644627"/>
              <a:gd name="connsiteY7" fmla="*/ 0 h 1622530"/>
              <a:gd name="connsiteX8" fmla="*/ 4016369 w 7644627"/>
              <a:gd name="connsiteY8" fmla="*/ 0 h 1622530"/>
              <a:gd name="connsiteX9" fmla="*/ 4680864 w 7644627"/>
              <a:gd name="connsiteY9" fmla="*/ 0 h 1622530"/>
              <a:gd name="connsiteX10" fmla="*/ 5345358 w 7644627"/>
              <a:gd name="connsiteY10" fmla="*/ 0 h 1622530"/>
              <a:gd name="connsiteX11" fmla="*/ 5856960 w 7644627"/>
              <a:gd name="connsiteY11" fmla="*/ 0 h 1622530"/>
              <a:gd name="connsiteX12" fmla="*/ 6292116 w 7644627"/>
              <a:gd name="connsiteY12" fmla="*/ 0 h 1622530"/>
              <a:gd name="connsiteX13" fmla="*/ 6727272 w 7644627"/>
              <a:gd name="connsiteY13" fmla="*/ 0 h 1622530"/>
              <a:gd name="connsiteX14" fmla="*/ 7644627 w 7644627"/>
              <a:gd name="connsiteY14" fmla="*/ 0 h 1622530"/>
              <a:gd name="connsiteX15" fmla="*/ 7644627 w 7644627"/>
              <a:gd name="connsiteY15" fmla="*/ 508393 h 1622530"/>
              <a:gd name="connsiteX16" fmla="*/ 7644627 w 7644627"/>
              <a:gd name="connsiteY16" fmla="*/ 1016785 h 1622530"/>
              <a:gd name="connsiteX17" fmla="*/ 7644627 w 7644627"/>
              <a:gd name="connsiteY17" fmla="*/ 1622530 h 1622530"/>
              <a:gd name="connsiteX18" fmla="*/ 6980132 w 7644627"/>
              <a:gd name="connsiteY18" fmla="*/ 1622530 h 1622530"/>
              <a:gd name="connsiteX19" fmla="*/ 6315638 w 7644627"/>
              <a:gd name="connsiteY19" fmla="*/ 1622530 h 1622530"/>
              <a:gd name="connsiteX20" fmla="*/ 5727590 w 7644627"/>
              <a:gd name="connsiteY20" fmla="*/ 1622530 h 1622530"/>
              <a:gd name="connsiteX21" fmla="*/ 5063095 w 7644627"/>
              <a:gd name="connsiteY21" fmla="*/ 1622530 h 1622530"/>
              <a:gd name="connsiteX22" fmla="*/ 4627940 w 7644627"/>
              <a:gd name="connsiteY22" fmla="*/ 1622530 h 1622530"/>
              <a:gd name="connsiteX23" fmla="*/ 4192784 w 7644627"/>
              <a:gd name="connsiteY23" fmla="*/ 1622530 h 1622530"/>
              <a:gd name="connsiteX24" fmla="*/ 3604736 w 7644627"/>
              <a:gd name="connsiteY24" fmla="*/ 1622530 h 1622530"/>
              <a:gd name="connsiteX25" fmla="*/ 2940241 w 7644627"/>
              <a:gd name="connsiteY25" fmla="*/ 1622530 h 1622530"/>
              <a:gd name="connsiteX26" fmla="*/ 2505085 w 7644627"/>
              <a:gd name="connsiteY26" fmla="*/ 1622530 h 1622530"/>
              <a:gd name="connsiteX27" fmla="*/ 1764145 w 7644627"/>
              <a:gd name="connsiteY27" fmla="*/ 1622530 h 1622530"/>
              <a:gd name="connsiteX28" fmla="*/ 1405435 w 7644627"/>
              <a:gd name="connsiteY28" fmla="*/ 1622530 h 1622530"/>
              <a:gd name="connsiteX29" fmla="*/ 1046726 w 7644627"/>
              <a:gd name="connsiteY29" fmla="*/ 1622530 h 1622530"/>
              <a:gd name="connsiteX30" fmla="*/ 0 w 7644627"/>
              <a:gd name="connsiteY30" fmla="*/ 1622530 h 1622530"/>
              <a:gd name="connsiteX31" fmla="*/ 0 w 7644627"/>
              <a:gd name="connsiteY31" fmla="*/ 1049236 h 1622530"/>
              <a:gd name="connsiteX32" fmla="*/ 0 w 7644627"/>
              <a:gd name="connsiteY32" fmla="*/ 540843 h 1622530"/>
              <a:gd name="connsiteX33" fmla="*/ 0 w 7644627"/>
              <a:gd name="connsiteY33" fmla="*/ 0 h 162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44627" h="1622530" fill="none" extrusionOk="0">
                <a:moveTo>
                  <a:pt x="0" y="0"/>
                </a:moveTo>
                <a:cubicBezTo>
                  <a:pt x="121306" y="-2995"/>
                  <a:pt x="200186" y="26702"/>
                  <a:pt x="358709" y="0"/>
                </a:cubicBezTo>
                <a:cubicBezTo>
                  <a:pt x="517232" y="-26702"/>
                  <a:pt x="750957" y="28217"/>
                  <a:pt x="1023204" y="0"/>
                </a:cubicBezTo>
                <a:cubicBezTo>
                  <a:pt x="1295451" y="-28217"/>
                  <a:pt x="1368236" y="64519"/>
                  <a:pt x="1611252" y="0"/>
                </a:cubicBezTo>
                <a:cubicBezTo>
                  <a:pt x="1854268" y="-64519"/>
                  <a:pt x="1886619" y="23861"/>
                  <a:pt x="1969962" y="0"/>
                </a:cubicBezTo>
                <a:cubicBezTo>
                  <a:pt x="2053305" y="-23861"/>
                  <a:pt x="2451128" y="31785"/>
                  <a:pt x="2634456" y="0"/>
                </a:cubicBezTo>
                <a:cubicBezTo>
                  <a:pt x="2817784" y="-31785"/>
                  <a:pt x="3024944" y="44695"/>
                  <a:pt x="3222504" y="0"/>
                </a:cubicBezTo>
                <a:cubicBezTo>
                  <a:pt x="3420064" y="-44695"/>
                  <a:pt x="3458393" y="6115"/>
                  <a:pt x="3581214" y="0"/>
                </a:cubicBezTo>
                <a:cubicBezTo>
                  <a:pt x="3704035" y="-6115"/>
                  <a:pt x="3836558" y="27429"/>
                  <a:pt x="4016369" y="0"/>
                </a:cubicBezTo>
                <a:cubicBezTo>
                  <a:pt x="4196180" y="-27429"/>
                  <a:pt x="4464346" y="58785"/>
                  <a:pt x="4680864" y="0"/>
                </a:cubicBezTo>
                <a:cubicBezTo>
                  <a:pt x="4897383" y="-58785"/>
                  <a:pt x="5045744" y="19470"/>
                  <a:pt x="5345358" y="0"/>
                </a:cubicBezTo>
                <a:cubicBezTo>
                  <a:pt x="5644972" y="-19470"/>
                  <a:pt x="5733511" y="29549"/>
                  <a:pt x="5856960" y="0"/>
                </a:cubicBezTo>
                <a:cubicBezTo>
                  <a:pt x="5980409" y="-29549"/>
                  <a:pt x="6105977" y="42041"/>
                  <a:pt x="6292116" y="0"/>
                </a:cubicBezTo>
                <a:cubicBezTo>
                  <a:pt x="6478255" y="-42041"/>
                  <a:pt x="6603570" y="7379"/>
                  <a:pt x="6727272" y="0"/>
                </a:cubicBezTo>
                <a:cubicBezTo>
                  <a:pt x="6850974" y="-7379"/>
                  <a:pt x="7338955" y="109503"/>
                  <a:pt x="7644627" y="0"/>
                </a:cubicBezTo>
                <a:cubicBezTo>
                  <a:pt x="7686165" y="160838"/>
                  <a:pt x="7634858" y="321744"/>
                  <a:pt x="7644627" y="508393"/>
                </a:cubicBezTo>
                <a:cubicBezTo>
                  <a:pt x="7654396" y="695042"/>
                  <a:pt x="7599402" y="812647"/>
                  <a:pt x="7644627" y="1016785"/>
                </a:cubicBezTo>
                <a:cubicBezTo>
                  <a:pt x="7689852" y="1220923"/>
                  <a:pt x="7641482" y="1325076"/>
                  <a:pt x="7644627" y="1622530"/>
                </a:cubicBezTo>
                <a:cubicBezTo>
                  <a:pt x="7453471" y="1644964"/>
                  <a:pt x="7190128" y="1588284"/>
                  <a:pt x="6980132" y="1622530"/>
                </a:cubicBezTo>
                <a:cubicBezTo>
                  <a:pt x="6770137" y="1656776"/>
                  <a:pt x="6535366" y="1581185"/>
                  <a:pt x="6315638" y="1622530"/>
                </a:cubicBezTo>
                <a:cubicBezTo>
                  <a:pt x="6095910" y="1663875"/>
                  <a:pt x="5949785" y="1608812"/>
                  <a:pt x="5727590" y="1622530"/>
                </a:cubicBezTo>
                <a:cubicBezTo>
                  <a:pt x="5505395" y="1636248"/>
                  <a:pt x="5360802" y="1619099"/>
                  <a:pt x="5063095" y="1622530"/>
                </a:cubicBezTo>
                <a:cubicBezTo>
                  <a:pt x="4765389" y="1625961"/>
                  <a:pt x="4819827" y="1617719"/>
                  <a:pt x="4627940" y="1622530"/>
                </a:cubicBezTo>
                <a:cubicBezTo>
                  <a:pt x="4436053" y="1627341"/>
                  <a:pt x="4396624" y="1621034"/>
                  <a:pt x="4192784" y="1622530"/>
                </a:cubicBezTo>
                <a:cubicBezTo>
                  <a:pt x="3988944" y="1624026"/>
                  <a:pt x="3895073" y="1622336"/>
                  <a:pt x="3604736" y="1622530"/>
                </a:cubicBezTo>
                <a:cubicBezTo>
                  <a:pt x="3314399" y="1622724"/>
                  <a:pt x="3204180" y="1584889"/>
                  <a:pt x="2940241" y="1622530"/>
                </a:cubicBezTo>
                <a:cubicBezTo>
                  <a:pt x="2676303" y="1660171"/>
                  <a:pt x="2620015" y="1599161"/>
                  <a:pt x="2505085" y="1622530"/>
                </a:cubicBezTo>
                <a:cubicBezTo>
                  <a:pt x="2390155" y="1645899"/>
                  <a:pt x="2117775" y="1568158"/>
                  <a:pt x="1764145" y="1622530"/>
                </a:cubicBezTo>
                <a:cubicBezTo>
                  <a:pt x="1410515" y="1676902"/>
                  <a:pt x="1516011" y="1586916"/>
                  <a:pt x="1405435" y="1622530"/>
                </a:cubicBezTo>
                <a:cubicBezTo>
                  <a:pt x="1294859" y="1658144"/>
                  <a:pt x="1205732" y="1586637"/>
                  <a:pt x="1046726" y="1622530"/>
                </a:cubicBezTo>
                <a:cubicBezTo>
                  <a:pt x="887720" y="1658423"/>
                  <a:pt x="468415" y="1586843"/>
                  <a:pt x="0" y="1622530"/>
                </a:cubicBezTo>
                <a:cubicBezTo>
                  <a:pt x="-26170" y="1484414"/>
                  <a:pt x="3454" y="1184691"/>
                  <a:pt x="0" y="1049236"/>
                </a:cubicBezTo>
                <a:cubicBezTo>
                  <a:pt x="-3454" y="913781"/>
                  <a:pt x="8125" y="695311"/>
                  <a:pt x="0" y="540843"/>
                </a:cubicBezTo>
                <a:cubicBezTo>
                  <a:pt x="-8125" y="386375"/>
                  <a:pt x="51193" y="204378"/>
                  <a:pt x="0" y="0"/>
                </a:cubicBezTo>
                <a:close/>
              </a:path>
              <a:path w="7644627" h="1622530" stroke="0" extrusionOk="0">
                <a:moveTo>
                  <a:pt x="0" y="0"/>
                </a:moveTo>
                <a:cubicBezTo>
                  <a:pt x="141162" y="-38335"/>
                  <a:pt x="180271" y="558"/>
                  <a:pt x="358709" y="0"/>
                </a:cubicBezTo>
                <a:cubicBezTo>
                  <a:pt x="537147" y="-558"/>
                  <a:pt x="898294" y="74650"/>
                  <a:pt x="1099650" y="0"/>
                </a:cubicBezTo>
                <a:cubicBezTo>
                  <a:pt x="1301006" y="-74650"/>
                  <a:pt x="1309621" y="3787"/>
                  <a:pt x="1458360" y="0"/>
                </a:cubicBezTo>
                <a:cubicBezTo>
                  <a:pt x="1607099" y="-3787"/>
                  <a:pt x="1916968" y="54051"/>
                  <a:pt x="2046408" y="0"/>
                </a:cubicBezTo>
                <a:cubicBezTo>
                  <a:pt x="2175848" y="-54051"/>
                  <a:pt x="2477819" y="15497"/>
                  <a:pt x="2634456" y="0"/>
                </a:cubicBezTo>
                <a:cubicBezTo>
                  <a:pt x="2791093" y="-15497"/>
                  <a:pt x="2957958" y="18416"/>
                  <a:pt x="3146058" y="0"/>
                </a:cubicBezTo>
                <a:cubicBezTo>
                  <a:pt x="3334158" y="-18416"/>
                  <a:pt x="3552798" y="37063"/>
                  <a:pt x="3657660" y="0"/>
                </a:cubicBezTo>
                <a:cubicBezTo>
                  <a:pt x="3762522" y="-37063"/>
                  <a:pt x="3861454" y="19541"/>
                  <a:pt x="4016369" y="0"/>
                </a:cubicBezTo>
                <a:cubicBezTo>
                  <a:pt x="4171284" y="-19541"/>
                  <a:pt x="4382529" y="3007"/>
                  <a:pt x="4680864" y="0"/>
                </a:cubicBezTo>
                <a:cubicBezTo>
                  <a:pt x="4979199" y="-3007"/>
                  <a:pt x="5186097" y="42140"/>
                  <a:pt x="5421805" y="0"/>
                </a:cubicBezTo>
                <a:cubicBezTo>
                  <a:pt x="5657513" y="-42140"/>
                  <a:pt x="5806574" y="17740"/>
                  <a:pt x="5933407" y="0"/>
                </a:cubicBezTo>
                <a:cubicBezTo>
                  <a:pt x="6060240" y="-17740"/>
                  <a:pt x="6331103" y="12997"/>
                  <a:pt x="6597901" y="0"/>
                </a:cubicBezTo>
                <a:cubicBezTo>
                  <a:pt x="6864699" y="-12997"/>
                  <a:pt x="6831068" y="35218"/>
                  <a:pt x="7033057" y="0"/>
                </a:cubicBezTo>
                <a:cubicBezTo>
                  <a:pt x="7235046" y="-35218"/>
                  <a:pt x="7480997" y="58489"/>
                  <a:pt x="7644627" y="0"/>
                </a:cubicBezTo>
                <a:cubicBezTo>
                  <a:pt x="7678014" y="199158"/>
                  <a:pt x="7591855" y="376979"/>
                  <a:pt x="7644627" y="524618"/>
                </a:cubicBezTo>
                <a:cubicBezTo>
                  <a:pt x="7697399" y="672257"/>
                  <a:pt x="7623515" y="908593"/>
                  <a:pt x="7644627" y="1081687"/>
                </a:cubicBezTo>
                <a:cubicBezTo>
                  <a:pt x="7665739" y="1254781"/>
                  <a:pt x="7582006" y="1500316"/>
                  <a:pt x="7644627" y="1622530"/>
                </a:cubicBezTo>
                <a:cubicBezTo>
                  <a:pt x="7468770" y="1684984"/>
                  <a:pt x="7337257" y="1610914"/>
                  <a:pt x="7056579" y="1622530"/>
                </a:cubicBezTo>
                <a:cubicBezTo>
                  <a:pt x="6775901" y="1634146"/>
                  <a:pt x="6768435" y="1602953"/>
                  <a:pt x="6621423" y="1622530"/>
                </a:cubicBezTo>
                <a:cubicBezTo>
                  <a:pt x="6474411" y="1642107"/>
                  <a:pt x="6287847" y="1603233"/>
                  <a:pt x="6186267" y="1622530"/>
                </a:cubicBezTo>
                <a:cubicBezTo>
                  <a:pt x="6084687" y="1641827"/>
                  <a:pt x="5813505" y="1573980"/>
                  <a:pt x="5674665" y="1622530"/>
                </a:cubicBezTo>
                <a:cubicBezTo>
                  <a:pt x="5535825" y="1671080"/>
                  <a:pt x="5411801" y="1601539"/>
                  <a:pt x="5239510" y="1622530"/>
                </a:cubicBezTo>
                <a:cubicBezTo>
                  <a:pt x="5067219" y="1643521"/>
                  <a:pt x="4736859" y="1610314"/>
                  <a:pt x="4575015" y="1622530"/>
                </a:cubicBezTo>
                <a:cubicBezTo>
                  <a:pt x="4413172" y="1634746"/>
                  <a:pt x="4178289" y="1586136"/>
                  <a:pt x="3986967" y="1622530"/>
                </a:cubicBezTo>
                <a:cubicBezTo>
                  <a:pt x="3795645" y="1658924"/>
                  <a:pt x="3571507" y="1602379"/>
                  <a:pt x="3322473" y="1622530"/>
                </a:cubicBezTo>
                <a:cubicBezTo>
                  <a:pt x="3073439" y="1642681"/>
                  <a:pt x="2913556" y="1613072"/>
                  <a:pt x="2810871" y="1622530"/>
                </a:cubicBezTo>
                <a:cubicBezTo>
                  <a:pt x="2708186" y="1631988"/>
                  <a:pt x="2600293" y="1583005"/>
                  <a:pt x="2452161" y="1622530"/>
                </a:cubicBezTo>
                <a:cubicBezTo>
                  <a:pt x="2304029" y="1662055"/>
                  <a:pt x="2182054" y="1591707"/>
                  <a:pt x="2017005" y="1622530"/>
                </a:cubicBezTo>
                <a:cubicBezTo>
                  <a:pt x="1851956" y="1653353"/>
                  <a:pt x="1550785" y="1597705"/>
                  <a:pt x="1276065" y="1622530"/>
                </a:cubicBezTo>
                <a:cubicBezTo>
                  <a:pt x="1001345" y="1647355"/>
                  <a:pt x="789464" y="1563143"/>
                  <a:pt x="611570" y="1622530"/>
                </a:cubicBezTo>
                <a:cubicBezTo>
                  <a:pt x="433677" y="1681917"/>
                  <a:pt x="230617" y="1615504"/>
                  <a:pt x="0" y="1622530"/>
                </a:cubicBezTo>
                <a:cubicBezTo>
                  <a:pt x="-6634" y="1399704"/>
                  <a:pt x="15040" y="1263834"/>
                  <a:pt x="0" y="1065461"/>
                </a:cubicBezTo>
                <a:cubicBezTo>
                  <a:pt x="-15040" y="867088"/>
                  <a:pt x="57889" y="744271"/>
                  <a:pt x="0" y="557069"/>
                </a:cubicBezTo>
                <a:cubicBezTo>
                  <a:pt x="-57889" y="369867"/>
                  <a:pt x="10757" y="265567"/>
                  <a:pt x="0" y="0"/>
                </a:cubicBezTo>
                <a:close/>
              </a:path>
            </a:pathLst>
          </a:custGeom>
          <a:solidFill>
            <a:srgbClr val="FFC000"/>
          </a:solidFill>
          <a:ln>
            <a:no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vert="horz" lIns="91440" tIns="45720" rIns="91440" bIns="45720" rtlCol="0" anchor="b">
            <a:normAutofit fontScale="90000"/>
          </a:bodyPr>
          <a:lstStyle/>
          <a:p>
            <a:pPr algn="ctr"/>
            <a:r>
              <a:rPr lang="en-US" sz="11500" u="sng" kern="1200" dirty="0">
                <a:solidFill>
                  <a:schemeClr val="tx1"/>
                </a:solidFill>
                <a:latin typeface="Baguet Script" panose="00000500000000000000" pitchFamily="2" charset="0"/>
                <a:ea typeface="+mj-ea"/>
                <a:cs typeface="+mj-cs"/>
              </a:rPr>
              <a:t>THANKYOU…</a:t>
            </a:r>
          </a:p>
        </p:txBody>
      </p:sp>
    </p:spTree>
    <p:extLst>
      <p:ext uri="{BB962C8B-B14F-4D97-AF65-F5344CB8AC3E}">
        <p14:creationId xmlns:p14="http://schemas.microsoft.com/office/powerpoint/2010/main" val="68084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AA6AC-A77B-EB13-71BD-6842585FF300}"/>
              </a:ext>
            </a:extLst>
          </p:cNvPr>
          <p:cNvSpPr>
            <a:spLocks noGrp="1"/>
          </p:cNvSpPr>
          <p:nvPr>
            <p:ph type="title"/>
          </p:nvPr>
        </p:nvSpPr>
        <p:spPr>
          <a:xfrm>
            <a:off x="838200" y="298904"/>
            <a:ext cx="5251316" cy="1044575"/>
          </a:xfrm>
        </p:spPr>
        <p:txBody>
          <a:bodyPr>
            <a:normAutofit/>
          </a:bodyPr>
          <a:lstStyle/>
          <a:p>
            <a:pPr algn="ctr"/>
            <a:r>
              <a:rPr lang="en-US" b="1" u="sng" dirty="0">
                <a:latin typeface="Algerian" panose="04020705040A02060702" pitchFamily="82" charset="0"/>
              </a:rPr>
              <a:t>INTRODUCTION</a:t>
            </a:r>
            <a:endParaRPr lang="en-IN" b="1" u="sng" dirty="0">
              <a:latin typeface="Algerian" panose="04020705040A02060702" pitchFamily="82" charset="0"/>
            </a:endParaRPr>
          </a:p>
        </p:txBody>
      </p:sp>
      <p:sp>
        <p:nvSpPr>
          <p:cNvPr id="26" name="Content Placeholder 2">
            <a:extLst>
              <a:ext uri="{FF2B5EF4-FFF2-40B4-BE49-F238E27FC236}">
                <a16:creationId xmlns:a16="http://schemas.microsoft.com/office/drawing/2014/main" id="{093C7389-EB71-03CF-635C-C336ADB684C0}"/>
              </a:ext>
            </a:extLst>
          </p:cNvPr>
          <p:cNvSpPr>
            <a:spLocks noGrp="1"/>
          </p:cNvSpPr>
          <p:nvPr>
            <p:ph idx="1"/>
          </p:nvPr>
        </p:nvSpPr>
        <p:spPr>
          <a:xfrm>
            <a:off x="626575" y="1502229"/>
            <a:ext cx="5674567" cy="4674734"/>
          </a:xfrm>
          <a:custGeom>
            <a:avLst/>
            <a:gdLst>
              <a:gd name="connsiteX0" fmla="*/ 0 w 5674567"/>
              <a:gd name="connsiteY0" fmla="*/ 0 h 4674734"/>
              <a:gd name="connsiteX1" fmla="*/ 510711 w 5674567"/>
              <a:gd name="connsiteY1" fmla="*/ 0 h 4674734"/>
              <a:gd name="connsiteX2" fmla="*/ 964676 w 5674567"/>
              <a:gd name="connsiteY2" fmla="*/ 0 h 4674734"/>
              <a:gd name="connsiteX3" fmla="*/ 1361896 w 5674567"/>
              <a:gd name="connsiteY3" fmla="*/ 0 h 4674734"/>
              <a:gd name="connsiteX4" fmla="*/ 1872607 w 5674567"/>
              <a:gd name="connsiteY4" fmla="*/ 0 h 4674734"/>
              <a:gd name="connsiteX5" fmla="*/ 2496809 w 5674567"/>
              <a:gd name="connsiteY5" fmla="*/ 0 h 4674734"/>
              <a:gd name="connsiteX6" fmla="*/ 3121012 w 5674567"/>
              <a:gd name="connsiteY6" fmla="*/ 0 h 4674734"/>
              <a:gd name="connsiteX7" fmla="*/ 3518232 w 5674567"/>
              <a:gd name="connsiteY7" fmla="*/ 0 h 4674734"/>
              <a:gd name="connsiteX8" fmla="*/ 3972197 w 5674567"/>
              <a:gd name="connsiteY8" fmla="*/ 0 h 4674734"/>
              <a:gd name="connsiteX9" fmla="*/ 4596399 w 5674567"/>
              <a:gd name="connsiteY9" fmla="*/ 0 h 4674734"/>
              <a:gd name="connsiteX10" fmla="*/ 5163856 w 5674567"/>
              <a:gd name="connsiteY10" fmla="*/ 0 h 4674734"/>
              <a:gd name="connsiteX11" fmla="*/ 5674567 w 5674567"/>
              <a:gd name="connsiteY11" fmla="*/ 0 h 4674734"/>
              <a:gd name="connsiteX12" fmla="*/ 5674567 w 5674567"/>
              <a:gd name="connsiteY12" fmla="*/ 444100 h 4674734"/>
              <a:gd name="connsiteX13" fmla="*/ 5674567 w 5674567"/>
              <a:gd name="connsiteY13" fmla="*/ 1028441 h 4674734"/>
              <a:gd name="connsiteX14" fmla="*/ 5674567 w 5674567"/>
              <a:gd name="connsiteY14" fmla="*/ 1472541 h 4674734"/>
              <a:gd name="connsiteX15" fmla="*/ 5674567 w 5674567"/>
              <a:gd name="connsiteY15" fmla="*/ 2103630 h 4674734"/>
              <a:gd name="connsiteX16" fmla="*/ 5674567 w 5674567"/>
              <a:gd name="connsiteY16" fmla="*/ 2547730 h 4674734"/>
              <a:gd name="connsiteX17" fmla="*/ 5674567 w 5674567"/>
              <a:gd name="connsiteY17" fmla="*/ 3178819 h 4674734"/>
              <a:gd name="connsiteX18" fmla="*/ 5674567 w 5674567"/>
              <a:gd name="connsiteY18" fmla="*/ 3809908 h 4674734"/>
              <a:gd name="connsiteX19" fmla="*/ 5674567 w 5674567"/>
              <a:gd name="connsiteY19" fmla="*/ 4674734 h 4674734"/>
              <a:gd name="connsiteX20" fmla="*/ 5107110 w 5674567"/>
              <a:gd name="connsiteY20" fmla="*/ 4674734 h 4674734"/>
              <a:gd name="connsiteX21" fmla="*/ 4539654 w 5674567"/>
              <a:gd name="connsiteY21" fmla="*/ 4674734 h 4674734"/>
              <a:gd name="connsiteX22" fmla="*/ 3972197 w 5674567"/>
              <a:gd name="connsiteY22" fmla="*/ 4674734 h 4674734"/>
              <a:gd name="connsiteX23" fmla="*/ 3518232 w 5674567"/>
              <a:gd name="connsiteY23" fmla="*/ 4674734 h 4674734"/>
              <a:gd name="connsiteX24" fmla="*/ 3064266 w 5674567"/>
              <a:gd name="connsiteY24" fmla="*/ 4674734 h 4674734"/>
              <a:gd name="connsiteX25" fmla="*/ 2553555 w 5674567"/>
              <a:gd name="connsiteY25" fmla="*/ 4674734 h 4674734"/>
              <a:gd name="connsiteX26" fmla="*/ 1929353 w 5674567"/>
              <a:gd name="connsiteY26" fmla="*/ 4674734 h 4674734"/>
              <a:gd name="connsiteX27" fmla="*/ 1418642 w 5674567"/>
              <a:gd name="connsiteY27" fmla="*/ 4674734 h 4674734"/>
              <a:gd name="connsiteX28" fmla="*/ 851185 w 5674567"/>
              <a:gd name="connsiteY28" fmla="*/ 4674734 h 4674734"/>
              <a:gd name="connsiteX29" fmla="*/ 0 w 5674567"/>
              <a:gd name="connsiteY29" fmla="*/ 4674734 h 4674734"/>
              <a:gd name="connsiteX30" fmla="*/ 0 w 5674567"/>
              <a:gd name="connsiteY30" fmla="*/ 4043645 h 4674734"/>
              <a:gd name="connsiteX31" fmla="*/ 0 w 5674567"/>
              <a:gd name="connsiteY31" fmla="*/ 3459303 h 4674734"/>
              <a:gd name="connsiteX32" fmla="*/ 0 w 5674567"/>
              <a:gd name="connsiteY32" fmla="*/ 2968456 h 4674734"/>
              <a:gd name="connsiteX33" fmla="*/ 0 w 5674567"/>
              <a:gd name="connsiteY33" fmla="*/ 2290620 h 4674734"/>
              <a:gd name="connsiteX34" fmla="*/ 0 w 5674567"/>
              <a:gd name="connsiteY34" fmla="*/ 1799773 h 4674734"/>
              <a:gd name="connsiteX35" fmla="*/ 0 w 5674567"/>
              <a:gd name="connsiteY35" fmla="*/ 1355673 h 4674734"/>
              <a:gd name="connsiteX36" fmla="*/ 0 w 5674567"/>
              <a:gd name="connsiteY36" fmla="*/ 771331 h 4674734"/>
              <a:gd name="connsiteX37" fmla="*/ 0 w 5674567"/>
              <a:gd name="connsiteY37" fmla="*/ 0 h 467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674567" h="4674734" fill="none" extrusionOk="0">
                <a:moveTo>
                  <a:pt x="0" y="0"/>
                </a:moveTo>
                <a:cubicBezTo>
                  <a:pt x="106757" y="-26331"/>
                  <a:pt x="343079" y="32515"/>
                  <a:pt x="510711" y="0"/>
                </a:cubicBezTo>
                <a:cubicBezTo>
                  <a:pt x="678343" y="-32515"/>
                  <a:pt x="751017" y="644"/>
                  <a:pt x="964676" y="0"/>
                </a:cubicBezTo>
                <a:cubicBezTo>
                  <a:pt x="1178335" y="-644"/>
                  <a:pt x="1174583" y="37231"/>
                  <a:pt x="1361896" y="0"/>
                </a:cubicBezTo>
                <a:cubicBezTo>
                  <a:pt x="1549209" y="-37231"/>
                  <a:pt x="1754720" y="31651"/>
                  <a:pt x="1872607" y="0"/>
                </a:cubicBezTo>
                <a:cubicBezTo>
                  <a:pt x="1990494" y="-31651"/>
                  <a:pt x="2195582" y="12263"/>
                  <a:pt x="2496809" y="0"/>
                </a:cubicBezTo>
                <a:cubicBezTo>
                  <a:pt x="2798036" y="-12263"/>
                  <a:pt x="2940685" y="62347"/>
                  <a:pt x="3121012" y="0"/>
                </a:cubicBezTo>
                <a:cubicBezTo>
                  <a:pt x="3301339" y="-62347"/>
                  <a:pt x="3425119" y="3632"/>
                  <a:pt x="3518232" y="0"/>
                </a:cubicBezTo>
                <a:cubicBezTo>
                  <a:pt x="3611345" y="-3632"/>
                  <a:pt x="3771774" y="10440"/>
                  <a:pt x="3972197" y="0"/>
                </a:cubicBezTo>
                <a:cubicBezTo>
                  <a:pt x="4172620" y="-10440"/>
                  <a:pt x="4390772" y="51857"/>
                  <a:pt x="4596399" y="0"/>
                </a:cubicBezTo>
                <a:cubicBezTo>
                  <a:pt x="4802026" y="-51857"/>
                  <a:pt x="4884073" y="16924"/>
                  <a:pt x="5163856" y="0"/>
                </a:cubicBezTo>
                <a:cubicBezTo>
                  <a:pt x="5443639" y="-16924"/>
                  <a:pt x="5427912" y="57630"/>
                  <a:pt x="5674567" y="0"/>
                </a:cubicBezTo>
                <a:cubicBezTo>
                  <a:pt x="5708827" y="154367"/>
                  <a:pt x="5632301" y="313066"/>
                  <a:pt x="5674567" y="444100"/>
                </a:cubicBezTo>
                <a:cubicBezTo>
                  <a:pt x="5716833" y="575134"/>
                  <a:pt x="5670468" y="850336"/>
                  <a:pt x="5674567" y="1028441"/>
                </a:cubicBezTo>
                <a:cubicBezTo>
                  <a:pt x="5678666" y="1206546"/>
                  <a:pt x="5655839" y="1349298"/>
                  <a:pt x="5674567" y="1472541"/>
                </a:cubicBezTo>
                <a:cubicBezTo>
                  <a:pt x="5693295" y="1595784"/>
                  <a:pt x="5646013" y="1926067"/>
                  <a:pt x="5674567" y="2103630"/>
                </a:cubicBezTo>
                <a:cubicBezTo>
                  <a:pt x="5703121" y="2281193"/>
                  <a:pt x="5635342" y="2326049"/>
                  <a:pt x="5674567" y="2547730"/>
                </a:cubicBezTo>
                <a:cubicBezTo>
                  <a:pt x="5713792" y="2769411"/>
                  <a:pt x="5647053" y="2863660"/>
                  <a:pt x="5674567" y="3178819"/>
                </a:cubicBezTo>
                <a:cubicBezTo>
                  <a:pt x="5702081" y="3493978"/>
                  <a:pt x="5646445" y="3575685"/>
                  <a:pt x="5674567" y="3809908"/>
                </a:cubicBezTo>
                <a:cubicBezTo>
                  <a:pt x="5702689" y="4044131"/>
                  <a:pt x="5572618" y="4291720"/>
                  <a:pt x="5674567" y="4674734"/>
                </a:cubicBezTo>
                <a:cubicBezTo>
                  <a:pt x="5469123" y="4699469"/>
                  <a:pt x="5343480" y="4644605"/>
                  <a:pt x="5107110" y="4674734"/>
                </a:cubicBezTo>
                <a:cubicBezTo>
                  <a:pt x="4870740" y="4704863"/>
                  <a:pt x="4687388" y="4650304"/>
                  <a:pt x="4539654" y="4674734"/>
                </a:cubicBezTo>
                <a:cubicBezTo>
                  <a:pt x="4391920" y="4699164"/>
                  <a:pt x="4248909" y="4616439"/>
                  <a:pt x="3972197" y="4674734"/>
                </a:cubicBezTo>
                <a:cubicBezTo>
                  <a:pt x="3695485" y="4733029"/>
                  <a:pt x="3649955" y="4627796"/>
                  <a:pt x="3518232" y="4674734"/>
                </a:cubicBezTo>
                <a:cubicBezTo>
                  <a:pt x="3386509" y="4721672"/>
                  <a:pt x="3248059" y="4648977"/>
                  <a:pt x="3064266" y="4674734"/>
                </a:cubicBezTo>
                <a:cubicBezTo>
                  <a:pt x="2880473" y="4700491"/>
                  <a:pt x="2773798" y="4642733"/>
                  <a:pt x="2553555" y="4674734"/>
                </a:cubicBezTo>
                <a:cubicBezTo>
                  <a:pt x="2333312" y="4706735"/>
                  <a:pt x="2057836" y="4626934"/>
                  <a:pt x="1929353" y="4674734"/>
                </a:cubicBezTo>
                <a:cubicBezTo>
                  <a:pt x="1800870" y="4722534"/>
                  <a:pt x="1576282" y="4659939"/>
                  <a:pt x="1418642" y="4674734"/>
                </a:cubicBezTo>
                <a:cubicBezTo>
                  <a:pt x="1261002" y="4689529"/>
                  <a:pt x="1118946" y="4647279"/>
                  <a:pt x="851185" y="4674734"/>
                </a:cubicBezTo>
                <a:cubicBezTo>
                  <a:pt x="583424" y="4702189"/>
                  <a:pt x="296124" y="4619952"/>
                  <a:pt x="0" y="4674734"/>
                </a:cubicBezTo>
                <a:cubicBezTo>
                  <a:pt x="-53539" y="4460711"/>
                  <a:pt x="33783" y="4185736"/>
                  <a:pt x="0" y="4043645"/>
                </a:cubicBezTo>
                <a:cubicBezTo>
                  <a:pt x="-33783" y="3901554"/>
                  <a:pt x="53012" y="3592922"/>
                  <a:pt x="0" y="3459303"/>
                </a:cubicBezTo>
                <a:cubicBezTo>
                  <a:pt x="-53012" y="3325684"/>
                  <a:pt x="20549" y="3195481"/>
                  <a:pt x="0" y="2968456"/>
                </a:cubicBezTo>
                <a:cubicBezTo>
                  <a:pt x="-20549" y="2741431"/>
                  <a:pt x="2971" y="2463573"/>
                  <a:pt x="0" y="2290620"/>
                </a:cubicBezTo>
                <a:cubicBezTo>
                  <a:pt x="-2971" y="2117667"/>
                  <a:pt x="57690" y="1985149"/>
                  <a:pt x="0" y="1799773"/>
                </a:cubicBezTo>
                <a:cubicBezTo>
                  <a:pt x="-57690" y="1614397"/>
                  <a:pt x="21231" y="1507412"/>
                  <a:pt x="0" y="1355673"/>
                </a:cubicBezTo>
                <a:cubicBezTo>
                  <a:pt x="-21231" y="1203934"/>
                  <a:pt x="69274" y="1048725"/>
                  <a:pt x="0" y="771331"/>
                </a:cubicBezTo>
                <a:cubicBezTo>
                  <a:pt x="-69274" y="493937"/>
                  <a:pt x="19197" y="158042"/>
                  <a:pt x="0" y="0"/>
                </a:cubicBezTo>
                <a:close/>
              </a:path>
              <a:path w="5674567" h="4674734" stroke="0" extrusionOk="0">
                <a:moveTo>
                  <a:pt x="0" y="0"/>
                </a:moveTo>
                <a:cubicBezTo>
                  <a:pt x="89449" y="-28217"/>
                  <a:pt x="230391" y="6526"/>
                  <a:pt x="397220" y="0"/>
                </a:cubicBezTo>
                <a:cubicBezTo>
                  <a:pt x="564049" y="-6526"/>
                  <a:pt x="647149" y="32935"/>
                  <a:pt x="794439" y="0"/>
                </a:cubicBezTo>
                <a:cubicBezTo>
                  <a:pt x="941729" y="-32935"/>
                  <a:pt x="1101649" y="47269"/>
                  <a:pt x="1248405" y="0"/>
                </a:cubicBezTo>
                <a:cubicBezTo>
                  <a:pt x="1395161" y="-47269"/>
                  <a:pt x="1496474" y="2044"/>
                  <a:pt x="1702370" y="0"/>
                </a:cubicBezTo>
                <a:cubicBezTo>
                  <a:pt x="1908266" y="-2044"/>
                  <a:pt x="2194724" y="47318"/>
                  <a:pt x="2383318" y="0"/>
                </a:cubicBezTo>
                <a:cubicBezTo>
                  <a:pt x="2571912" y="-47318"/>
                  <a:pt x="2840647" y="18879"/>
                  <a:pt x="3064266" y="0"/>
                </a:cubicBezTo>
                <a:cubicBezTo>
                  <a:pt x="3287885" y="-18879"/>
                  <a:pt x="3436274" y="47962"/>
                  <a:pt x="3688469" y="0"/>
                </a:cubicBezTo>
                <a:cubicBezTo>
                  <a:pt x="3940664" y="-47962"/>
                  <a:pt x="4093540" y="75490"/>
                  <a:pt x="4369417" y="0"/>
                </a:cubicBezTo>
                <a:cubicBezTo>
                  <a:pt x="4645294" y="-75490"/>
                  <a:pt x="4627607" y="5120"/>
                  <a:pt x="4880128" y="0"/>
                </a:cubicBezTo>
                <a:cubicBezTo>
                  <a:pt x="5132649" y="-5120"/>
                  <a:pt x="5361350" y="43671"/>
                  <a:pt x="5674567" y="0"/>
                </a:cubicBezTo>
                <a:cubicBezTo>
                  <a:pt x="5736203" y="119712"/>
                  <a:pt x="5622006" y="386549"/>
                  <a:pt x="5674567" y="584342"/>
                </a:cubicBezTo>
                <a:cubicBezTo>
                  <a:pt x="5727128" y="782135"/>
                  <a:pt x="5648405" y="997240"/>
                  <a:pt x="5674567" y="1121936"/>
                </a:cubicBezTo>
                <a:cubicBezTo>
                  <a:pt x="5700729" y="1246632"/>
                  <a:pt x="5608395" y="1510113"/>
                  <a:pt x="5674567" y="1753025"/>
                </a:cubicBezTo>
                <a:cubicBezTo>
                  <a:pt x="5740739" y="1995937"/>
                  <a:pt x="5670286" y="2164200"/>
                  <a:pt x="5674567" y="2290620"/>
                </a:cubicBezTo>
                <a:cubicBezTo>
                  <a:pt x="5678848" y="2417040"/>
                  <a:pt x="5671347" y="2636033"/>
                  <a:pt x="5674567" y="2781467"/>
                </a:cubicBezTo>
                <a:cubicBezTo>
                  <a:pt x="5677787" y="2926901"/>
                  <a:pt x="5633061" y="3168187"/>
                  <a:pt x="5674567" y="3412556"/>
                </a:cubicBezTo>
                <a:cubicBezTo>
                  <a:pt x="5716073" y="3656925"/>
                  <a:pt x="5666020" y="3712317"/>
                  <a:pt x="5674567" y="3950150"/>
                </a:cubicBezTo>
                <a:cubicBezTo>
                  <a:pt x="5683114" y="4187983"/>
                  <a:pt x="5641498" y="4466517"/>
                  <a:pt x="5674567" y="4674734"/>
                </a:cubicBezTo>
                <a:cubicBezTo>
                  <a:pt x="5480280" y="4732675"/>
                  <a:pt x="5274131" y="4631973"/>
                  <a:pt x="5107110" y="4674734"/>
                </a:cubicBezTo>
                <a:cubicBezTo>
                  <a:pt x="4940089" y="4717495"/>
                  <a:pt x="4751741" y="4663870"/>
                  <a:pt x="4539654" y="4674734"/>
                </a:cubicBezTo>
                <a:cubicBezTo>
                  <a:pt x="4327567" y="4685598"/>
                  <a:pt x="4094940" y="4613404"/>
                  <a:pt x="3915451" y="4674734"/>
                </a:cubicBezTo>
                <a:cubicBezTo>
                  <a:pt x="3735962" y="4736064"/>
                  <a:pt x="3431329" y="4614532"/>
                  <a:pt x="3291249" y="4674734"/>
                </a:cubicBezTo>
                <a:cubicBezTo>
                  <a:pt x="3151169" y="4734936"/>
                  <a:pt x="3033666" y="4665222"/>
                  <a:pt x="2837284" y="4674734"/>
                </a:cubicBezTo>
                <a:cubicBezTo>
                  <a:pt x="2640903" y="4684246"/>
                  <a:pt x="2344142" y="4636391"/>
                  <a:pt x="2213081" y="4674734"/>
                </a:cubicBezTo>
                <a:cubicBezTo>
                  <a:pt x="2082020" y="4713077"/>
                  <a:pt x="1802955" y="4635745"/>
                  <a:pt x="1645624" y="4674734"/>
                </a:cubicBezTo>
                <a:cubicBezTo>
                  <a:pt x="1488293" y="4713723"/>
                  <a:pt x="1166463" y="4636903"/>
                  <a:pt x="1021422" y="4674734"/>
                </a:cubicBezTo>
                <a:cubicBezTo>
                  <a:pt x="876381" y="4712565"/>
                  <a:pt x="718693" y="4644553"/>
                  <a:pt x="624202" y="4674734"/>
                </a:cubicBezTo>
                <a:cubicBezTo>
                  <a:pt x="529711" y="4704915"/>
                  <a:pt x="126454" y="4624245"/>
                  <a:pt x="0" y="4674734"/>
                </a:cubicBezTo>
                <a:cubicBezTo>
                  <a:pt x="-39789" y="4447990"/>
                  <a:pt x="25630" y="4380099"/>
                  <a:pt x="0" y="4183887"/>
                </a:cubicBezTo>
                <a:cubicBezTo>
                  <a:pt x="-25630" y="3987675"/>
                  <a:pt x="38232" y="3856181"/>
                  <a:pt x="0" y="3552798"/>
                </a:cubicBezTo>
                <a:cubicBezTo>
                  <a:pt x="-38232" y="3249415"/>
                  <a:pt x="44000" y="3174083"/>
                  <a:pt x="0" y="2968456"/>
                </a:cubicBezTo>
                <a:cubicBezTo>
                  <a:pt x="-44000" y="2762829"/>
                  <a:pt x="54131" y="2503853"/>
                  <a:pt x="0" y="2337367"/>
                </a:cubicBezTo>
                <a:cubicBezTo>
                  <a:pt x="-54131" y="2170881"/>
                  <a:pt x="10861" y="1933031"/>
                  <a:pt x="0" y="1659531"/>
                </a:cubicBezTo>
                <a:cubicBezTo>
                  <a:pt x="-10861" y="1386031"/>
                  <a:pt x="27603" y="1390242"/>
                  <a:pt x="0" y="1215431"/>
                </a:cubicBezTo>
                <a:cubicBezTo>
                  <a:pt x="-27603" y="1040620"/>
                  <a:pt x="52422" y="926559"/>
                  <a:pt x="0" y="724584"/>
                </a:cubicBezTo>
                <a:cubicBezTo>
                  <a:pt x="-52422" y="522609"/>
                  <a:pt x="70207" y="194246"/>
                  <a:pt x="0" y="0"/>
                </a:cubicBezTo>
                <a:close/>
              </a:path>
            </a:pathLst>
          </a:custGeom>
          <a:ln>
            <a:solidFill>
              <a:schemeClr val="tx1"/>
            </a:solidFill>
            <a:extLst>
              <a:ext uri="{C807C97D-BFC1-408E-A445-0C87EB9F89A2}">
                <ask:lineSketchStyleProps xmlns:ask="http://schemas.microsoft.com/office/drawing/2018/sketchyshapes" sd="982333477">
                  <ask:type>
                    <ask:lineSketchScribble/>
                  </ask:type>
                </ask:lineSketchStyleProps>
              </a:ext>
            </a:extLst>
          </a:ln>
        </p:spPr>
        <p:txBody>
          <a:bodyPr>
            <a:noAutofit/>
          </a:bodyPr>
          <a:lstStyle/>
          <a:p>
            <a:r>
              <a:rPr lang="en-US" sz="2000" dirty="0">
                <a:latin typeface="STXinwei" panose="02010800040101010101" pitchFamily="2" charset="-122"/>
                <a:ea typeface="STXinwei" panose="02010800040101010101" pitchFamily="2" charset="-122"/>
              </a:rPr>
              <a:t>"Staff Genie" aims to provide a comprehensive solution for managing all aspects of employee work and performance.</a:t>
            </a:r>
          </a:p>
          <a:p>
            <a:r>
              <a:rPr lang="en-US" sz="2000" dirty="0">
                <a:latin typeface="STXinwei" panose="02010800040101010101" pitchFamily="2" charset="-122"/>
                <a:ea typeface="STXinwei" panose="02010800040101010101" pitchFamily="2" charset="-122"/>
              </a:rPr>
              <a:t>"Staff Genie," highlights how our project aims to help employers and managers to make informed decisions about staffing, track employee performance, manage employee information, and streamline administrative tasks.</a:t>
            </a:r>
          </a:p>
          <a:p>
            <a:r>
              <a:rPr lang="en-US" sz="2000" dirty="0">
                <a:latin typeface="STXinwei" panose="02010800040101010101" pitchFamily="2" charset="-122"/>
                <a:ea typeface="STXinwei" panose="02010800040101010101" pitchFamily="2" charset="-122"/>
              </a:rPr>
              <a:t>It can also emphasize how it will make life easier for managers by fulfilling their HR wishes with minimal effort.</a:t>
            </a:r>
          </a:p>
          <a:p>
            <a:r>
              <a:rPr lang="en-US" sz="2000" dirty="0">
                <a:latin typeface="STXinwei" panose="02010800040101010101" pitchFamily="2" charset="-122"/>
                <a:ea typeface="STXinwei" panose="02010800040101010101" pitchFamily="2" charset="-122"/>
              </a:rPr>
              <a:t>Just like any genie “Staff Genie” brings every detail of your staff at a snap of your finger.</a:t>
            </a:r>
          </a:p>
        </p:txBody>
      </p:sp>
      <p:pic>
        <p:nvPicPr>
          <p:cNvPr id="5" name="Picture 4" descr="Light bulb on yellow background with sketched light beams and cord">
            <a:extLst>
              <a:ext uri="{FF2B5EF4-FFF2-40B4-BE49-F238E27FC236}">
                <a16:creationId xmlns:a16="http://schemas.microsoft.com/office/drawing/2014/main" id="{0FFEE307-5983-B7F7-8AC8-06C5DE1009EF}"/>
              </a:ext>
            </a:extLst>
          </p:cNvPr>
          <p:cNvPicPr>
            <a:picLocks noChangeAspect="1"/>
          </p:cNvPicPr>
          <p:nvPr/>
        </p:nvPicPr>
        <p:blipFill rotWithShape="1">
          <a:blip r:embed="rId2"/>
          <a:srcRect l="45689" r="83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345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ight Triangle 3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976339A9-88F0-3E73-FE23-A8D2016A2CAC}"/>
              </a:ext>
            </a:extLst>
          </p:cNvPr>
          <p:cNvGraphicFramePr>
            <a:graphicFrameLocks noGrp="1"/>
          </p:cNvGraphicFramePr>
          <p:nvPr>
            <p:ph idx="1"/>
            <p:extLst>
              <p:ext uri="{D42A27DB-BD31-4B8C-83A1-F6EECF244321}">
                <p14:modId xmlns:p14="http://schemas.microsoft.com/office/powerpoint/2010/main" val="3820655267"/>
              </p:ext>
            </p:extLst>
          </p:nvPr>
        </p:nvGraphicFramePr>
        <p:xfrm>
          <a:off x="912152" y="3074150"/>
          <a:ext cx="7221135" cy="2937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091D231-F1E9-7010-9B43-CE214C432A73}"/>
              </a:ext>
            </a:extLst>
          </p:cNvPr>
          <p:cNvSpPr txBox="1"/>
          <p:nvPr/>
        </p:nvSpPr>
        <p:spPr>
          <a:xfrm>
            <a:off x="845598" y="615621"/>
            <a:ext cx="10497403" cy="2139047"/>
          </a:xfrm>
          <a:custGeom>
            <a:avLst/>
            <a:gdLst>
              <a:gd name="connsiteX0" fmla="*/ 0 w 10497403"/>
              <a:gd name="connsiteY0" fmla="*/ 0 h 2139047"/>
              <a:gd name="connsiteX1" fmla="*/ 478215 w 10497403"/>
              <a:gd name="connsiteY1" fmla="*/ 0 h 2139047"/>
              <a:gd name="connsiteX2" fmla="*/ 1271352 w 10497403"/>
              <a:gd name="connsiteY2" fmla="*/ 0 h 2139047"/>
              <a:gd name="connsiteX3" fmla="*/ 1749567 w 10497403"/>
              <a:gd name="connsiteY3" fmla="*/ 0 h 2139047"/>
              <a:gd name="connsiteX4" fmla="*/ 2332756 w 10497403"/>
              <a:gd name="connsiteY4" fmla="*/ 0 h 2139047"/>
              <a:gd name="connsiteX5" fmla="*/ 2810971 w 10497403"/>
              <a:gd name="connsiteY5" fmla="*/ 0 h 2139047"/>
              <a:gd name="connsiteX6" fmla="*/ 3079238 w 10497403"/>
              <a:gd name="connsiteY6" fmla="*/ 0 h 2139047"/>
              <a:gd name="connsiteX7" fmla="*/ 3557453 w 10497403"/>
              <a:gd name="connsiteY7" fmla="*/ 0 h 2139047"/>
              <a:gd name="connsiteX8" fmla="*/ 3930694 w 10497403"/>
              <a:gd name="connsiteY8" fmla="*/ 0 h 2139047"/>
              <a:gd name="connsiteX9" fmla="*/ 4198961 w 10497403"/>
              <a:gd name="connsiteY9" fmla="*/ 0 h 2139047"/>
              <a:gd name="connsiteX10" fmla="*/ 4572202 w 10497403"/>
              <a:gd name="connsiteY10" fmla="*/ 0 h 2139047"/>
              <a:gd name="connsiteX11" fmla="*/ 5365339 w 10497403"/>
              <a:gd name="connsiteY11" fmla="*/ 0 h 2139047"/>
              <a:gd name="connsiteX12" fmla="*/ 5948528 w 10497403"/>
              <a:gd name="connsiteY12" fmla="*/ 0 h 2139047"/>
              <a:gd name="connsiteX13" fmla="*/ 6531717 w 10497403"/>
              <a:gd name="connsiteY13" fmla="*/ 0 h 2139047"/>
              <a:gd name="connsiteX14" fmla="*/ 7219881 w 10497403"/>
              <a:gd name="connsiteY14" fmla="*/ 0 h 2139047"/>
              <a:gd name="connsiteX15" fmla="*/ 7593122 w 10497403"/>
              <a:gd name="connsiteY15" fmla="*/ 0 h 2139047"/>
              <a:gd name="connsiteX16" fmla="*/ 8176311 w 10497403"/>
              <a:gd name="connsiteY16" fmla="*/ 0 h 2139047"/>
              <a:gd name="connsiteX17" fmla="*/ 8549552 w 10497403"/>
              <a:gd name="connsiteY17" fmla="*/ 0 h 2139047"/>
              <a:gd name="connsiteX18" fmla="*/ 9342689 w 10497403"/>
              <a:gd name="connsiteY18" fmla="*/ 0 h 2139047"/>
              <a:gd name="connsiteX19" fmla="*/ 10497403 w 10497403"/>
              <a:gd name="connsiteY19" fmla="*/ 0 h 2139047"/>
              <a:gd name="connsiteX20" fmla="*/ 10497403 w 10497403"/>
              <a:gd name="connsiteY20" fmla="*/ 470590 h 2139047"/>
              <a:gd name="connsiteX21" fmla="*/ 10497403 w 10497403"/>
              <a:gd name="connsiteY21" fmla="*/ 1048133 h 2139047"/>
              <a:gd name="connsiteX22" fmla="*/ 10497403 w 10497403"/>
              <a:gd name="connsiteY22" fmla="*/ 1582895 h 2139047"/>
              <a:gd name="connsiteX23" fmla="*/ 10497403 w 10497403"/>
              <a:gd name="connsiteY23" fmla="*/ 2139047 h 2139047"/>
              <a:gd name="connsiteX24" fmla="*/ 9914214 w 10497403"/>
              <a:gd name="connsiteY24" fmla="*/ 2139047 h 2139047"/>
              <a:gd name="connsiteX25" fmla="*/ 9540973 w 10497403"/>
              <a:gd name="connsiteY25" fmla="*/ 2139047 h 2139047"/>
              <a:gd name="connsiteX26" fmla="*/ 8747836 w 10497403"/>
              <a:gd name="connsiteY26" fmla="*/ 2139047 h 2139047"/>
              <a:gd name="connsiteX27" fmla="*/ 8374595 w 10497403"/>
              <a:gd name="connsiteY27" fmla="*/ 2139047 h 2139047"/>
              <a:gd name="connsiteX28" fmla="*/ 7791406 w 10497403"/>
              <a:gd name="connsiteY28" fmla="*/ 2139047 h 2139047"/>
              <a:gd name="connsiteX29" fmla="*/ 7103243 w 10497403"/>
              <a:gd name="connsiteY29" fmla="*/ 2139047 h 2139047"/>
              <a:gd name="connsiteX30" fmla="*/ 6310106 w 10497403"/>
              <a:gd name="connsiteY30" fmla="*/ 2139047 h 2139047"/>
              <a:gd name="connsiteX31" fmla="*/ 5516968 w 10497403"/>
              <a:gd name="connsiteY31" fmla="*/ 2139047 h 2139047"/>
              <a:gd name="connsiteX32" fmla="*/ 4723831 w 10497403"/>
              <a:gd name="connsiteY32" fmla="*/ 2139047 h 2139047"/>
              <a:gd name="connsiteX33" fmla="*/ 4455564 w 10497403"/>
              <a:gd name="connsiteY33" fmla="*/ 2139047 h 2139047"/>
              <a:gd name="connsiteX34" fmla="*/ 3872375 w 10497403"/>
              <a:gd name="connsiteY34" fmla="*/ 2139047 h 2139047"/>
              <a:gd name="connsiteX35" fmla="*/ 3394160 w 10497403"/>
              <a:gd name="connsiteY35" fmla="*/ 2139047 h 2139047"/>
              <a:gd name="connsiteX36" fmla="*/ 2915945 w 10497403"/>
              <a:gd name="connsiteY36" fmla="*/ 2139047 h 2139047"/>
              <a:gd name="connsiteX37" fmla="*/ 2647678 w 10497403"/>
              <a:gd name="connsiteY37" fmla="*/ 2139047 h 2139047"/>
              <a:gd name="connsiteX38" fmla="*/ 1959515 w 10497403"/>
              <a:gd name="connsiteY38" fmla="*/ 2139047 h 2139047"/>
              <a:gd name="connsiteX39" fmla="*/ 1481300 w 10497403"/>
              <a:gd name="connsiteY39" fmla="*/ 2139047 h 2139047"/>
              <a:gd name="connsiteX40" fmla="*/ 898111 w 10497403"/>
              <a:gd name="connsiteY40" fmla="*/ 2139047 h 2139047"/>
              <a:gd name="connsiteX41" fmla="*/ 0 w 10497403"/>
              <a:gd name="connsiteY41" fmla="*/ 2139047 h 2139047"/>
              <a:gd name="connsiteX42" fmla="*/ 0 w 10497403"/>
              <a:gd name="connsiteY42" fmla="*/ 1625676 h 2139047"/>
              <a:gd name="connsiteX43" fmla="*/ 0 w 10497403"/>
              <a:gd name="connsiteY43" fmla="*/ 1155085 h 2139047"/>
              <a:gd name="connsiteX44" fmla="*/ 0 w 10497403"/>
              <a:gd name="connsiteY44" fmla="*/ 577543 h 2139047"/>
              <a:gd name="connsiteX45" fmla="*/ 0 w 10497403"/>
              <a:gd name="connsiteY45" fmla="*/ 0 h 213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0497403" h="2139047" extrusionOk="0">
                <a:moveTo>
                  <a:pt x="0" y="0"/>
                </a:moveTo>
                <a:cubicBezTo>
                  <a:pt x="213169" y="-2599"/>
                  <a:pt x="240396" y="41652"/>
                  <a:pt x="478215" y="0"/>
                </a:cubicBezTo>
                <a:cubicBezTo>
                  <a:pt x="716035" y="-41652"/>
                  <a:pt x="1038168" y="20898"/>
                  <a:pt x="1271352" y="0"/>
                </a:cubicBezTo>
                <a:cubicBezTo>
                  <a:pt x="1504536" y="-20898"/>
                  <a:pt x="1591213" y="52318"/>
                  <a:pt x="1749567" y="0"/>
                </a:cubicBezTo>
                <a:cubicBezTo>
                  <a:pt x="1907922" y="-52318"/>
                  <a:pt x="2120086" y="3446"/>
                  <a:pt x="2332756" y="0"/>
                </a:cubicBezTo>
                <a:cubicBezTo>
                  <a:pt x="2545426" y="-3446"/>
                  <a:pt x="2595295" y="17189"/>
                  <a:pt x="2810971" y="0"/>
                </a:cubicBezTo>
                <a:cubicBezTo>
                  <a:pt x="3026648" y="-17189"/>
                  <a:pt x="2991594" y="18354"/>
                  <a:pt x="3079238" y="0"/>
                </a:cubicBezTo>
                <a:cubicBezTo>
                  <a:pt x="3166882" y="-18354"/>
                  <a:pt x="3415310" y="38489"/>
                  <a:pt x="3557453" y="0"/>
                </a:cubicBezTo>
                <a:cubicBezTo>
                  <a:pt x="3699597" y="-38489"/>
                  <a:pt x="3841606" y="40400"/>
                  <a:pt x="3930694" y="0"/>
                </a:cubicBezTo>
                <a:cubicBezTo>
                  <a:pt x="4019782" y="-40400"/>
                  <a:pt x="4076800" y="6575"/>
                  <a:pt x="4198961" y="0"/>
                </a:cubicBezTo>
                <a:cubicBezTo>
                  <a:pt x="4321122" y="-6575"/>
                  <a:pt x="4418267" y="10757"/>
                  <a:pt x="4572202" y="0"/>
                </a:cubicBezTo>
                <a:cubicBezTo>
                  <a:pt x="4726137" y="-10757"/>
                  <a:pt x="5106896" y="37307"/>
                  <a:pt x="5365339" y="0"/>
                </a:cubicBezTo>
                <a:cubicBezTo>
                  <a:pt x="5623782" y="-37307"/>
                  <a:pt x="5689467" y="6924"/>
                  <a:pt x="5948528" y="0"/>
                </a:cubicBezTo>
                <a:cubicBezTo>
                  <a:pt x="6207589" y="-6924"/>
                  <a:pt x="6342211" y="47374"/>
                  <a:pt x="6531717" y="0"/>
                </a:cubicBezTo>
                <a:cubicBezTo>
                  <a:pt x="6721223" y="-47374"/>
                  <a:pt x="7011412" y="33595"/>
                  <a:pt x="7219881" y="0"/>
                </a:cubicBezTo>
                <a:cubicBezTo>
                  <a:pt x="7428350" y="-33595"/>
                  <a:pt x="7455643" y="20737"/>
                  <a:pt x="7593122" y="0"/>
                </a:cubicBezTo>
                <a:cubicBezTo>
                  <a:pt x="7730601" y="-20737"/>
                  <a:pt x="7948314" y="44015"/>
                  <a:pt x="8176311" y="0"/>
                </a:cubicBezTo>
                <a:cubicBezTo>
                  <a:pt x="8404308" y="-44015"/>
                  <a:pt x="8387405" y="3670"/>
                  <a:pt x="8549552" y="0"/>
                </a:cubicBezTo>
                <a:cubicBezTo>
                  <a:pt x="8711699" y="-3670"/>
                  <a:pt x="9008393" y="41395"/>
                  <a:pt x="9342689" y="0"/>
                </a:cubicBezTo>
                <a:cubicBezTo>
                  <a:pt x="9676985" y="-41395"/>
                  <a:pt x="9992517" y="118280"/>
                  <a:pt x="10497403" y="0"/>
                </a:cubicBezTo>
                <a:cubicBezTo>
                  <a:pt x="10549250" y="114209"/>
                  <a:pt x="10492251" y="330137"/>
                  <a:pt x="10497403" y="470590"/>
                </a:cubicBezTo>
                <a:cubicBezTo>
                  <a:pt x="10502555" y="611043"/>
                  <a:pt x="10494046" y="922679"/>
                  <a:pt x="10497403" y="1048133"/>
                </a:cubicBezTo>
                <a:cubicBezTo>
                  <a:pt x="10500760" y="1173587"/>
                  <a:pt x="10461189" y="1424580"/>
                  <a:pt x="10497403" y="1582895"/>
                </a:cubicBezTo>
                <a:cubicBezTo>
                  <a:pt x="10533617" y="1741210"/>
                  <a:pt x="10448970" y="2016875"/>
                  <a:pt x="10497403" y="2139047"/>
                </a:cubicBezTo>
                <a:cubicBezTo>
                  <a:pt x="10236339" y="2147386"/>
                  <a:pt x="10049104" y="2079369"/>
                  <a:pt x="9914214" y="2139047"/>
                </a:cubicBezTo>
                <a:cubicBezTo>
                  <a:pt x="9779324" y="2198725"/>
                  <a:pt x="9689558" y="2117448"/>
                  <a:pt x="9540973" y="2139047"/>
                </a:cubicBezTo>
                <a:cubicBezTo>
                  <a:pt x="9392388" y="2160646"/>
                  <a:pt x="9119022" y="2113674"/>
                  <a:pt x="8747836" y="2139047"/>
                </a:cubicBezTo>
                <a:cubicBezTo>
                  <a:pt x="8376650" y="2164420"/>
                  <a:pt x="8520843" y="2121151"/>
                  <a:pt x="8374595" y="2139047"/>
                </a:cubicBezTo>
                <a:cubicBezTo>
                  <a:pt x="8228347" y="2156943"/>
                  <a:pt x="8038325" y="2075412"/>
                  <a:pt x="7791406" y="2139047"/>
                </a:cubicBezTo>
                <a:cubicBezTo>
                  <a:pt x="7544487" y="2202682"/>
                  <a:pt x="7418019" y="2101906"/>
                  <a:pt x="7103243" y="2139047"/>
                </a:cubicBezTo>
                <a:cubicBezTo>
                  <a:pt x="6788467" y="2176188"/>
                  <a:pt x="6602285" y="2125965"/>
                  <a:pt x="6310106" y="2139047"/>
                </a:cubicBezTo>
                <a:cubicBezTo>
                  <a:pt x="6017927" y="2152129"/>
                  <a:pt x="5743826" y="2045785"/>
                  <a:pt x="5516968" y="2139047"/>
                </a:cubicBezTo>
                <a:cubicBezTo>
                  <a:pt x="5290110" y="2232309"/>
                  <a:pt x="4986957" y="2047129"/>
                  <a:pt x="4723831" y="2139047"/>
                </a:cubicBezTo>
                <a:cubicBezTo>
                  <a:pt x="4460705" y="2230965"/>
                  <a:pt x="4537146" y="2120484"/>
                  <a:pt x="4455564" y="2139047"/>
                </a:cubicBezTo>
                <a:cubicBezTo>
                  <a:pt x="4373982" y="2157610"/>
                  <a:pt x="4023259" y="2070865"/>
                  <a:pt x="3872375" y="2139047"/>
                </a:cubicBezTo>
                <a:cubicBezTo>
                  <a:pt x="3721491" y="2207229"/>
                  <a:pt x="3508894" y="2124775"/>
                  <a:pt x="3394160" y="2139047"/>
                </a:cubicBezTo>
                <a:cubicBezTo>
                  <a:pt x="3279426" y="2153319"/>
                  <a:pt x="3139480" y="2096876"/>
                  <a:pt x="2915945" y="2139047"/>
                </a:cubicBezTo>
                <a:cubicBezTo>
                  <a:pt x="2692410" y="2181218"/>
                  <a:pt x="2738237" y="2131360"/>
                  <a:pt x="2647678" y="2139047"/>
                </a:cubicBezTo>
                <a:cubicBezTo>
                  <a:pt x="2557119" y="2146734"/>
                  <a:pt x="2280778" y="2113329"/>
                  <a:pt x="1959515" y="2139047"/>
                </a:cubicBezTo>
                <a:cubicBezTo>
                  <a:pt x="1638252" y="2164765"/>
                  <a:pt x="1705816" y="2122703"/>
                  <a:pt x="1481300" y="2139047"/>
                </a:cubicBezTo>
                <a:cubicBezTo>
                  <a:pt x="1256785" y="2155391"/>
                  <a:pt x="1046447" y="2104850"/>
                  <a:pt x="898111" y="2139047"/>
                </a:cubicBezTo>
                <a:cubicBezTo>
                  <a:pt x="749775" y="2173244"/>
                  <a:pt x="334954" y="2124712"/>
                  <a:pt x="0" y="2139047"/>
                </a:cubicBezTo>
                <a:cubicBezTo>
                  <a:pt x="-29294" y="1966019"/>
                  <a:pt x="4667" y="1737154"/>
                  <a:pt x="0" y="1625676"/>
                </a:cubicBezTo>
                <a:cubicBezTo>
                  <a:pt x="-4667" y="1514198"/>
                  <a:pt x="1047" y="1274976"/>
                  <a:pt x="0" y="1155085"/>
                </a:cubicBezTo>
                <a:cubicBezTo>
                  <a:pt x="-1047" y="1035194"/>
                  <a:pt x="10077" y="721341"/>
                  <a:pt x="0" y="577543"/>
                </a:cubicBezTo>
                <a:cubicBezTo>
                  <a:pt x="-10077" y="433745"/>
                  <a:pt x="44990" y="138881"/>
                  <a:pt x="0" y="0"/>
                </a:cubicBezTo>
                <a:close/>
              </a:path>
            </a:pathLst>
          </a:custGeom>
          <a:noFill/>
          <a:ln>
            <a:solidFill>
              <a:schemeClr val="tx1"/>
            </a:solidFill>
            <a:extLst>
              <a:ext uri="{C807C97D-BFC1-408E-A445-0C87EB9F89A2}">
                <ask:lineSketchStyleProps xmlns:ask="http://schemas.microsoft.com/office/drawing/2018/sketchyshapes" sd="211750303">
                  <a:prstGeom prst="rect">
                    <a:avLst/>
                  </a:prstGeom>
                  <ask:type>
                    <ask:lineSketchScribble/>
                  </ask:type>
                </ask:lineSketchStyleProps>
              </a:ext>
            </a:extLst>
          </a:ln>
        </p:spPr>
        <p:txBody>
          <a:bodyPr wrap="square" rtlCol="0">
            <a:spAutoFit/>
          </a:bodyPr>
          <a:lstStyle/>
          <a:p>
            <a:pPr algn="ctr"/>
            <a:r>
              <a:rPr lang="en-IN" sz="4000" b="1" u="sng" kern="100" dirty="0">
                <a:solidFill>
                  <a:schemeClr val="tx1"/>
                </a:solidFill>
                <a:latin typeface="STXinwei" panose="02010800040101010101" pitchFamily="2" charset="-122"/>
                <a:ea typeface="STXinwei" panose="02010800040101010101" pitchFamily="2" charset="-122"/>
                <a:cs typeface="Times New Roman" panose="02020603050405020304" pitchFamily="18" charset="0"/>
              </a:rPr>
              <a:t>HOME PAGE</a:t>
            </a:r>
          </a:p>
          <a:p>
            <a:r>
              <a:rPr lang="en-IN" sz="2500" kern="100" dirty="0">
                <a:solidFill>
                  <a:schemeClr val="tx1"/>
                </a:solidFill>
                <a:latin typeface="Times New Roman" panose="02020603050405020304" pitchFamily="18" charset="0"/>
                <a:ea typeface="STXinwei" panose="02010800040101010101" pitchFamily="2" charset="-122"/>
                <a:cs typeface="Times New Roman" panose="02020603050405020304" pitchFamily="18" charset="0"/>
              </a:rPr>
              <a:t>The project comprises of 7 frames in which the first frame will have the home page. The home page will be consisting of 3 options as admin page, punch attendance and apply for job.</a:t>
            </a:r>
            <a:br>
              <a:rPr lang="en-IN" sz="2000" kern="100" dirty="0">
                <a:solidFill>
                  <a:schemeClr val="tx1"/>
                </a:solidFill>
                <a:latin typeface="Times New Roman" panose="02020603050405020304" pitchFamily="18" charset="0"/>
                <a:ea typeface="STXinwei" panose="02010800040101010101" pitchFamily="2" charset="-122"/>
                <a:cs typeface="Times New Roman" panose="02020603050405020304" pitchFamily="18" charset="0"/>
              </a:rPr>
            </a:br>
            <a:endParaRPr lang="en-IN" dirty="0"/>
          </a:p>
        </p:txBody>
      </p:sp>
      <p:pic>
        <p:nvPicPr>
          <p:cNvPr id="11" name="Picture 10" descr="Graphical user interface&#10;&#10;Description automatically generated">
            <a:extLst>
              <a:ext uri="{FF2B5EF4-FFF2-40B4-BE49-F238E27FC236}">
                <a16:creationId xmlns:a16="http://schemas.microsoft.com/office/drawing/2014/main" id="{6F11AE4F-5B8E-0FBC-9F69-D9891D863D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6915" y="3074151"/>
            <a:ext cx="2887897" cy="2778520"/>
          </a:xfrm>
          <a:prstGeom prst="rect">
            <a:avLst/>
          </a:prstGeom>
          <a:ln w="38100">
            <a:solidFill>
              <a:schemeClr val="tx1"/>
            </a:solidFill>
          </a:ln>
        </p:spPr>
      </p:pic>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59450E74-A866-C5E4-2074-67127E6BBF49}"/>
                  </a:ext>
                </a:extLst>
              </p14:cNvPr>
              <p14:cNvContentPartPr/>
              <p14:nvPr/>
            </p14:nvContentPartPr>
            <p14:xfrm>
              <a:off x="4684048" y="2901350"/>
              <a:ext cx="37800" cy="485640"/>
            </p14:xfrm>
          </p:contentPart>
        </mc:Choice>
        <mc:Fallback xmlns="">
          <p:pic>
            <p:nvPicPr>
              <p:cNvPr id="19" name="Ink 18">
                <a:extLst>
                  <a:ext uri="{FF2B5EF4-FFF2-40B4-BE49-F238E27FC236}">
                    <a16:creationId xmlns:a16="http://schemas.microsoft.com/office/drawing/2014/main" id="{59450E74-A866-C5E4-2074-67127E6BBF49}"/>
                  </a:ext>
                </a:extLst>
              </p:cNvPr>
              <p:cNvPicPr/>
              <p:nvPr/>
            </p:nvPicPr>
            <p:blipFill>
              <a:blip r:embed="rId9"/>
              <a:stretch>
                <a:fillRect/>
              </a:stretch>
            </p:blipFill>
            <p:spPr>
              <a:xfrm>
                <a:off x="4621048" y="2838710"/>
                <a:ext cx="163440" cy="611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F7242BF8-667C-D031-D610-93F19B8F8F5E}"/>
                  </a:ext>
                </a:extLst>
              </p14:cNvPr>
              <p14:cNvContentPartPr/>
              <p14:nvPr/>
            </p14:nvContentPartPr>
            <p14:xfrm>
              <a:off x="4664248" y="3573470"/>
              <a:ext cx="10440" cy="803160"/>
            </p14:xfrm>
          </p:contentPart>
        </mc:Choice>
        <mc:Fallback xmlns="">
          <p:pic>
            <p:nvPicPr>
              <p:cNvPr id="23" name="Ink 22">
                <a:extLst>
                  <a:ext uri="{FF2B5EF4-FFF2-40B4-BE49-F238E27FC236}">
                    <a16:creationId xmlns:a16="http://schemas.microsoft.com/office/drawing/2014/main" id="{F7242BF8-667C-D031-D610-93F19B8F8F5E}"/>
                  </a:ext>
                </a:extLst>
              </p:cNvPr>
              <p:cNvPicPr/>
              <p:nvPr/>
            </p:nvPicPr>
            <p:blipFill>
              <a:blip r:embed="rId11"/>
              <a:stretch>
                <a:fillRect/>
              </a:stretch>
            </p:blipFill>
            <p:spPr>
              <a:xfrm>
                <a:off x="4601608" y="3510470"/>
                <a:ext cx="136080" cy="928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29A36AAC-7D71-E835-CEB6-46FBFF22116D}"/>
                  </a:ext>
                </a:extLst>
              </p14:cNvPr>
              <p14:cNvContentPartPr/>
              <p14:nvPr/>
            </p14:nvContentPartPr>
            <p14:xfrm>
              <a:off x="4658397" y="3373449"/>
              <a:ext cx="360" cy="360"/>
            </p14:xfrm>
          </p:contentPart>
        </mc:Choice>
        <mc:Fallback xmlns="">
          <p:pic>
            <p:nvPicPr>
              <p:cNvPr id="30" name="Ink 29">
                <a:extLst>
                  <a:ext uri="{FF2B5EF4-FFF2-40B4-BE49-F238E27FC236}">
                    <a16:creationId xmlns:a16="http://schemas.microsoft.com/office/drawing/2014/main" id="{29A36AAC-7D71-E835-CEB6-46FBFF22116D}"/>
                  </a:ext>
                </a:extLst>
              </p:cNvPr>
              <p:cNvPicPr/>
              <p:nvPr/>
            </p:nvPicPr>
            <p:blipFill>
              <a:blip r:embed="rId13"/>
              <a:stretch>
                <a:fillRect/>
              </a:stretch>
            </p:blipFill>
            <p:spPr>
              <a:xfrm>
                <a:off x="4595757" y="3310809"/>
                <a:ext cx="126000" cy="126000"/>
              </a:xfrm>
              <a:prstGeom prst="rect">
                <a:avLst/>
              </a:prstGeom>
            </p:spPr>
          </p:pic>
        </mc:Fallback>
      </mc:AlternateContent>
      <p:grpSp>
        <p:nvGrpSpPr>
          <p:cNvPr id="38" name="Group 37">
            <a:extLst>
              <a:ext uri="{FF2B5EF4-FFF2-40B4-BE49-F238E27FC236}">
                <a16:creationId xmlns:a16="http://schemas.microsoft.com/office/drawing/2014/main" id="{216D2B31-3861-CC67-3D49-CAA5B78E19E6}"/>
              </a:ext>
            </a:extLst>
          </p:cNvPr>
          <p:cNvGrpSpPr/>
          <p:nvPr/>
        </p:nvGrpSpPr>
        <p:grpSpPr>
          <a:xfrm>
            <a:off x="4680357" y="2870889"/>
            <a:ext cx="360" cy="4680"/>
            <a:chOff x="4680357" y="2870889"/>
            <a:chExt cx="360" cy="4680"/>
          </a:xfrm>
        </p:grpSpPr>
        <mc:AlternateContent xmlns:mc="http://schemas.openxmlformats.org/markup-compatibility/2006" xmlns:p14="http://schemas.microsoft.com/office/powerpoint/2010/main">
          <mc:Choice Requires="p14">
            <p:contentPart p14:bwMode="auto" r:id="rId14">
              <p14:nvContentPartPr>
                <p14:cNvPr id="34" name="Ink 33">
                  <a:extLst>
                    <a:ext uri="{FF2B5EF4-FFF2-40B4-BE49-F238E27FC236}">
                      <a16:creationId xmlns:a16="http://schemas.microsoft.com/office/drawing/2014/main" id="{94C103F3-C85A-DE7E-A6EE-7E5F8F4187B1}"/>
                    </a:ext>
                  </a:extLst>
                </p14:cNvPr>
                <p14:cNvContentPartPr/>
                <p14:nvPr/>
              </p14:nvContentPartPr>
              <p14:xfrm>
                <a:off x="4680357" y="2875209"/>
                <a:ext cx="360" cy="360"/>
              </p14:xfrm>
            </p:contentPart>
          </mc:Choice>
          <mc:Fallback xmlns="">
            <p:pic>
              <p:nvPicPr>
                <p:cNvPr id="34" name="Ink 33">
                  <a:extLst>
                    <a:ext uri="{FF2B5EF4-FFF2-40B4-BE49-F238E27FC236}">
                      <a16:creationId xmlns:a16="http://schemas.microsoft.com/office/drawing/2014/main" id="{94C103F3-C85A-DE7E-A6EE-7E5F8F4187B1}"/>
                    </a:ext>
                  </a:extLst>
                </p:cNvPr>
                <p:cNvPicPr/>
                <p:nvPr/>
              </p:nvPicPr>
              <p:blipFill>
                <a:blip r:embed="rId13"/>
                <a:stretch>
                  <a:fillRect/>
                </a:stretch>
              </p:blipFill>
              <p:spPr>
                <a:xfrm>
                  <a:off x="4617357" y="281256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Ink 35">
                  <a:extLst>
                    <a:ext uri="{FF2B5EF4-FFF2-40B4-BE49-F238E27FC236}">
                      <a16:creationId xmlns:a16="http://schemas.microsoft.com/office/drawing/2014/main" id="{85F117CB-0C73-696C-D99E-485C35E47DA3}"/>
                    </a:ext>
                  </a:extLst>
                </p14:cNvPr>
                <p14:cNvContentPartPr/>
                <p14:nvPr/>
              </p14:nvContentPartPr>
              <p14:xfrm>
                <a:off x="4680357" y="2870889"/>
                <a:ext cx="360" cy="360"/>
              </p14:xfrm>
            </p:contentPart>
          </mc:Choice>
          <mc:Fallback xmlns="">
            <p:pic>
              <p:nvPicPr>
                <p:cNvPr id="36" name="Ink 35">
                  <a:extLst>
                    <a:ext uri="{FF2B5EF4-FFF2-40B4-BE49-F238E27FC236}">
                      <a16:creationId xmlns:a16="http://schemas.microsoft.com/office/drawing/2014/main" id="{85F117CB-0C73-696C-D99E-485C35E47DA3}"/>
                    </a:ext>
                  </a:extLst>
                </p:cNvPr>
                <p:cNvPicPr/>
                <p:nvPr/>
              </p:nvPicPr>
              <p:blipFill>
                <a:blip r:embed="rId13"/>
                <a:stretch>
                  <a:fillRect/>
                </a:stretch>
              </p:blipFill>
              <p:spPr>
                <a:xfrm>
                  <a:off x="4617357" y="2807889"/>
                  <a:ext cx="126000" cy="126000"/>
                </a:xfrm>
                <a:prstGeom prst="rect">
                  <a:avLst/>
                </a:prstGeom>
              </p:spPr>
            </p:pic>
          </mc:Fallback>
        </mc:AlternateContent>
      </p:grpSp>
      <p:grpSp>
        <p:nvGrpSpPr>
          <p:cNvPr id="50" name="Group 49">
            <a:extLst>
              <a:ext uri="{FF2B5EF4-FFF2-40B4-BE49-F238E27FC236}">
                <a16:creationId xmlns:a16="http://schemas.microsoft.com/office/drawing/2014/main" id="{79E3B582-6725-9A5A-9649-2D8AFA71B39E}"/>
              </a:ext>
            </a:extLst>
          </p:cNvPr>
          <p:cNvGrpSpPr/>
          <p:nvPr/>
        </p:nvGrpSpPr>
        <p:grpSpPr>
          <a:xfrm>
            <a:off x="4637987" y="4599913"/>
            <a:ext cx="38160" cy="514080"/>
            <a:chOff x="4637987" y="4599913"/>
            <a:chExt cx="38160" cy="514080"/>
          </a:xfrm>
        </p:grpSpPr>
        <mc:AlternateContent xmlns:mc="http://schemas.openxmlformats.org/markup-compatibility/2006" xmlns:p14="http://schemas.microsoft.com/office/powerpoint/2010/main">
          <mc:Choice Requires="p14">
            <p:contentPart p14:bwMode="auto" r:id="rId16">
              <p14:nvContentPartPr>
                <p14:cNvPr id="39" name="Ink 38">
                  <a:extLst>
                    <a:ext uri="{FF2B5EF4-FFF2-40B4-BE49-F238E27FC236}">
                      <a16:creationId xmlns:a16="http://schemas.microsoft.com/office/drawing/2014/main" id="{F3E3F95F-AD96-3DD7-A643-04D7F3FD736D}"/>
                    </a:ext>
                  </a:extLst>
                </p14:cNvPr>
                <p14:cNvContentPartPr/>
                <p14:nvPr/>
              </p14:nvContentPartPr>
              <p14:xfrm>
                <a:off x="4637987" y="4716913"/>
                <a:ext cx="38160" cy="397080"/>
              </p14:xfrm>
            </p:contentPart>
          </mc:Choice>
          <mc:Fallback xmlns="">
            <p:pic>
              <p:nvPicPr>
                <p:cNvPr id="39" name="Ink 38">
                  <a:extLst>
                    <a:ext uri="{FF2B5EF4-FFF2-40B4-BE49-F238E27FC236}">
                      <a16:creationId xmlns:a16="http://schemas.microsoft.com/office/drawing/2014/main" id="{F3E3F95F-AD96-3DD7-A643-04D7F3FD736D}"/>
                    </a:ext>
                  </a:extLst>
                </p:cNvPr>
                <p:cNvPicPr/>
                <p:nvPr/>
              </p:nvPicPr>
              <p:blipFill>
                <a:blip r:embed="rId17"/>
                <a:stretch>
                  <a:fillRect/>
                </a:stretch>
              </p:blipFill>
              <p:spPr>
                <a:xfrm>
                  <a:off x="4575347" y="4653913"/>
                  <a:ext cx="163800" cy="522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0" name="Ink 39">
                  <a:extLst>
                    <a:ext uri="{FF2B5EF4-FFF2-40B4-BE49-F238E27FC236}">
                      <a16:creationId xmlns:a16="http://schemas.microsoft.com/office/drawing/2014/main" id="{96340179-CF13-2F2F-A78F-18C66FF432EA}"/>
                    </a:ext>
                  </a:extLst>
                </p14:cNvPr>
                <p14:cNvContentPartPr/>
                <p14:nvPr/>
              </p14:nvContentPartPr>
              <p14:xfrm>
                <a:off x="4660667" y="4619353"/>
                <a:ext cx="360" cy="360"/>
              </p14:xfrm>
            </p:contentPart>
          </mc:Choice>
          <mc:Fallback xmlns="">
            <p:pic>
              <p:nvPicPr>
                <p:cNvPr id="40" name="Ink 39">
                  <a:extLst>
                    <a:ext uri="{FF2B5EF4-FFF2-40B4-BE49-F238E27FC236}">
                      <a16:creationId xmlns:a16="http://schemas.microsoft.com/office/drawing/2014/main" id="{96340179-CF13-2F2F-A78F-18C66FF432EA}"/>
                    </a:ext>
                  </a:extLst>
                </p:cNvPr>
                <p:cNvPicPr/>
                <p:nvPr/>
              </p:nvPicPr>
              <p:blipFill>
                <a:blip r:embed="rId13"/>
                <a:stretch>
                  <a:fillRect/>
                </a:stretch>
              </p:blipFill>
              <p:spPr>
                <a:xfrm>
                  <a:off x="4597667" y="455671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2" name="Ink 41">
                  <a:extLst>
                    <a:ext uri="{FF2B5EF4-FFF2-40B4-BE49-F238E27FC236}">
                      <a16:creationId xmlns:a16="http://schemas.microsoft.com/office/drawing/2014/main" id="{EE6E2508-6DCC-EE7F-20CC-35E4AD89C4F0}"/>
                    </a:ext>
                  </a:extLst>
                </p14:cNvPr>
                <p14:cNvContentPartPr/>
                <p14:nvPr/>
              </p14:nvContentPartPr>
              <p14:xfrm>
                <a:off x="4660667" y="4617193"/>
                <a:ext cx="360" cy="360"/>
              </p14:xfrm>
            </p:contentPart>
          </mc:Choice>
          <mc:Fallback xmlns="">
            <p:pic>
              <p:nvPicPr>
                <p:cNvPr id="42" name="Ink 41">
                  <a:extLst>
                    <a:ext uri="{FF2B5EF4-FFF2-40B4-BE49-F238E27FC236}">
                      <a16:creationId xmlns:a16="http://schemas.microsoft.com/office/drawing/2014/main" id="{EE6E2508-6DCC-EE7F-20CC-35E4AD89C4F0}"/>
                    </a:ext>
                  </a:extLst>
                </p:cNvPr>
                <p:cNvPicPr/>
                <p:nvPr/>
              </p:nvPicPr>
              <p:blipFill>
                <a:blip r:embed="rId13"/>
                <a:stretch>
                  <a:fillRect/>
                </a:stretch>
              </p:blipFill>
              <p:spPr>
                <a:xfrm>
                  <a:off x="4597667" y="45545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43">
                  <a:extLst>
                    <a:ext uri="{FF2B5EF4-FFF2-40B4-BE49-F238E27FC236}">
                      <a16:creationId xmlns:a16="http://schemas.microsoft.com/office/drawing/2014/main" id="{5BB0052B-BCFF-38B3-2CF3-1C1391C631C1}"/>
                    </a:ext>
                  </a:extLst>
                </p14:cNvPr>
                <p14:cNvContentPartPr/>
                <p14:nvPr/>
              </p14:nvContentPartPr>
              <p14:xfrm>
                <a:off x="4660667" y="4610713"/>
                <a:ext cx="360" cy="360"/>
              </p14:xfrm>
            </p:contentPart>
          </mc:Choice>
          <mc:Fallback xmlns="">
            <p:pic>
              <p:nvPicPr>
                <p:cNvPr id="44" name="Ink 43">
                  <a:extLst>
                    <a:ext uri="{FF2B5EF4-FFF2-40B4-BE49-F238E27FC236}">
                      <a16:creationId xmlns:a16="http://schemas.microsoft.com/office/drawing/2014/main" id="{5BB0052B-BCFF-38B3-2CF3-1C1391C631C1}"/>
                    </a:ext>
                  </a:extLst>
                </p:cNvPr>
                <p:cNvPicPr/>
                <p:nvPr/>
              </p:nvPicPr>
              <p:blipFill>
                <a:blip r:embed="rId13"/>
                <a:stretch>
                  <a:fillRect/>
                </a:stretch>
              </p:blipFill>
              <p:spPr>
                <a:xfrm>
                  <a:off x="4597667" y="454807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 name="Ink 44">
                  <a:extLst>
                    <a:ext uri="{FF2B5EF4-FFF2-40B4-BE49-F238E27FC236}">
                      <a16:creationId xmlns:a16="http://schemas.microsoft.com/office/drawing/2014/main" id="{0F843C4C-144F-FEAE-4F92-B015C2779F69}"/>
                    </a:ext>
                  </a:extLst>
                </p14:cNvPr>
                <p14:cNvContentPartPr/>
                <p14:nvPr/>
              </p14:nvContentPartPr>
              <p14:xfrm>
                <a:off x="4660667" y="4608553"/>
                <a:ext cx="360" cy="360"/>
              </p14:xfrm>
            </p:contentPart>
          </mc:Choice>
          <mc:Fallback xmlns="">
            <p:pic>
              <p:nvPicPr>
                <p:cNvPr id="45" name="Ink 44">
                  <a:extLst>
                    <a:ext uri="{FF2B5EF4-FFF2-40B4-BE49-F238E27FC236}">
                      <a16:creationId xmlns:a16="http://schemas.microsoft.com/office/drawing/2014/main" id="{0F843C4C-144F-FEAE-4F92-B015C2779F69}"/>
                    </a:ext>
                  </a:extLst>
                </p:cNvPr>
                <p:cNvPicPr/>
                <p:nvPr/>
              </p:nvPicPr>
              <p:blipFill>
                <a:blip r:embed="rId13"/>
                <a:stretch>
                  <a:fillRect/>
                </a:stretch>
              </p:blipFill>
              <p:spPr>
                <a:xfrm>
                  <a:off x="4597667" y="454591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7" name="Ink 46">
                  <a:extLst>
                    <a:ext uri="{FF2B5EF4-FFF2-40B4-BE49-F238E27FC236}">
                      <a16:creationId xmlns:a16="http://schemas.microsoft.com/office/drawing/2014/main" id="{D867E9E3-5CCA-A651-91B4-DD02E3C1AEB7}"/>
                    </a:ext>
                  </a:extLst>
                </p14:cNvPr>
                <p14:cNvContentPartPr/>
                <p14:nvPr/>
              </p14:nvContentPartPr>
              <p14:xfrm>
                <a:off x="4660667" y="4604233"/>
                <a:ext cx="360" cy="360"/>
              </p14:xfrm>
            </p:contentPart>
          </mc:Choice>
          <mc:Fallback xmlns="">
            <p:pic>
              <p:nvPicPr>
                <p:cNvPr id="47" name="Ink 46">
                  <a:extLst>
                    <a:ext uri="{FF2B5EF4-FFF2-40B4-BE49-F238E27FC236}">
                      <a16:creationId xmlns:a16="http://schemas.microsoft.com/office/drawing/2014/main" id="{D867E9E3-5CCA-A651-91B4-DD02E3C1AEB7}"/>
                    </a:ext>
                  </a:extLst>
                </p:cNvPr>
                <p:cNvPicPr/>
                <p:nvPr/>
              </p:nvPicPr>
              <p:blipFill>
                <a:blip r:embed="rId13"/>
                <a:stretch>
                  <a:fillRect/>
                </a:stretch>
              </p:blipFill>
              <p:spPr>
                <a:xfrm>
                  <a:off x="4597667" y="454159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 name="Ink 48">
                  <a:extLst>
                    <a:ext uri="{FF2B5EF4-FFF2-40B4-BE49-F238E27FC236}">
                      <a16:creationId xmlns:a16="http://schemas.microsoft.com/office/drawing/2014/main" id="{C27D77AC-AD66-D222-6D6E-FB621F828A41}"/>
                    </a:ext>
                  </a:extLst>
                </p14:cNvPr>
                <p14:cNvContentPartPr/>
                <p14:nvPr/>
              </p14:nvContentPartPr>
              <p14:xfrm>
                <a:off x="4660667" y="4599913"/>
                <a:ext cx="360" cy="360"/>
              </p14:xfrm>
            </p:contentPart>
          </mc:Choice>
          <mc:Fallback xmlns="">
            <p:pic>
              <p:nvPicPr>
                <p:cNvPr id="49" name="Ink 48">
                  <a:extLst>
                    <a:ext uri="{FF2B5EF4-FFF2-40B4-BE49-F238E27FC236}">
                      <a16:creationId xmlns:a16="http://schemas.microsoft.com/office/drawing/2014/main" id="{C27D77AC-AD66-D222-6D6E-FB621F828A41}"/>
                    </a:ext>
                  </a:extLst>
                </p:cNvPr>
                <p:cNvPicPr/>
                <p:nvPr/>
              </p:nvPicPr>
              <p:blipFill>
                <a:blip r:embed="rId13"/>
                <a:stretch>
                  <a:fillRect/>
                </a:stretch>
              </p:blipFill>
              <p:spPr>
                <a:xfrm>
                  <a:off x="4597667" y="4537273"/>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51" name="Ink 50">
                <a:extLst>
                  <a:ext uri="{FF2B5EF4-FFF2-40B4-BE49-F238E27FC236}">
                    <a16:creationId xmlns:a16="http://schemas.microsoft.com/office/drawing/2014/main" id="{56B35011-F634-4F19-D90B-F972F93EC133}"/>
                  </a:ext>
                </a:extLst>
              </p14:cNvPr>
              <p14:cNvContentPartPr/>
              <p14:nvPr/>
            </p14:nvContentPartPr>
            <p14:xfrm>
              <a:off x="4654187" y="4416009"/>
              <a:ext cx="360" cy="360"/>
            </p14:xfrm>
          </p:contentPart>
        </mc:Choice>
        <mc:Fallback xmlns="">
          <p:pic>
            <p:nvPicPr>
              <p:cNvPr id="51" name="Ink 50">
                <a:extLst>
                  <a:ext uri="{FF2B5EF4-FFF2-40B4-BE49-F238E27FC236}">
                    <a16:creationId xmlns:a16="http://schemas.microsoft.com/office/drawing/2014/main" id="{56B35011-F634-4F19-D90B-F972F93EC133}"/>
                  </a:ext>
                </a:extLst>
              </p:cNvPr>
              <p:cNvPicPr/>
              <p:nvPr/>
            </p:nvPicPr>
            <p:blipFill>
              <a:blip r:embed="rId13"/>
              <a:stretch>
                <a:fillRect/>
              </a:stretch>
            </p:blipFill>
            <p:spPr>
              <a:xfrm>
                <a:off x="4591547" y="4353009"/>
                <a:ext cx="126000" cy="126000"/>
              </a:xfrm>
              <a:prstGeom prst="rect">
                <a:avLst/>
              </a:prstGeom>
            </p:spPr>
          </p:pic>
        </mc:Fallback>
      </mc:AlternateContent>
      <p:grpSp>
        <p:nvGrpSpPr>
          <p:cNvPr id="65" name="Group 64">
            <a:extLst>
              <a:ext uri="{FF2B5EF4-FFF2-40B4-BE49-F238E27FC236}">
                <a16:creationId xmlns:a16="http://schemas.microsoft.com/office/drawing/2014/main" id="{36DCA6DB-2141-FA0C-685E-0D083CD885AE}"/>
              </a:ext>
            </a:extLst>
          </p:cNvPr>
          <p:cNvGrpSpPr/>
          <p:nvPr/>
        </p:nvGrpSpPr>
        <p:grpSpPr>
          <a:xfrm>
            <a:off x="4645547" y="2099337"/>
            <a:ext cx="63000" cy="598264"/>
            <a:chOff x="4645547" y="2099337"/>
            <a:chExt cx="63000" cy="598264"/>
          </a:xfrm>
        </p:grpSpPr>
        <mc:AlternateContent xmlns:mc="http://schemas.openxmlformats.org/markup-compatibility/2006" xmlns:p14="http://schemas.microsoft.com/office/powerpoint/2010/main">
          <mc:Choice Requires="p14">
            <p:contentPart p14:bwMode="auto" r:id="rId25">
              <p14:nvContentPartPr>
                <p14:cNvPr id="53" name="Ink 52">
                  <a:extLst>
                    <a:ext uri="{FF2B5EF4-FFF2-40B4-BE49-F238E27FC236}">
                      <a16:creationId xmlns:a16="http://schemas.microsoft.com/office/drawing/2014/main" id="{CFC306D3-8342-03B2-7053-381477F55BE8}"/>
                    </a:ext>
                  </a:extLst>
                </p14:cNvPr>
                <p14:cNvContentPartPr/>
                <p14:nvPr/>
              </p14:nvContentPartPr>
              <p14:xfrm>
                <a:off x="4645907" y="2649721"/>
                <a:ext cx="8640" cy="47880"/>
              </p14:xfrm>
            </p:contentPart>
          </mc:Choice>
          <mc:Fallback xmlns="">
            <p:pic>
              <p:nvPicPr>
                <p:cNvPr id="53" name="Ink 52">
                  <a:extLst>
                    <a:ext uri="{FF2B5EF4-FFF2-40B4-BE49-F238E27FC236}">
                      <a16:creationId xmlns:a16="http://schemas.microsoft.com/office/drawing/2014/main" id="{CFC306D3-8342-03B2-7053-381477F55BE8}"/>
                    </a:ext>
                  </a:extLst>
                </p:cNvPr>
                <p:cNvPicPr/>
                <p:nvPr/>
              </p:nvPicPr>
              <p:blipFill>
                <a:blip r:embed="rId26"/>
                <a:stretch>
                  <a:fillRect/>
                </a:stretch>
              </p:blipFill>
              <p:spPr>
                <a:xfrm>
                  <a:off x="4582907" y="2587081"/>
                  <a:ext cx="1342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4" name="Ink 53">
                  <a:extLst>
                    <a:ext uri="{FF2B5EF4-FFF2-40B4-BE49-F238E27FC236}">
                      <a16:creationId xmlns:a16="http://schemas.microsoft.com/office/drawing/2014/main" id="{8E46FF5C-F1A8-BAFA-0355-631EECBEC981}"/>
                    </a:ext>
                  </a:extLst>
                </p14:cNvPr>
                <p14:cNvContentPartPr/>
                <p14:nvPr/>
              </p14:nvContentPartPr>
              <p14:xfrm>
                <a:off x="4645547" y="2600041"/>
                <a:ext cx="360" cy="13320"/>
              </p14:xfrm>
            </p:contentPart>
          </mc:Choice>
          <mc:Fallback xmlns="">
            <p:pic>
              <p:nvPicPr>
                <p:cNvPr id="54" name="Ink 53">
                  <a:extLst>
                    <a:ext uri="{FF2B5EF4-FFF2-40B4-BE49-F238E27FC236}">
                      <a16:creationId xmlns:a16="http://schemas.microsoft.com/office/drawing/2014/main" id="{8E46FF5C-F1A8-BAFA-0355-631EECBEC981}"/>
                    </a:ext>
                  </a:extLst>
                </p:cNvPr>
                <p:cNvPicPr/>
                <p:nvPr/>
              </p:nvPicPr>
              <p:blipFill>
                <a:blip r:embed="rId28"/>
                <a:stretch>
                  <a:fillRect/>
                </a:stretch>
              </p:blipFill>
              <p:spPr>
                <a:xfrm>
                  <a:off x="4582547" y="2537401"/>
                  <a:ext cx="12600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5" name="Ink 54">
                  <a:extLst>
                    <a:ext uri="{FF2B5EF4-FFF2-40B4-BE49-F238E27FC236}">
                      <a16:creationId xmlns:a16="http://schemas.microsoft.com/office/drawing/2014/main" id="{A764EE71-B11B-5ED5-99AE-DB69C7F842A2}"/>
                    </a:ext>
                  </a:extLst>
                </p14:cNvPr>
                <p14:cNvContentPartPr/>
                <p14:nvPr/>
              </p14:nvContentPartPr>
              <p14:xfrm>
                <a:off x="4645547" y="2560801"/>
                <a:ext cx="360" cy="6840"/>
              </p14:xfrm>
            </p:contentPart>
          </mc:Choice>
          <mc:Fallback xmlns="">
            <p:pic>
              <p:nvPicPr>
                <p:cNvPr id="55" name="Ink 54">
                  <a:extLst>
                    <a:ext uri="{FF2B5EF4-FFF2-40B4-BE49-F238E27FC236}">
                      <a16:creationId xmlns:a16="http://schemas.microsoft.com/office/drawing/2014/main" id="{A764EE71-B11B-5ED5-99AE-DB69C7F842A2}"/>
                    </a:ext>
                  </a:extLst>
                </p:cNvPr>
                <p:cNvPicPr/>
                <p:nvPr/>
              </p:nvPicPr>
              <p:blipFill>
                <a:blip r:embed="rId30"/>
                <a:stretch>
                  <a:fillRect/>
                </a:stretch>
              </p:blipFill>
              <p:spPr>
                <a:xfrm>
                  <a:off x="4582547" y="2498161"/>
                  <a:ext cx="1260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6" name="Ink 55">
                  <a:extLst>
                    <a:ext uri="{FF2B5EF4-FFF2-40B4-BE49-F238E27FC236}">
                      <a16:creationId xmlns:a16="http://schemas.microsoft.com/office/drawing/2014/main" id="{0A86B2DE-BF03-3AFE-CA37-2F5128604C99}"/>
                    </a:ext>
                  </a:extLst>
                </p14:cNvPr>
                <p14:cNvContentPartPr/>
                <p14:nvPr/>
              </p14:nvContentPartPr>
              <p14:xfrm>
                <a:off x="4645547" y="2515081"/>
                <a:ext cx="360" cy="2880"/>
              </p14:xfrm>
            </p:contentPart>
          </mc:Choice>
          <mc:Fallback xmlns="">
            <p:pic>
              <p:nvPicPr>
                <p:cNvPr id="56" name="Ink 55">
                  <a:extLst>
                    <a:ext uri="{FF2B5EF4-FFF2-40B4-BE49-F238E27FC236}">
                      <a16:creationId xmlns:a16="http://schemas.microsoft.com/office/drawing/2014/main" id="{0A86B2DE-BF03-3AFE-CA37-2F5128604C99}"/>
                    </a:ext>
                  </a:extLst>
                </p:cNvPr>
                <p:cNvPicPr/>
                <p:nvPr/>
              </p:nvPicPr>
              <p:blipFill>
                <a:blip r:embed="rId32"/>
                <a:stretch>
                  <a:fillRect/>
                </a:stretch>
              </p:blipFill>
              <p:spPr>
                <a:xfrm>
                  <a:off x="4582547" y="2452441"/>
                  <a:ext cx="1260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 56">
                  <a:extLst>
                    <a:ext uri="{FF2B5EF4-FFF2-40B4-BE49-F238E27FC236}">
                      <a16:creationId xmlns:a16="http://schemas.microsoft.com/office/drawing/2014/main" id="{1C27F62D-BCD7-F8D5-02E4-CB33B017F92B}"/>
                    </a:ext>
                  </a:extLst>
                </p14:cNvPr>
                <p14:cNvContentPartPr/>
                <p14:nvPr/>
              </p14:nvContentPartPr>
              <p14:xfrm>
                <a:off x="4645547" y="2487001"/>
                <a:ext cx="360" cy="720"/>
              </p14:xfrm>
            </p:contentPart>
          </mc:Choice>
          <mc:Fallback xmlns="">
            <p:pic>
              <p:nvPicPr>
                <p:cNvPr id="57" name="Ink 56">
                  <a:extLst>
                    <a:ext uri="{FF2B5EF4-FFF2-40B4-BE49-F238E27FC236}">
                      <a16:creationId xmlns:a16="http://schemas.microsoft.com/office/drawing/2014/main" id="{1C27F62D-BCD7-F8D5-02E4-CB33B017F92B}"/>
                    </a:ext>
                  </a:extLst>
                </p:cNvPr>
                <p:cNvPicPr/>
                <p:nvPr/>
              </p:nvPicPr>
              <p:blipFill>
                <a:blip r:embed="rId34"/>
                <a:stretch>
                  <a:fillRect/>
                </a:stretch>
              </p:blipFill>
              <p:spPr>
                <a:xfrm>
                  <a:off x="4582547" y="2424001"/>
                  <a:ext cx="12600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8" name="Ink 57">
                  <a:extLst>
                    <a:ext uri="{FF2B5EF4-FFF2-40B4-BE49-F238E27FC236}">
                      <a16:creationId xmlns:a16="http://schemas.microsoft.com/office/drawing/2014/main" id="{C0A747CF-FA8A-715A-FCF3-7C521C4C8CA7}"/>
                    </a:ext>
                  </a:extLst>
                </p14:cNvPr>
                <p14:cNvContentPartPr/>
                <p14:nvPr/>
              </p14:nvContentPartPr>
              <p14:xfrm>
                <a:off x="4660667" y="2459281"/>
                <a:ext cx="360" cy="360"/>
              </p14:xfrm>
            </p:contentPart>
          </mc:Choice>
          <mc:Fallback xmlns="">
            <p:pic>
              <p:nvPicPr>
                <p:cNvPr id="58" name="Ink 57">
                  <a:extLst>
                    <a:ext uri="{FF2B5EF4-FFF2-40B4-BE49-F238E27FC236}">
                      <a16:creationId xmlns:a16="http://schemas.microsoft.com/office/drawing/2014/main" id="{C0A747CF-FA8A-715A-FCF3-7C521C4C8CA7}"/>
                    </a:ext>
                  </a:extLst>
                </p:cNvPr>
                <p:cNvPicPr/>
                <p:nvPr/>
              </p:nvPicPr>
              <p:blipFill>
                <a:blip r:embed="rId13"/>
                <a:stretch>
                  <a:fillRect/>
                </a:stretch>
              </p:blipFill>
              <p:spPr>
                <a:xfrm>
                  <a:off x="4597667" y="239628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0" name="Ink 59">
                  <a:extLst>
                    <a:ext uri="{FF2B5EF4-FFF2-40B4-BE49-F238E27FC236}">
                      <a16:creationId xmlns:a16="http://schemas.microsoft.com/office/drawing/2014/main" id="{48A2E5D9-56B1-7D37-F83D-74AC26B3D381}"/>
                    </a:ext>
                  </a:extLst>
                </p14:cNvPr>
                <p14:cNvContentPartPr/>
                <p14:nvPr/>
              </p14:nvContentPartPr>
              <p14:xfrm>
                <a:off x="4708187" y="2333337"/>
                <a:ext cx="360" cy="360"/>
              </p14:xfrm>
            </p:contentPart>
          </mc:Choice>
          <mc:Fallback xmlns="">
            <p:pic>
              <p:nvPicPr>
                <p:cNvPr id="60" name="Ink 59">
                  <a:extLst>
                    <a:ext uri="{FF2B5EF4-FFF2-40B4-BE49-F238E27FC236}">
                      <a16:creationId xmlns:a16="http://schemas.microsoft.com/office/drawing/2014/main" id="{48A2E5D9-56B1-7D37-F83D-74AC26B3D381}"/>
                    </a:ext>
                  </a:extLst>
                </p:cNvPr>
                <p:cNvPicPr/>
                <p:nvPr/>
              </p:nvPicPr>
              <p:blipFill>
                <a:blip r:embed="rId13"/>
                <a:stretch>
                  <a:fillRect/>
                </a:stretch>
              </p:blipFill>
              <p:spPr>
                <a:xfrm>
                  <a:off x="4645547" y="227069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2" name="Ink 61">
                  <a:extLst>
                    <a:ext uri="{FF2B5EF4-FFF2-40B4-BE49-F238E27FC236}">
                      <a16:creationId xmlns:a16="http://schemas.microsoft.com/office/drawing/2014/main" id="{B4FE1B3E-1B67-76AC-A4E0-B6FB1B1BAAB0}"/>
                    </a:ext>
                  </a:extLst>
                </p14:cNvPr>
                <p14:cNvContentPartPr/>
                <p14:nvPr/>
              </p14:nvContentPartPr>
              <p14:xfrm>
                <a:off x="4705667" y="2209857"/>
                <a:ext cx="720" cy="720"/>
              </p14:xfrm>
            </p:contentPart>
          </mc:Choice>
          <mc:Fallback xmlns="">
            <p:pic>
              <p:nvPicPr>
                <p:cNvPr id="62" name="Ink 61">
                  <a:extLst>
                    <a:ext uri="{FF2B5EF4-FFF2-40B4-BE49-F238E27FC236}">
                      <a16:creationId xmlns:a16="http://schemas.microsoft.com/office/drawing/2014/main" id="{B4FE1B3E-1B67-76AC-A4E0-B6FB1B1BAAB0}"/>
                    </a:ext>
                  </a:extLst>
                </p:cNvPr>
                <p:cNvPicPr/>
                <p:nvPr/>
              </p:nvPicPr>
              <p:blipFill>
                <a:blip r:embed="rId38"/>
                <a:stretch>
                  <a:fillRect/>
                </a:stretch>
              </p:blipFill>
              <p:spPr>
                <a:xfrm>
                  <a:off x="4643027" y="2147217"/>
                  <a:ext cx="12636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3" name="Ink 62">
                  <a:extLst>
                    <a:ext uri="{FF2B5EF4-FFF2-40B4-BE49-F238E27FC236}">
                      <a16:creationId xmlns:a16="http://schemas.microsoft.com/office/drawing/2014/main" id="{7CA20131-2F5D-1E24-E4A2-EF3485C5459B}"/>
                    </a:ext>
                  </a:extLst>
                </p14:cNvPr>
                <p14:cNvContentPartPr/>
                <p14:nvPr/>
              </p14:nvContentPartPr>
              <p14:xfrm>
                <a:off x="4684427" y="2153697"/>
                <a:ext cx="360" cy="360"/>
              </p14:xfrm>
            </p:contentPart>
          </mc:Choice>
          <mc:Fallback xmlns="">
            <p:pic>
              <p:nvPicPr>
                <p:cNvPr id="63" name="Ink 62">
                  <a:extLst>
                    <a:ext uri="{FF2B5EF4-FFF2-40B4-BE49-F238E27FC236}">
                      <a16:creationId xmlns:a16="http://schemas.microsoft.com/office/drawing/2014/main" id="{7CA20131-2F5D-1E24-E4A2-EF3485C5459B}"/>
                    </a:ext>
                  </a:extLst>
                </p:cNvPr>
                <p:cNvPicPr/>
                <p:nvPr/>
              </p:nvPicPr>
              <p:blipFill>
                <a:blip r:embed="rId13"/>
                <a:stretch>
                  <a:fillRect/>
                </a:stretch>
              </p:blipFill>
              <p:spPr>
                <a:xfrm>
                  <a:off x="4621787" y="209069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4" name="Ink 63">
                  <a:extLst>
                    <a:ext uri="{FF2B5EF4-FFF2-40B4-BE49-F238E27FC236}">
                      <a16:creationId xmlns:a16="http://schemas.microsoft.com/office/drawing/2014/main" id="{E41DDEE4-A5E6-848A-2F38-F48ADA24D767}"/>
                    </a:ext>
                  </a:extLst>
                </p14:cNvPr>
                <p14:cNvContentPartPr/>
                <p14:nvPr/>
              </p14:nvContentPartPr>
              <p14:xfrm>
                <a:off x="4654187" y="2099337"/>
                <a:ext cx="360" cy="360"/>
              </p14:xfrm>
            </p:contentPart>
          </mc:Choice>
          <mc:Fallback xmlns="">
            <p:pic>
              <p:nvPicPr>
                <p:cNvPr id="64" name="Ink 63">
                  <a:extLst>
                    <a:ext uri="{FF2B5EF4-FFF2-40B4-BE49-F238E27FC236}">
                      <a16:creationId xmlns:a16="http://schemas.microsoft.com/office/drawing/2014/main" id="{E41DDEE4-A5E6-848A-2F38-F48ADA24D767}"/>
                    </a:ext>
                  </a:extLst>
                </p:cNvPr>
                <p:cNvPicPr/>
                <p:nvPr/>
              </p:nvPicPr>
              <p:blipFill>
                <a:blip r:embed="rId13"/>
                <a:stretch>
                  <a:fillRect/>
                </a:stretch>
              </p:blipFill>
              <p:spPr>
                <a:xfrm>
                  <a:off x="4591547" y="2036697"/>
                  <a:ext cx="126000" cy="126000"/>
                </a:xfrm>
                <a:prstGeom prst="rect">
                  <a:avLst/>
                </a:prstGeom>
              </p:spPr>
            </p:pic>
          </mc:Fallback>
        </mc:AlternateContent>
      </p:grpSp>
      <p:grpSp>
        <p:nvGrpSpPr>
          <p:cNvPr id="74" name="Group 73">
            <a:extLst>
              <a:ext uri="{FF2B5EF4-FFF2-40B4-BE49-F238E27FC236}">
                <a16:creationId xmlns:a16="http://schemas.microsoft.com/office/drawing/2014/main" id="{63BE2024-010B-6C10-71BD-D9D3B7608400}"/>
              </a:ext>
            </a:extLst>
          </p:cNvPr>
          <p:cNvGrpSpPr/>
          <p:nvPr/>
        </p:nvGrpSpPr>
        <p:grpSpPr>
          <a:xfrm>
            <a:off x="4639067" y="1856803"/>
            <a:ext cx="17640" cy="149040"/>
            <a:chOff x="4639067" y="1856803"/>
            <a:chExt cx="17640" cy="149040"/>
          </a:xfrm>
        </p:grpSpPr>
        <mc:AlternateContent xmlns:mc="http://schemas.openxmlformats.org/markup-compatibility/2006" xmlns:p14="http://schemas.microsoft.com/office/powerpoint/2010/main">
          <mc:Choice Requires="p14">
            <p:contentPart p14:bwMode="auto" r:id="rId41">
              <p14:nvContentPartPr>
                <p14:cNvPr id="66" name="Ink 65">
                  <a:extLst>
                    <a:ext uri="{FF2B5EF4-FFF2-40B4-BE49-F238E27FC236}">
                      <a16:creationId xmlns:a16="http://schemas.microsoft.com/office/drawing/2014/main" id="{006234AB-E0F7-6576-892B-51555657E032}"/>
                    </a:ext>
                  </a:extLst>
                </p14:cNvPr>
                <p14:cNvContentPartPr/>
                <p14:nvPr/>
              </p14:nvContentPartPr>
              <p14:xfrm>
                <a:off x="4639067" y="1926283"/>
                <a:ext cx="360" cy="360"/>
              </p14:xfrm>
            </p:contentPart>
          </mc:Choice>
          <mc:Fallback xmlns="">
            <p:pic>
              <p:nvPicPr>
                <p:cNvPr id="66" name="Ink 65">
                  <a:extLst>
                    <a:ext uri="{FF2B5EF4-FFF2-40B4-BE49-F238E27FC236}">
                      <a16:creationId xmlns:a16="http://schemas.microsoft.com/office/drawing/2014/main" id="{006234AB-E0F7-6576-892B-51555657E032}"/>
                    </a:ext>
                  </a:extLst>
                </p:cNvPr>
                <p:cNvPicPr/>
                <p:nvPr/>
              </p:nvPicPr>
              <p:blipFill>
                <a:blip r:embed="rId42"/>
                <a:stretch>
                  <a:fillRect/>
                </a:stretch>
              </p:blipFill>
              <p:spPr>
                <a:xfrm>
                  <a:off x="4621067" y="190828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7" name="Ink 66">
                  <a:extLst>
                    <a:ext uri="{FF2B5EF4-FFF2-40B4-BE49-F238E27FC236}">
                      <a16:creationId xmlns:a16="http://schemas.microsoft.com/office/drawing/2014/main" id="{5BF05694-2CFB-5D61-F607-A20BED0967DC}"/>
                    </a:ext>
                  </a:extLst>
                </p14:cNvPr>
                <p14:cNvContentPartPr/>
                <p14:nvPr/>
              </p14:nvContentPartPr>
              <p14:xfrm>
                <a:off x="4654187" y="1975963"/>
                <a:ext cx="360" cy="4680"/>
              </p14:xfrm>
            </p:contentPart>
          </mc:Choice>
          <mc:Fallback xmlns="">
            <p:pic>
              <p:nvPicPr>
                <p:cNvPr id="67" name="Ink 66">
                  <a:extLst>
                    <a:ext uri="{FF2B5EF4-FFF2-40B4-BE49-F238E27FC236}">
                      <a16:creationId xmlns:a16="http://schemas.microsoft.com/office/drawing/2014/main" id="{5BF05694-2CFB-5D61-F607-A20BED0967DC}"/>
                    </a:ext>
                  </a:extLst>
                </p:cNvPr>
                <p:cNvPicPr/>
                <p:nvPr/>
              </p:nvPicPr>
              <p:blipFill>
                <a:blip r:embed="rId44"/>
                <a:stretch>
                  <a:fillRect/>
                </a:stretch>
              </p:blipFill>
              <p:spPr>
                <a:xfrm>
                  <a:off x="4636547" y="1958323"/>
                  <a:ext cx="360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8" name="Ink 67">
                  <a:extLst>
                    <a:ext uri="{FF2B5EF4-FFF2-40B4-BE49-F238E27FC236}">
                      <a16:creationId xmlns:a16="http://schemas.microsoft.com/office/drawing/2014/main" id="{CC863237-0C99-AA48-2931-710DF44EB90E}"/>
                    </a:ext>
                  </a:extLst>
                </p14:cNvPr>
                <p14:cNvContentPartPr/>
                <p14:nvPr/>
              </p14:nvContentPartPr>
              <p14:xfrm>
                <a:off x="4656347" y="1937083"/>
                <a:ext cx="360" cy="9000"/>
              </p14:xfrm>
            </p:contentPart>
          </mc:Choice>
          <mc:Fallback xmlns="">
            <p:pic>
              <p:nvPicPr>
                <p:cNvPr id="68" name="Ink 67">
                  <a:extLst>
                    <a:ext uri="{FF2B5EF4-FFF2-40B4-BE49-F238E27FC236}">
                      <a16:creationId xmlns:a16="http://schemas.microsoft.com/office/drawing/2014/main" id="{CC863237-0C99-AA48-2931-710DF44EB90E}"/>
                    </a:ext>
                  </a:extLst>
                </p:cNvPr>
                <p:cNvPicPr/>
                <p:nvPr/>
              </p:nvPicPr>
              <p:blipFill>
                <a:blip r:embed="rId46"/>
                <a:stretch>
                  <a:fillRect/>
                </a:stretch>
              </p:blipFill>
              <p:spPr>
                <a:xfrm>
                  <a:off x="4638347" y="1919083"/>
                  <a:ext cx="360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9" name="Ink 68">
                  <a:extLst>
                    <a:ext uri="{FF2B5EF4-FFF2-40B4-BE49-F238E27FC236}">
                      <a16:creationId xmlns:a16="http://schemas.microsoft.com/office/drawing/2014/main" id="{7773C55E-3A40-F20E-0477-4FB5656F13FA}"/>
                    </a:ext>
                  </a:extLst>
                </p14:cNvPr>
                <p14:cNvContentPartPr/>
                <p14:nvPr/>
              </p14:nvContentPartPr>
              <p14:xfrm>
                <a:off x="4652027" y="1997563"/>
                <a:ext cx="360" cy="8280"/>
              </p14:xfrm>
            </p:contentPart>
          </mc:Choice>
          <mc:Fallback xmlns="">
            <p:pic>
              <p:nvPicPr>
                <p:cNvPr id="69" name="Ink 68">
                  <a:extLst>
                    <a:ext uri="{FF2B5EF4-FFF2-40B4-BE49-F238E27FC236}">
                      <a16:creationId xmlns:a16="http://schemas.microsoft.com/office/drawing/2014/main" id="{7773C55E-3A40-F20E-0477-4FB5656F13FA}"/>
                    </a:ext>
                  </a:extLst>
                </p:cNvPr>
                <p:cNvPicPr/>
                <p:nvPr/>
              </p:nvPicPr>
              <p:blipFill>
                <a:blip r:embed="rId48"/>
                <a:stretch>
                  <a:fillRect/>
                </a:stretch>
              </p:blipFill>
              <p:spPr>
                <a:xfrm>
                  <a:off x="4634387" y="1979923"/>
                  <a:ext cx="36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1" name="Ink 70">
                  <a:extLst>
                    <a:ext uri="{FF2B5EF4-FFF2-40B4-BE49-F238E27FC236}">
                      <a16:creationId xmlns:a16="http://schemas.microsoft.com/office/drawing/2014/main" id="{6C4F7676-732D-14E4-7C44-0DC2413A7BB7}"/>
                    </a:ext>
                  </a:extLst>
                </p14:cNvPr>
                <p14:cNvContentPartPr/>
                <p14:nvPr/>
              </p14:nvContentPartPr>
              <p14:xfrm>
                <a:off x="4654187" y="1895683"/>
                <a:ext cx="360" cy="360"/>
              </p14:xfrm>
            </p:contentPart>
          </mc:Choice>
          <mc:Fallback xmlns="">
            <p:pic>
              <p:nvPicPr>
                <p:cNvPr id="71" name="Ink 70">
                  <a:extLst>
                    <a:ext uri="{FF2B5EF4-FFF2-40B4-BE49-F238E27FC236}">
                      <a16:creationId xmlns:a16="http://schemas.microsoft.com/office/drawing/2014/main" id="{6C4F7676-732D-14E4-7C44-0DC2413A7BB7}"/>
                    </a:ext>
                  </a:extLst>
                </p:cNvPr>
                <p:cNvPicPr/>
                <p:nvPr/>
              </p:nvPicPr>
              <p:blipFill>
                <a:blip r:embed="rId42"/>
                <a:stretch>
                  <a:fillRect/>
                </a:stretch>
              </p:blipFill>
              <p:spPr>
                <a:xfrm>
                  <a:off x="4636547" y="187804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2" name="Ink 71">
                  <a:extLst>
                    <a:ext uri="{FF2B5EF4-FFF2-40B4-BE49-F238E27FC236}">
                      <a16:creationId xmlns:a16="http://schemas.microsoft.com/office/drawing/2014/main" id="{8F771472-DDCD-6ABD-15A0-1A690F804642}"/>
                    </a:ext>
                  </a:extLst>
                </p14:cNvPr>
                <p14:cNvContentPartPr/>
                <p14:nvPr/>
              </p14:nvContentPartPr>
              <p14:xfrm>
                <a:off x="4654187" y="1865443"/>
                <a:ext cx="360" cy="360"/>
              </p14:xfrm>
            </p:contentPart>
          </mc:Choice>
          <mc:Fallback xmlns="">
            <p:pic>
              <p:nvPicPr>
                <p:cNvPr id="72" name="Ink 71">
                  <a:extLst>
                    <a:ext uri="{FF2B5EF4-FFF2-40B4-BE49-F238E27FC236}">
                      <a16:creationId xmlns:a16="http://schemas.microsoft.com/office/drawing/2014/main" id="{8F771472-DDCD-6ABD-15A0-1A690F804642}"/>
                    </a:ext>
                  </a:extLst>
                </p:cNvPr>
                <p:cNvPicPr/>
                <p:nvPr/>
              </p:nvPicPr>
              <p:blipFill>
                <a:blip r:embed="rId42"/>
                <a:stretch>
                  <a:fillRect/>
                </a:stretch>
              </p:blipFill>
              <p:spPr>
                <a:xfrm>
                  <a:off x="4636547" y="184744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3" name="Ink 72">
                  <a:extLst>
                    <a:ext uri="{FF2B5EF4-FFF2-40B4-BE49-F238E27FC236}">
                      <a16:creationId xmlns:a16="http://schemas.microsoft.com/office/drawing/2014/main" id="{77D44098-CD08-C717-C6A0-431DA4617150}"/>
                    </a:ext>
                  </a:extLst>
                </p14:cNvPr>
                <p14:cNvContentPartPr/>
                <p14:nvPr/>
              </p14:nvContentPartPr>
              <p14:xfrm>
                <a:off x="4656347" y="1856803"/>
                <a:ext cx="360" cy="360"/>
              </p14:xfrm>
            </p:contentPart>
          </mc:Choice>
          <mc:Fallback xmlns="">
            <p:pic>
              <p:nvPicPr>
                <p:cNvPr id="73" name="Ink 72">
                  <a:extLst>
                    <a:ext uri="{FF2B5EF4-FFF2-40B4-BE49-F238E27FC236}">
                      <a16:creationId xmlns:a16="http://schemas.microsoft.com/office/drawing/2014/main" id="{77D44098-CD08-C717-C6A0-431DA4617150}"/>
                    </a:ext>
                  </a:extLst>
                </p:cNvPr>
                <p:cNvPicPr/>
                <p:nvPr/>
              </p:nvPicPr>
              <p:blipFill>
                <a:blip r:embed="rId42"/>
                <a:stretch>
                  <a:fillRect/>
                </a:stretch>
              </p:blipFill>
              <p:spPr>
                <a:xfrm>
                  <a:off x="4638347" y="1839163"/>
                  <a:ext cx="36000" cy="36000"/>
                </a:xfrm>
                <a:prstGeom prst="rect">
                  <a:avLst/>
                </a:prstGeom>
              </p:spPr>
            </p:pic>
          </mc:Fallback>
        </mc:AlternateContent>
      </p:grpSp>
      <p:grpSp>
        <p:nvGrpSpPr>
          <p:cNvPr id="82" name="Group 81">
            <a:extLst>
              <a:ext uri="{FF2B5EF4-FFF2-40B4-BE49-F238E27FC236}">
                <a16:creationId xmlns:a16="http://schemas.microsoft.com/office/drawing/2014/main" id="{35120374-1764-C615-B3F4-8F23BAE8567F}"/>
              </a:ext>
            </a:extLst>
          </p:cNvPr>
          <p:cNvGrpSpPr/>
          <p:nvPr/>
        </p:nvGrpSpPr>
        <p:grpSpPr>
          <a:xfrm>
            <a:off x="4627888" y="3212390"/>
            <a:ext cx="171360" cy="291604"/>
            <a:chOff x="4627888" y="3212390"/>
            <a:chExt cx="171360" cy="291604"/>
          </a:xfrm>
        </p:grpSpPr>
        <mc:AlternateContent xmlns:mc="http://schemas.openxmlformats.org/markup-compatibility/2006" xmlns:p14="http://schemas.microsoft.com/office/powerpoint/2010/main">
          <mc:Choice Requires="p14">
            <p:contentPart p14:bwMode="auto" r:id="rId52">
              <p14:nvContentPartPr>
                <p14:cNvPr id="13" name="Ink 12">
                  <a:extLst>
                    <a:ext uri="{FF2B5EF4-FFF2-40B4-BE49-F238E27FC236}">
                      <a16:creationId xmlns:a16="http://schemas.microsoft.com/office/drawing/2014/main" id="{F17C30E5-79B7-BAB4-D3DB-F678F1F0A84D}"/>
                    </a:ext>
                  </a:extLst>
                </p14:cNvPr>
                <p14:cNvContentPartPr/>
                <p14:nvPr/>
              </p14:nvContentPartPr>
              <p14:xfrm>
                <a:off x="4627888" y="3212390"/>
                <a:ext cx="4320" cy="146880"/>
              </p14:xfrm>
            </p:contentPart>
          </mc:Choice>
          <mc:Fallback xmlns="">
            <p:pic>
              <p:nvPicPr>
                <p:cNvPr id="13" name="Ink 12">
                  <a:extLst>
                    <a:ext uri="{FF2B5EF4-FFF2-40B4-BE49-F238E27FC236}">
                      <a16:creationId xmlns:a16="http://schemas.microsoft.com/office/drawing/2014/main" id="{F17C30E5-79B7-BAB4-D3DB-F678F1F0A84D}"/>
                    </a:ext>
                  </a:extLst>
                </p:cNvPr>
                <p:cNvPicPr/>
                <p:nvPr/>
              </p:nvPicPr>
              <p:blipFill>
                <a:blip r:embed="rId53"/>
                <a:stretch>
                  <a:fillRect/>
                </a:stretch>
              </p:blipFill>
              <p:spPr>
                <a:xfrm>
                  <a:off x="4619248" y="3203750"/>
                  <a:ext cx="2196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5" name="Ink 14">
                  <a:extLst>
                    <a:ext uri="{FF2B5EF4-FFF2-40B4-BE49-F238E27FC236}">
                      <a16:creationId xmlns:a16="http://schemas.microsoft.com/office/drawing/2014/main" id="{0E36790A-1684-3B6C-618D-C8E7C3D2CDDB}"/>
                    </a:ext>
                  </a:extLst>
                </p14:cNvPr>
                <p14:cNvContentPartPr/>
                <p14:nvPr/>
              </p14:nvContentPartPr>
              <p14:xfrm>
                <a:off x="4630048" y="3303110"/>
                <a:ext cx="169200" cy="29160"/>
              </p14:xfrm>
            </p:contentPart>
          </mc:Choice>
          <mc:Fallback xmlns="">
            <p:pic>
              <p:nvPicPr>
                <p:cNvPr id="15" name="Ink 14">
                  <a:extLst>
                    <a:ext uri="{FF2B5EF4-FFF2-40B4-BE49-F238E27FC236}">
                      <a16:creationId xmlns:a16="http://schemas.microsoft.com/office/drawing/2014/main" id="{0E36790A-1684-3B6C-618D-C8E7C3D2CDDB}"/>
                    </a:ext>
                  </a:extLst>
                </p:cNvPr>
                <p:cNvPicPr/>
                <p:nvPr/>
              </p:nvPicPr>
              <p:blipFill>
                <a:blip r:embed="rId55"/>
                <a:stretch>
                  <a:fillRect/>
                </a:stretch>
              </p:blipFill>
              <p:spPr>
                <a:xfrm>
                  <a:off x="4621408" y="3294110"/>
                  <a:ext cx="18684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5" name="Ink 74">
                  <a:extLst>
                    <a:ext uri="{FF2B5EF4-FFF2-40B4-BE49-F238E27FC236}">
                      <a16:creationId xmlns:a16="http://schemas.microsoft.com/office/drawing/2014/main" id="{3C068B26-BB8F-7A6E-05FE-088038CA5956}"/>
                    </a:ext>
                  </a:extLst>
                </p14:cNvPr>
                <p14:cNvContentPartPr/>
                <p14:nvPr/>
              </p14:nvContentPartPr>
              <p14:xfrm>
                <a:off x="4656347" y="3429834"/>
                <a:ext cx="360" cy="360"/>
              </p14:xfrm>
            </p:contentPart>
          </mc:Choice>
          <mc:Fallback xmlns="">
            <p:pic>
              <p:nvPicPr>
                <p:cNvPr id="75" name="Ink 74">
                  <a:extLst>
                    <a:ext uri="{FF2B5EF4-FFF2-40B4-BE49-F238E27FC236}">
                      <a16:creationId xmlns:a16="http://schemas.microsoft.com/office/drawing/2014/main" id="{3C068B26-BB8F-7A6E-05FE-088038CA5956}"/>
                    </a:ext>
                  </a:extLst>
                </p:cNvPr>
                <p:cNvPicPr/>
                <p:nvPr/>
              </p:nvPicPr>
              <p:blipFill>
                <a:blip r:embed="rId42"/>
                <a:stretch>
                  <a:fillRect/>
                </a:stretch>
              </p:blipFill>
              <p:spPr>
                <a:xfrm>
                  <a:off x="4638347" y="341219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7" name="Ink 76">
                  <a:extLst>
                    <a:ext uri="{FF2B5EF4-FFF2-40B4-BE49-F238E27FC236}">
                      <a16:creationId xmlns:a16="http://schemas.microsoft.com/office/drawing/2014/main" id="{984EDCD7-414B-F70A-C313-602512764592}"/>
                    </a:ext>
                  </a:extLst>
                </p14:cNvPr>
                <p14:cNvContentPartPr/>
                <p14:nvPr/>
              </p14:nvContentPartPr>
              <p14:xfrm>
                <a:off x="4649867" y="3440634"/>
                <a:ext cx="360" cy="360"/>
              </p14:xfrm>
            </p:contentPart>
          </mc:Choice>
          <mc:Fallback xmlns="">
            <p:pic>
              <p:nvPicPr>
                <p:cNvPr id="77" name="Ink 76">
                  <a:extLst>
                    <a:ext uri="{FF2B5EF4-FFF2-40B4-BE49-F238E27FC236}">
                      <a16:creationId xmlns:a16="http://schemas.microsoft.com/office/drawing/2014/main" id="{984EDCD7-414B-F70A-C313-602512764592}"/>
                    </a:ext>
                  </a:extLst>
                </p:cNvPr>
                <p:cNvPicPr/>
                <p:nvPr/>
              </p:nvPicPr>
              <p:blipFill>
                <a:blip r:embed="rId42"/>
                <a:stretch>
                  <a:fillRect/>
                </a:stretch>
              </p:blipFill>
              <p:spPr>
                <a:xfrm>
                  <a:off x="4631867" y="342299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9" name="Ink 78">
                  <a:extLst>
                    <a:ext uri="{FF2B5EF4-FFF2-40B4-BE49-F238E27FC236}">
                      <a16:creationId xmlns:a16="http://schemas.microsoft.com/office/drawing/2014/main" id="{13228DD9-A69D-D845-FADF-07871D253248}"/>
                    </a:ext>
                  </a:extLst>
                </p14:cNvPr>
                <p14:cNvContentPartPr/>
                <p14:nvPr/>
              </p14:nvContentPartPr>
              <p14:xfrm>
                <a:off x="4664987" y="3436314"/>
                <a:ext cx="360" cy="360"/>
              </p14:xfrm>
            </p:contentPart>
          </mc:Choice>
          <mc:Fallback xmlns="">
            <p:pic>
              <p:nvPicPr>
                <p:cNvPr id="79" name="Ink 78">
                  <a:extLst>
                    <a:ext uri="{FF2B5EF4-FFF2-40B4-BE49-F238E27FC236}">
                      <a16:creationId xmlns:a16="http://schemas.microsoft.com/office/drawing/2014/main" id="{13228DD9-A69D-D845-FADF-07871D253248}"/>
                    </a:ext>
                  </a:extLst>
                </p:cNvPr>
                <p:cNvPicPr/>
                <p:nvPr/>
              </p:nvPicPr>
              <p:blipFill>
                <a:blip r:embed="rId42"/>
                <a:stretch>
                  <a:fillRect/>
                </a:stretch>
              </p:blipFill>
              <p:spPr>
                <a:xfrm>
                  <a:off x="4647347" y="341867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1" name="Ink 80">
                  <a:extLst>
                    <a:ext uri="{FF2B5EF4-FFF2-40B4-BE49-F238E27FC236}">
                      <a16:creationId xmlns:a16="http://schemas.microsoft.com/office/drawing/2014/main" id="{CA079FD3-7999-B5EE-E4AB-9E4B94FB0BB3}"/>
                    </a:ext>
                  </a:extLst>
                </p14:cNvPr>
                <p14:cNvContentPartPr/>
                <p14:nvPr/>
              </p14:nvContentPartPr>
              <p14:xfrm>
                <a:off x="4658507" y="3503634"/>
                <a:ext cx="360" cy="360"/>
              </p14:xfrm>
            </p:contentPart>
          </mc:Choice>
          <mc:Fallback xmlns="">
            <p:pic>
              <p:nvPicPr>
                <p:cNvPr id="81" name="Ink 80">
                  <a:extLst>
                    <a:ext uri="{FF2B5EF4-FFF2-40B4-BE49-F238E27FC236}">
                      <a16:creationId xmlns:a16="http://schemas.microsoft.com/office/drawing/2014/main" id="{CA079FD3-7999-B5EE-E4AB-9E4B94FB0BB3}"/>
                    </a:ext>
                  </a:extLst>
                </p:cNvPr>
                <p:cNvPicPr/>
                <p:nvPr/>
              </p:nvPicPr>
              <p:blipFill>
                <a:blip r:embed="rId42"/>
                <a:stretch>
                  <a:fillRect/>
                </a:stretch>
              </p:blipFill>
              <p:spPr>
                <a:xfrm>
                  <a:off x="4640507" y="3485634"/>
                  <a:ext cx="36000" cy="36000"/>
                </a:xfrm>
                <a:prstGeom prst="rect">
                  <a:avLst/>
                </a:prstGeom>
              </p:spPr>
            </p:pic>
          </mc:Fallback>
        </mc:AlternateContent>
      </p:grpSp>
    </p:spTree>
    <p:extLst>
      <p:ext uri="{BB962C8B-B14F-4D97-AF65-F5344CB8AC3E}">
        <p14:creationId xmlns:p14="http://schemas.microsoft.com/office/powerpoint/2010/main" val="3046936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ight Triangle 1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7015F5B-BC56-10D8-3CB0-9EC89E40A815}"/>
              </a:ext>
            </a:extLst>
          </p:cNvPr>
          <p:cNvSpPr>
            <a:spLocks noGrp="1"/>
          </p:cNvSpPr>
          <p:nvPr>
            <p:ph idx="1"/>
          </p:nvPr>
        </p:nvSpPr>
        <p:spPr>
          <a:xfrm>
            <a:off x="1000262" y="717115"/>
            <a:ext cx="10296387" cy="5423769"/>
          </a:xfrm>
        </p:spPr>
        <p:txBody>
          <a:bodyPr/>
          <a:lstStyle/>
          <a:p>
            <a:pPr marL="0" indent="0" algn="ctr" defTabSz="649224">
              <a:spcBef>
                <a:spcPts val="710"/>
              </a:spcBef>
              <a:buNone/>
            </a:pPr>
            <a:r>
              <a:rPr lang="en-US" sz="2500" b="1" kern="1200" dirty="0">
                <a:solidFill>
                  <a:schemeClr val="tx1"/>
                </a:solidFill>
                <a:latin typeface="STXinwei" panose="02010800040101010101" pitchFamily="2" charset="-122"/>
                <a:ea typeface="STXinwei" panose="02010800040101010101" pitchFamily="2" charset="-122"/>
                <a:cs typeface="+mn-cs"/>
              </a:rPr>
              <a:t>1. </a:t>
            </a:r>
            <a:r>
              <a:rPr lang="en-US" sz="2500" b="1" u="sng" kern="1200" dirty="0">
                <a:solidFill>
                  <a:schemeClr val="tx1"/>
                </a:solidFill>
                <a:latin typeface="STXinwei" panose="02010800040101010101" pitchFamily="2" charset="-122"/>
                <a:ea typeface="STXinwei" panose="02010800040101010101" pitchFamily="2" charset="-122"/>
                <a:cs typeface="+mn-cs"/>
              </a:rPr>
              <a:t>ADMIN LOGIN FRAME</a:t>
            </a:r>
          </a:p>
          <a:p>
            <a:pPr marL="0" indent="0" defTabSz="649224">
              <a:spcBef>
                <a:spcPts val="710"/>
              </a:spcBef>
              <a:buNone/>
            </a:pPr>
            <a:r>
              <a:rPr lang="en-IN" sz="2000" kern="1200" dirty="0">
                <a:solidFill>
                  <a:schemeClr val="tx1"/>
                </a:solidFill>
                <a:latin typeface="Times New Roman" panose="02020603050405020304" pitchFamily="18" charset="0"/>
                <a:ea typeface="STXinwei" panose="02010800040101010101" pitchFamily="2" charset="-122"/>
                <a:cs typeface="Times New Roman" panose="02020603050405020304" pitchFamily="18" charset="0"/>
              </a:rPr>
              <a:t>While logging in to the admin panel, we will see that the page will be consisting of 3 options - add employee, remove employee and scrutiny for job application.</a:t>
            </a:r>
          </a:p>
          <a:p>
            <a:pPr marL="0" indent="0">
              <a:buNone/>
            </a:pPr>
            <a:endParaRPr lang="en-IN" u="sng" dirty="0">
              <a:latin typeface="STXinwei" panose="02010800040101010101" pitchFamily="2" charset="-122"/>
              <a:ea typeface="STXinwei" panose="02010800040101010101" pitchFamily="2" charset="-122"/>
            </a:endParaRPr>
          </a:p>
        </p:txBody>
      </p:sp>
      <p:graphicFrame>
        <p:nvGraphicFramePr>
          <p:cNvPr id="6" name="Diagram 5">
            <a:extLst>
              <a:ext uri="{FF2B5EF4-FFF2-40B4-BE49-F238E27FC236}">
                <a16:creationId xmlns:a16="http://schemas.microsoft.com/office/drawing/2014/main" id="{3264F2CA-450D-E82F-784A-2B95944CC3B3}"/>
              </a:ext>
            </a:extLst>
          </p:cNvPr>
          <p:cNvGraphicFramePr/>
          <p:nvPr>
            <p:extLst>
              <p:ext uri="{D42A27DB-BD31-4B8C-83A1-F6EECF244321}">
                <p14:modId xmlns:p14="http://schemas.microsoft.com/office/powerpoint/2010/main" val="291138760"/>
              </p:ext>
            </p:extLst>
          </p:nvPr>
        </p:nvGraphicFramePr>
        <p:xfrm>
          <a:off x="0" y="1940193"/>
          <a:ext cx="5848544" cy="3899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10;&#10;Description automatically generated">
            <a:extLst>
              <a:ext uri="{FF2B5EF4-FFF2-40B4-BE49-F238E27FC236}">
                <a16:creationId xmlns:a16="http://schemas.microsoft.com/office/drawing/2014/main" id="{2F3BDFB3-0578-0F8E-C2D4-F86EB4237E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00298" y="2052160"/>
            <a:ext cx="3942886" cy="3995109"/>
          </a:xfrm>
          <a:prstGeom prst="rect">
            <a:avLst/>
          </a:prstGeom>
          <a:ln w="38100">
            <a:solidFill>
              <a:schemeClr val="tx1"/>
            </a:solidFill>
          </a:ln>
        </p:spPr>
      </p:pic>
    </p:spTree>
    <p:extLst>
      <p:ext uri="{BB962C8B-B14F-4D97-AF65-F5344CB8AC3E}">
        <p14:creationId xmlns:p14="http://schemas.microsoft.com/office/powerpoint/2010/main" val="386913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20C988C-FAAD-4B22-8BA7-6B5DEFD8D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53CD15-5ED4-D292-2FFF-54F695259327}"/>
              </a:ext>
            </a:extLst>
          </p:cNvPr>
          <p:cNvSpPr>
            <a:spLocks noGrp="1"/>
          </p:cNvSpPr>
          <p:nvPr>
            <p:ph idx="1"/>
          </p:nvPr>
        </p:nvSpPr>
        <p:spPr>
          <a:xfrm>
            <a:off x="511267" y="1253331"/>
            <a:ext cx="5114150" cy="4351338"/>
          </a:xfrm>
          <a:custGeom>
            <a:avLst/>
            <a:gdLst>
              <a:gd name="connsiteX0" fmla="*/ 0 w 5114150"/>
              <a:gd name="connsiteY0" fmla="*/ 0 h 4351338"/>
              <a:gd name="connsiteX1" fmla="*/ 568239 w 5114150"/>
              <a:gd name="connsiteY1" fmla="*/ 0 h 4351338"/>
              <a:gd name="connsiteX2" fmla="*/ 1085336 w 5114150"/>
              <a:gd name="connsiteY2" fmla="*/ 0 h 4351338"/>
              <a:gd name="connsiteX3" fmla="*/ 1500151 w 5114150"/>
              <a:gd name="connsiteY3" fmla="*/ 0 h 4351338"/>
              <a:gd name="connsiteX4" fmla="*/ 2068390 w 5114150"/>
              <a:gd name="connsiteY4" fmla="*/ 0 h 4351338"/>
              <a:gd name="connsiteX5" fmla="*/ 2534345 w 5114150"/>
              <a:gd name="connsiteY5" fmla="*/ 0 h 4351338"/>
              <a:gd name="connsiteX6" fmla="*/ 3153726 w 5114150"/>
              <a:gd name="connsiteY6" fmla="*/ 0 h 4351338"/>
              <a:gd name="connsiteX7" fmla="*/ 3670823 w 5114150"/>
              <a:gd name="connsiteY7" fmla="*/ 0 h 4351338"/>
              <a:gd name="connsiteX8" fmla="*/ 4290204 w 5114150"/>
              <a:gd name="connsiteY8" fmla="*/ 0 h 4351338"/>
              <a:gd name="connsiteX9" fmla="*/ 5114150 w 5114150"/>
              <a:gd name="connsiteY9" fmla="*/ 0 h 4351338"/>
              <a:gd name="connsiteX10" fmla="*/ 5114150 w 5114150"/>
              <a:gd name="connsiteY10" fmla="*/ 413377 h 4351338"/>
              <a:gd name="connsiteX11" fmla="*/ 5114150 w 5114150"/>
              <a:gd name="connsiteY11" fmla="*/ 957294 h 4351338"/>
              <a:gd name="connsiteX12" fmla="*/ 5114150 w 5114150"/>
              <a:gd name="connsiteY12" fmla="*/ 1588238 h 4351338"/>
              <a:gd name="connsiteX13" fmla="*/ 5114150 w 5114150"/>
              <a:gd name="connsiteY13" fmla="*/ 2175669 h 4351338"/>
              <a:gd name="connsiteX14" fmla="*/ 5114150 w 5114150"/>
              <a:gd name="connsiteY14" fmla="*/ 2589046 h 4351338"/>
              <a:gd name="connsiteX15" fmla="*/ 5114150 w 5114150"/>
              <a:gd name="connsiteY15" fmla="*/ 3089450 h 4351338"/>
              <a:gd name="connsiteX16" fmla="*/ 5114150 w 5114150"/>
              <a:gd name="connsiteY16" fmla="*/ 3502827 h 4351338"/>
              <a:gd name="connsiteX17" fmla="*/ 5114150 w 5114150"/>
              <a:gd name="connsiteY17" fmla="*/ 4351338 h 4351338"/>
              <a:gd name="connsiteX18" fmla="*/ 4494770 w 5114150"/>
              <a:gd name="connsiteY18" fmla="*/ 4351338 h 4351338"/>
              <a:gd name="connsiteX19" fmla="*/ 3977672 w 5114150"/>
              <a:gd name="connsiteY19" fmla="*/ 4351338 h 4351338"/>
              <a:gd name="connsiteX20" fmla="*/ 3460575 w 5114150"/>
              <a:gd name="connsiteY20" fmla="*/ 4351338 h 4351338"/>
              <a:gd name="connsiteX21" fmla="*/ 2790053 w 5114150"/>
              <a:gd name="connsiteY21" fmla="*/ 4351338 h 4351338"/>
              <a:gd name="connsiteX22" fmla="*/ 2170673 w 5114150"/>
              <a:gd name="connsiteY22" fmla="*/ 4351338 h 4351338"/>
              <a:gd name="connsiteX23" fmla="*/ 1602434 w 5114150"/>
              <a:gd name="connsiteY23" fmla="*/ 4351338 h 4351338"/>
              <a:gd name="connsiteX24" fmla="*/ 1085336 w 5114150"/>
              <a:gd name="connsiteY24" fmla="*/ 4351338 h 4351338"/>
              <a:gd name="connsiteX25" fmla="*/ 0 w 5114150"/>
              <a:gd name="connsiteY25" fmla="*/ 4351338 h 4351338"/>
              <a:gd name="connsiteX26" fmla="*/ 0 w 5114150"/>
              <a:gd name="connsiteY26" fmla="*/ 3894448 h 4351338"/>
              <a:gd name="connsiteX27" fmla="*/ 0 w 5114150"/>
              <a:gd name="connsiteY27" fmla="*/ 3263504 h 4351338"/>
              <a:gd name="connsiteX28" fmla="*/ 0 w 5114150"/>
              <a:gd name="connsiteY28" fmla="*/ 2632559 h 4351338"/>
              <a:gd name="connsiteX29" fmla="*/ 0 w 5114150"/>
              <a:gd name="connsiteY29" fmla="*/ 2132156 h 4351338"/>
              <a:gd name="connsiteX30" fmla="*/ 0 w 5114150"/>
              <a:gd name="connsiteY30" fmla="*/ 1631752 h 4351338"/>
              <a:gd name="connsiteX31" fmla="*/ 0 w 5114150"/>
              <a:gd name="connsiteY31" fmla="*/ 1087835 h 4351338"/>
              <a:gd name="connsiteX32" fmla="*/ 0 w 5114150"/>
              <a:gd name="connsiteY32" fmla="*/ 587431 h 4351338"/>
              <a:gd name="connsiteX33" fmla="*/ 0 w 5114150"/>
              <a:gd name="connsiteY33" fmla="*/ 0 h 43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14150" h="4351338" fill="none" extrusionOk="0">
                <a:moveTo>
                  <a:pt x="0" y="0"/>
                </a:moveTo>
                <a:cubicBezTo>
                  <a:pt x="139036" y="-27295"/>
                  <a:pt x="426968" y="13514"/>
                  <a:pt x="568239" y="0"/>
                </a:cubicBezTo>
                <a:cubicBezTo>
                  <a:pt x="709510" y="-13514"/>
                  <a:pt x="952228" y="32902"/>
                  <a:pt x="1085336" y="0"/>
                </a:cubicBezTo>
                <a:cubicBezTo>
                  <a:pt x="1218444" y="-32902"/>
                  <a:pt x="1358810" y="30298"/>
                  <a:pt x="1500151" y="0"/>
                </a:cubicBezTo>
                <a:cubicBezTo>
                  <a:pt x="1641493" y="-30298"/>
                  <a:pt x="1829769" y="49467"/>
                  <a:pt x="2068390" y="0"/>
                </a:cubicBezTo>
                <a:cubicBezTo>
                  <a:pt x="2307011" y="-49467"/>
                  <a:pt x="2369516" y="38540"/>
                  <a:pt x="2534345" y="0"/>
                </a:cubicBezTo>
                <a:cubicBezTo>
                  <a:pt x="2699175" y="-38540"/>
                  <a:pt x="2870984" y="46559"/>
                  <a:pt x="3153726" y="0"/>
                </a:cubicBezTo>
                <a:cubicBezTo>
                  <a:pt x="3436468" y="-46559"/>
                  <a:pt x="3460421" y="6783"/>
                  <a:pt x="3670823" y="0"/>
                </a:cubicBezTo>
                <a:cubicBezTo>
                  <a:pt x="3881225" y="-6783"/>
                  <a:pt x="4039507" y="4398"/>
                  <a:pt x="4290204" y="0"/>
                </a:cubicBezTo>
                <a:cubicBezTo>
                  <a:pt x="4540901" y="-4398"/>
                  <a:pt x="4940342" y="36264"/>
                  <a:pt x="5114150" y="0"/>
                </a:cubicBezTo>
                <a:cubicBezTo>
                  <a:pt x="5153289" y="129766"/>
                  <a:pt x="5065124" y="236058"/>
                  <a:pt x="5114150" y="413377"/>
                </a:cubicBezTo>
                <a:cubicBezTo>
                  <a:pt x="5163176" y="590696"/>
                  <a:pt x="5072323" y="833745"/>
                  <a:pt x="5114150" y="957294"/>
                </a:cubicBezTo>
                <a:cubicBezTo>
                  <a:pt x="5155977" y="1080843"/>
                  <a:pt x="5104252" y="1450662"/>
                  <a:pt x="5114150" y="1588238"/>
                </a:cubicBezTo>
                <a:cubicBezTo>
                  <a:pt x="5124048" y="1725814"/>
                  <a:pt x="5073600" y="1985442"/>
                  <a:pt x="5114150" y="2175669"/>
                </a:cubicBezTo>
                <a:cubicBezTo>
                  <a:pt x="5154700" y="2365896"/>
                  <a:pt x="5072325" y="2436856"/>
                  <a:pt x="5114150" y="2589046"/>
                </a:cubicBezTo>
                <a:cubicBezTo>
                  <a:pt x="5155975" y="2741236"/>
                  <a:pt x="5083964" y="2879820"/>
                  <a:pt x="5114150" y="3089450"/>
                </a:cubicBezTo>
                <a:cubicBezTo>
                  <a:pt x="5144336" y="3299080"/>
                  <a:pt x="5074747" y="3301185"/>
                  <a:pt x="5114150" y="3502827"/>
                </a:cubicBezTo>
                <a:cubicBezTo>
                  <a:pt x="5153553" y="3704469"/>
                  <a:pt x="5036434" y="4020030"/>
                  <a:pt x="5114150" y="4351338"/>
                </a:cubicBezTo>
                <a:cubicBezTo>
                  <a:pt x="4960586" y="4404258"/>
                  <a:pt x="4776957" y="4302391"/>
                  <a:pt x="4494770" y="4351338"/>
                </a:cubicBezTo>
                <a:cubicBezTo>
                  <a:pt x="4212583" y="4400285"/>
                  <a:pt x="4170944" y="4312866"/>
                  <a:pt x="3977672" y="4351338"/>
                </a:cubicBezTo>
                <a:cubicBezTo>
                  <a:pt x="3784400" y="4389810"/>
                  <a:pt x="3676543" y="4314008"/>
                  <a:pt x="3460575" y="4351338"/>
                </a:cubicBezTo>
                <a:cubicBezTo>
                  <a:pt x="3244607" y="4388668"/>
                  <a:pt x="2942558" y="4299697"/>
                  <a:pt x="2790053" y="4351338"/>
                </a:cubicBezTo>
                <a:cubicBezTo>
                  <a:pt x="2637548" y="4402979"/>
                  <a:pt x="2465210" y="4288527"/>
                  <a:pt x="2170673" y="4351338"/>
                </a:cubicBezTo>
                <a:cubicBezTo>
                  <a:pt x="1876136" y="4414149"/>
                  <a:pt x="1822551" y="4345605"/>
                  <a:pt x="1602434" y="4351338"/>
                </a:cubicBezTo>
                <a:cubicBezTo>
                  <a:pt x="1382317" y="4357071"/>
                  <a:pt x="1199342" y="4291045"/>
                  <a:pt x="1085336" y="4351338"/>
                </a:cubicBezTo>
                <a:cubicBezTo>
                  <a:pt x="971330" y="4411631"/>
                  <a:pt x="345281" y="4247232"/>
                  <a:pt x="0" y="4351338"/>
                </a:cubicBezTo>
                <a:cubicBezTo>
                  <a:pt x="-5220" y="4178525"/>
                  <a:pt x="20954" y="4033883"/>
                  <a:pt x="0" y="3894448"/>
                </a:cubicBezTo>
                <a:cubicBezTo>
                  <a:pt x="-20954" y="3755013"/>
                  <a:pt x="70587" y="3539638"/>
                  <a:pt x="0" y="3263504"/>
                </a:cubicBezTo>
                <a:cubicBezTo>
                  <a:pt x="-70587" y="2987370"/>
                  <a:pt x="28650" y="2765763"/>
                  <a:pt x="0" y="2632559"/>
                </a:cubicBezTo>
                <a:cubicBezTo>
                  <a:pt x="-28650" y="2499355"/>
                  <a:pt x="52427" y="2314161"/>
                  <a:pt x="0" y="2132156"/>
                </a:cubicBezTo>
                <a:cubicBezTo>
                  <a:pt x="-52427" y="1950151"/>
                  <a:pt x="460" y="1859224"/>
                  <a:pt x="0" y="1631752"/>
                </a:cubicBezTo>
                <a:cubicBezTo>
                  <a:pt x="-460" y="1404280"/>
                  <a:pt x="28788" y="1295174"/>
                  <a:pt x="0" y="1087835"/>
                </a:cubicBezTo>
                <a:cubicBezTo>
                  <a:pt x="-28788" y="880496"/>
                  <a:pt x="52040" y="752609"/>
                  <a:pt x="0" y="587431"/>
                </a:cubicBezTo>
                <a:cubicBezTo>
                  <a:pt x="-52040" y="422253"/>
                  <a:pt x="34185" y="207854"/>
                  <a:pt x="0" y="0"/>
                </a:cubicBezTo>
                <a:close/>
              </a:path>
              <a:path w="5114150" h="4351338" stroke="0" extrusionOk="0">
                <a:moveTo>
                  <a:pt x="0" y="0"/>
                </a:moveTo>
                <a:cubicBezTo>
                  <a:pt x="231118" y="-33247"/>
                  <a:pt x="453893" y="28191"/>
                  <a:pt x="568239" y="0"/>
                </a:cubicBezTo>
                <a:cubicBezTo>
                  <a:pt x="682585" y="-28191"/>
                  <a:pt x="775807" y="18751"/>
                  <a:pt x="983053" y="0"/>
                </a:cubicBezTo>
                <a:cubicBezTo>
                  <a:pt x="1190299" y="-18751"/>
                  <a:pt x="1241592" y="24203"/>
                  <a:pt x="1397868" y="0"/>
                </a:cubicBezTo>
                <a:cubicBezTo>
                  <a:pt x="1554144" y="-24203"/>
                  <a:pt x="1700234" y="18847"/>
                  <a:pt x="1966107" y="0"/>
                </a:cubicBezTo>
                <a:cubicBezTo>
                  <a:pt x="2231980" y="-18847"/>
                  <a:pt x="2290167" y="30518"/>
                  <a:pt x="2585487" y="0"/>
                </a:cubicBezTo>
                <a:cubicBezTo>
                  <a:pt x="2880807" y="-30518"/>
                  <a:pt x="3003185" y="36361"/>
                  <a:pt x="3256009" y="0"/>
                </a:cubicBezTo>
                <a:cubicBezTo>
                  <a:pt x="3508833" y="-36361"/>
                  <a:pt x="3706594" y="44015"/>
                  <a:pt x="3875389" y="0"/>
                </a:cubicBezTo>
                <a:cubicBezTo>
                  <a:pt x="4044184" y="-44015"/>
                  <a:pt x="4358720" y="53959"/>
                  <a:pt x="4494770" y="0"/>
                </a:cubicBezTo>
                <a:cubicBezTo>
                  <a:pt x="4630820" y="-53959"/>
                  <a:pt x="4962169" y="15405"/>
                  <a:pt x="5114150" y="0"/>
                </a:cubicBezTo>
                <a:cubicBezTo>
                  <a:pt x="5121582" y="111736"/>
                  <a:pt x="5084911" y="391230"/>
                  <a:pt x="5114150" y="500404"/>
                </a:cubicBezTo>
                <a:cubicBezTo>
                  <a:pt x="5143389" y="609578"/>
                  <a:pt x="5059438" y="746828"/>
                  <a:pt x="5114150" y="957294"/>
                </a:cubicBezTo>
                <a:cubicBezTo>
                  <a:pt x="5168862" y="1167760"/>
                  <a:pt x="5063752" y="1334288"/>
                  <a:pt x="5114150" y="1457698"/>
                </a:cubicBezTo>
                <a:cubicBezTo>
                  <a:pt x="5164548" y="1581108"/>
                  <a:pt x="5111159" y="1801824"/>
                  <a:pt x="5114150" y="1914589"/>
                </a:cubicBezTo>
                <a:cubicBezTo>
                  <a:pt x="5117141" y="2027354"/>
                  <a:pt x="5111652" y="2298580"/>
                  <a:pt x="5114150" y="2414993"/>
                </a:cubicBezTo>
                <a:cubicBezTo>
                  <a:pt x="5116648" y="2531406"/>
                  <a:pt x="5056889" y="2669191"/>
                  <a:pt x="5114150" y="2915396"/>
                </a:cubicBezTo>
                <a:cubicBezTo>
                  <a:pt x="5171411" y="3161601"/>
                  <a:pt x="5105830" y="3212120"/>
                  <a:pt x="5114150" y="3328774"/>
                </a:cubicBezTo>
                <a:cubicBezTo>
                  <a:pt x="5122470" y="3445428"/>
                  <a:pt x="5056639" y="3651540"/>
                  <a:pt x="5114150" y="3872691"/>
                </a:cubicBezTo>
                <a:cubicBezTo>
                  <a:pt x="5171661" y="4093842"/>
                  <a:pt x="5059715" y="4182111"/>
                  <a:pt x="5114150" y="4351338"/>
                </a:cubicBezTo>
                <a:cubicBezTo>
                  <a:pt x="4941044" y="4370587"/>
                  <a:pt x="4679415" y="4344763"/>
                  <a:pt x="4494770" y="4351338"/>
                </a:cubicBezTo>
                <a:cubicBezTo>
                  <a:pt x="4310125" y="4357913"/>
                  <a:pt x="4177391" y="4349734"/>
                  <a:pt x="3977672" y="4351338"/>
                </a:cubicBezTo>
                <a:cubicBezTo>
                  <a:pt x="3777953" y="4352942"/>
                  <a:pt x="3621263" y="4343728"/>
                  <a:pt x="3460575" y="4351338"/>
                </a:cubicBezTo>
                <a:cubicBezTo>
                  <a:pt x="3299887" y="4358948"/>
                  <a:pt x="3129167" y="4343973"/>
                  <a:pt x="2841194" y="4351338"/>
                </a:cubicBezTo>
                <a:cubicBezTo>
                  <a:pt x="2553221" y="4358703"/>
                  <a:pt x="2347062" y="4277812"/>
                  <a:pt x="2170673" y="4351338"/>
                </a:cubicBezTo>
                <a:cubicBezTo>
                  <a:pt x="1994284" y="4424864"/>
                  <a:pt x="1723635" y="4281096"/>
                  <a:pt x="1500151" y="4351338"/>
                </a:cubicBezTo>
                <a:cubicBezTo>
                  <a:pt x="1276667" y="4421580"/>
                  <a:pt x="1129162" y="4341633"/>
                  <a:pt x="931912" y="4351338"/>
                </a:cubicBezTo>
                <a:cubicBezTo>
                  <a:pt x="734662" y="4361043"/>
                  <a:pt x="373912" y="4251098"/>
                  <a:pt x="0" y="4351338"/>
                </a:cubicBezTo>
                <a:cubicBezTo>
                  <a:pt x="-1079" y="4227152"/>
                  <a:pt x="54136" y="4046261"/>
                  <a:pt x="0" y="3894448"/>
                </a:cubicBezTo>
                <a:cubicBezTo>
                  <a:pt x="-54136" y="3742635"/>
                  <a:pt x="41414" y="3620569"/>
                  <a:pt x="0" y="3481070"/>
                </a:cubicBezTo>
                <a:cubicBezTo>
                  <a:pt x="-41414" y="3341571"/>
                  <a:pt x="7515" y="3116567"/>
                  <a:pt x="0" y="2850126"/>
                </a:cubicBezTo>
                <a:cubicBezTo>
                  <a:pt x="-7515" y="2583685"/>
                  <a:pt x="52834" y="2436795"/>
                  <a:pt x="0" y="2262696"/>
                </a:cubicBezTo>
                <a:cubicBezTo>
                  <a:pt x="-52834" y="2088597"/>
                  <a:pt x="36106" y="1929492"/>
                  <a:pt x="0" y="1675265"/>
                </a:cubicBezTo>
                <a:cubicBezTo>
                  <a:pt x="-36106" y="1421038"/>
                  <a:pt x="57332" y="1349747"/>
                  <a:pt x="0" y="1087835"/>
                </a:cubicBezTo>
                <a:cubicBezTo>
                  <a:pt x="-57332" y="825923"/>
                  <a:pt x="17104" y="693042"/>
                  <a:pt x="0" y="587431"/>
                </a:cubicBezTo>
                <a:cubicBezTo>
                  <a:pt x="-17104" y="481820"/>
                  <a:pt x="34018" y="263871"/>
                  <a:pt x="0" y="0"/>
                </a:cubicBezTo>
                <a:close/>
              </a:path>
            </a:pathLst>
          </a:custGeom>
          <a:ln>
            <a:solidFill>
              <a:schemeClr val="tx1"/>
            </a:solidFill>
            <a:extLst>
              <a:ext uri="{C807C97D-BFC1-408E-A445-0C87EB9F89A2}">
                <ask:lineSketchStyleProps xmlns:ask="http://schemas.microsoft.com/office/drawing/2018/sketchyshapes" sd="1497018291">
                  <ask:type>
                    <ask:lineSketchScribble/>
                  </ask:type>
                </ask:lineSketchStyleProps>
              </a:ext>
            </a:extLst>
          </a:ln>
        </p:spPr>
        <p:txBody>
          <a:bodyPr>
            <a:normAutofit/>
          </a:bodyPr>
          <a:lstStyle/>
          <a:p>
            <a:pPr marL="0" indent="0" algn="ctr">
              <a:buNone/>
            </a:pPr>
            <a:r>
              <a:rPr lang="en-US" b="1" dirty="0">
                <a:latin typeface="STXinwei" panose="02010800040101010101" pitchFamily="2" charset="-122"/>
                <a:ea typeface="STXinwei" panose="02010800040101010101" pitchFamily="2" charset="-122"/>
              </a:rPr>
              <a:t>1.1 </a:t>
            </a:r>
            <a:r>
              <a:rPr lang="en-US" b="1" u="sng" dirty="0">
                <a:latin typeface="STXinwei" panose="02010800040101010101" pitchFamily="2" charset="-122"/>
                <a:ea typeface="STXinwei" panose="02010800040101010101" pitchFamily="2" charset="-122"/>
              </a:rPr>
              <a:t>Add Employee</a:t>
            </a:r>
          </a:p>
          <a:p>
            <a:pPr marL="0" indent="0">
              <a:buNone/>
            </a:pPr>
            <a:r>
              <a:rPr lang="en-IN" sz="2500" dirty="0">
                <a:latin typeface="Times New Roman" panose="02020603050405020304" pitchFamily="18" charset="0"/>
                <a:ea typeface="Calibri" panose="020F0502020204030204" pitchFamily="34" charset="0"/>
              </a:rPr>
              <a:t>T</a:t>
            </a:r>
            <a:r>
              <a:rPr lang="en-IN" sz="2500" dirty="0">
                <a:effectLst/>
                <a:latin typeface="Times New Roman" panose="02020603050405020304" pitchFamily="18" charset="0"/>
                <a:ea typeface="Calibri" panose="020F0502020204030204" pitchFamily="34" charset="0"/>
              </a:rPr>
              <a:t>he admin can add any employee in the company by seeing his/her data which is provided by the employee itself.</a:t>
            </a:r>
          </a:p>
          <a:p>
            <a:pPr marL="0" indent="0">
              <a:buNone/>
            </a:pPr>
            <a:r>
              <a:rPr lang="en-IN" sz="2500" dirty="0">
                <a:latin typeface="Times New Roman" panose="02020603050405020304" pitchFamily="18" charset="0"/>
                <a:ea typeface="Calibri" panose="020F0502020204030204" pitchFamily="34" charset="0"/>
              </a:rPr>
              <a:t>For example, we have taken the data of Dhruv Singh to demonstrate this frame. Upon successful submission a dialog box pops up.</a:t>
            </a:r>
          </a:p>
          <a:p>
            <a:pPr marL="0" indent="0">
              <a:buNone/>
            </a:pPr>
            <a:endParaRPr lang="en-IN" dirty="0">
              <a:latin typeface="STXinwei" panose="02010800040101010101" pitchFamily="2" charset="-122"/>
              <a:ea typeface="STXinwei" panose="02010800040101010101" pitchFamily="2" charset="-122"/>
            </a:endParaRPr>
          </a:p>
        </p:txBody>
      </p:sp>
      <p:sp>
        <p:nvSpPr>
          <p:cNvPr id="47" name="Oval 4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2635" y="2507215"/>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Arc 48">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432189" flipV="1">
            <a:off x="7537061" y="1878543"/>
            <a:ext cx="4592562" cy="4592562"/>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descr="Graphical user interface&#10;&#10;Description automatically generated">
            <a:extLst>
              <a:ext uri="{FF2B5EF4-FFF2-40B4-BE49-F238E27FC236}">
                <a16:creationId xmlns:a16="http://schemas.microsoft.com/office/drawing/2014/main" id="{2153C6E1-ED1A-232A-F4B0-8B387480642F}"/>
              </a:ext>
            </a:extLst>
          </p:cNvPr>
          <p:cNvPicPr>
            <a:picLocks noChangeAspect="1"/>
          </p:cNvPicPr>
          <p:nvPr/>
        </p:nvPicPr>
        <p:blipFill rotWithShape="1">
          <a:blip r:embed="rId2">
            <a:extLst>
              <a:ext uri="{28A0092B-C50C-407E-A947-70E740481C1C}">
                <a14:useLocalDpi xmlns:a14="http://schemas.microsoft.com/office/drawing/2010/main" val="0"/>
              </a:ext>
            </a:extLst>
          </a:blip>
          <a:srcRect t="1000" r="-6" b="-6"/>
          <a:stretch/>
        </p:blipFill>
        <p:spPr>
          <a:xfrm>
            <a:off x="5853995" y="236194"/>
            <a:ext cx="3566230" cy="3545231"/>
          </a:xfrm>
          <a:custGeom>
            <a:avLst/>
            <a:gdLst/>
            <a:ahLst/>
            <a:cxnLst/>
            <a:rect l="l" t="t" r="r" b="b"/>
            <a:pathLst>
              <a:path w="2185353" h="2064564">
                <a:moveTo>
                  <a:pt x="65529" y="0"/>
                </a:moveTo>
                <a:lnTo>
                  <a:pt x="2119824" y="0"/>
                </a:lnTo>
                <a:cubicBezTo>
                  <a:pt x="2156015" y="0"/>
                  <a:pt x="2185353" y="29338"/>
                  <a:pt x="2185353" y="65529"/>
                </a:cubicBezTo>
                <a:lnTo>
                  <a:pt x="2185353" y="1999035"/>
                </a:lnTo>
                <a:cubicBezTo>
                  <a:pt x="2185353" y="2035226"/>
                  <a:pt x="2156015" y="2064564"/>
                  <a:pt x="2119824" y="2064564"/>
                </a:cubicBezTo>
                <a:lnTo>
                  <a:pt x="65529" y="2064564"/>
                </a:lnTo>
                <a:cubicBezTo>
                  <a:pt x="29338" y="2064564"/>
                  <a:pt x="0" y="2035226"/>
                  <a:pt x="0" y="1999035"/>
                </a:cubicBezTo>
                <a:lnTo>
                  <a:pt x="0" y="65529"/>
                </a:lnTo>
                <a:cubicBezTo>
                  <a:pt x="0" y="29338"/>
                  <a:pt x="29338" y="0"/>
                  <a:pt x="65529" y="0"/>
                </a:cubicBezTo>
                <a:close/>
              </a:path>
            </a:pathLst>
          </a:custGeom>
          <a:ln w="38100">
            <a:solidFill>
              <a:schemeClr val="tx1"/>
            </a:solidFill>
          </a:ln>
        </p:spPr>
      </p:pic>
      <p:pic>
        <p:nvPicPr>
          <p:cNvPr id="7" name="Picture 6" descr="Graphical user interface, application&#10;&#10;Description automatically generated">
            <a:extLst>
              <a:ext uri="{FF2B5EF4-FFF2-40B4-BE49-F238E27FC236}">
                <a16:creationId xmlns:a16="http://schemas.microsoft.com/office/drawing/2014/main" id="{8FB1B5B8-94E0-5FF0-A954-77C88A8EF709}"/>
              </a:ext>
            </a:extLst>
          </p:cNvPr>
          <p:cNvPicPr>
            <a:picLocks noChangeAspect="1"/>
          </p:cNvPicPr>
          <p:nvPr/>
        </p:nvPicPr>
        <p:blipFill rotWithShape="1">
          <a:blip r:embed="rId3">
            <a:extLst>
              <a:ext uri="{28A0092B-C50C-407E-A947-70E740481C1C}">
                <a14:useLocalDpi xmlns:a14="http://schemas.microsoft.com/office/drawing/2010/main" val="0"/>
              </a:ext>
            </a:extLst>
          </a:blip>
          <a:srcRect r="4" b="254"/>
          <a:stretch/>
        </p:blipFill>
        <p:spPr>
          <a:xfrm>
            <a:off x="8365151" y="3206788"/>
            <a:ext cx="3106394" cy="3106395"/>
          </a:xfrm>
          <a:custGeom>
            <a:avLst/>
            <a:gdLst/>
            <a:ahLst/>
            <a:cxnLst/>
            <a:rect l="l" t="t" r="r" b="b"/>
            <a:pathLst>
              <a:path w="2185353" h="2064564">
                <a:moveTo>
                  <a:pt x="65529" y="0"/>
                </a:moveTo>
                <a:lnTo>
                  <a:pt x="2119824" y="0"/>
                </a:lnTo>
                <a:cubicBezTo>
                  <a:pt x="2156015" y="0"/>
                  <a:pt x="2185353" y="29338"/>
                  <a:pt x="2185353" y="65529"/>
                </a:cubicBezTo>
                <a:lnTo>
                  <a:pt x="2185353" y="1999035"/>
                </a:lnTo>
                <a:cubicBezTo>
                  <a:pt x="2185353" y="2035226"/>
                  <a:pt x="2156015" y="2064564"/>
                  <a:pt x="2119824" y="2064564"/>
                </a:cubicBezTo>
                <a:lnTo>
                  <a:pt x="65529" y="2064564"/>
                </a:lnTo>
                <a:cubicBezTo>
                  <a:pt x="29338" y="2064564"/>
                  <a:pt x="0" y="2035226"/>
                  <a:pt x="0" y="1999035"/>
                </a:cubicBezTo>
                <a:lnTo>
                  <a:pt x="0" y="65529"/>
                </a:lnTo>
                <a:cubicBezTo>
                  <a:pt x="0" y="29338"/>
                  <a:pt x="29338" y="0"/>
                  <a:pt x="65529" y="0"/>
                </a:cubicBezTo>
                <a:close/>
              </a:path>
            </a:pathLst>
          </a:custGeom>
          <a:ln w="38100">
            <a:solidFill>
              <a:schemeClr val="tx1"/>
            </a:solidFill>
            <a:extLst>
              <a:ext uri="{C807C97D-BFC1-408E-A445-0C87EB9F89A2}">
                <ask:lineSketchStyleProps xmlns:ask="http://schemas.microsoft.com/office/drawing/2018/sketchyshapes">
                  <ask:type>
                    <ask:lineSketchNone/>
                  </ask:type>
                </ask:lineSketchStyleProps>
              </a:ext>
            </a:extLst>
          </a:ln>
        </p:spPr>
      </p:pic>
    </p:spTree>
    <p:extLst>
      <p:ext uri="{BB962C8B-B14F-4D97-AF65-F5344CB8AC3E}">
        <p14:creationId xmlns:p14="http://schemas.microsoft.com/office/powerpoint/2010/main" val="209639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20C988C-FAAD-4B22-8BA7-6B5DEFD8D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53CD15-5ED4-D292-2FFF-54F695259327}"/>
              </a:ext>
            </a:extLst>
          </p:cNvPr>
          <p:cNvSpPr>
            <a:spLocks noGrp="1"/>
          </p:cNvSpPr>
          <p:nvPr>
            <p:ph idx="1"/>
          </p:nvPr>
        </p:nvSpPr>
        <p:spPr>
          <a:xfrm>
            <a:off x="617297" y="1609725"/>
            <a:ext cx="5114150" cy="3057525"/>
          </a:xfrm>
          <a:custGeom>
            <a:avLst/>
            <a:gdLst>
              <a:gd name="connsiteX0" fmla="*/ 0 w 5114150"/>
              <a:gd name="connsiteY0" fmla="*/ 0 h 3057525"/>
              <a:gd name="connsiteX1" fmla="*/ 517097 w 5114150"/>
              <a:gd name="connsiteY1" fmla="*/ 0 h 3057525"/>
              <a:gd name="connsiteX2" fmla="*/ 983053 w 5114150"/>
              <a:gd name="connsiteY2" fmla="*/ 0 h 3057525"/>
              <a:gd name="connsiteX3" fmla="*/ 1653575 w 5114150"/>
              <a:gd name="connsiteY3" fmla="*/ 0 h 3057525"/>
              <a:gd name="connsiteX4" fmla="*/ 2324097 w 5114150"/>
              <a:gd name="connsiteY4" fmla="*/ 0 h 3057525"/>
              <a:gd name="connsiteX5" fmla="*/ 2738911 w 5114150"/>
              <a:gd name="connsiteY5" fmla="*/ 0 h 3057525"/>
              <a:gd name="connsiteX6" fmla="*/ 3307150 w 5114150"/>
              <a:gd name="connsiteY6" fmla="*/ 0 h 3057525"/>
              <a:gd name="connsiteX7" fmla="*/ 3926531 w 5114150"/>
              <a:gd name="connsiteY7" fmla="*/ 0 h 3057525"/>
              <a:gd name="connsiteX8" fmla="*/ 4597053 w 5114150"/>
              <a:gd name="connsiteY8" fmla="*/ 0 h 3057525"/>
              <a:gd name="connsiteX9" fmla="*/ 5114150 w 5114150"/>
              <a:gd name="connsiteY9" fmla="*/ 0 h 3057525"/>
              <a:gd name="connsiteX10" fmla="*/ 5114150 w 5114150"/>
              <a:gd name="connsiteY10" fmla="*/ 479012 h 3057525"/>
              <a:gd name="connsiteX11" fmla="*/ 5114150 w 5114150"/>
              <a:gd name="connsiteY11" fmla="*/ 896874 h 3057525"/>
              <a:gd name="connsiteX12" fmla="*/ 5114150 w 5114150"/>
              <a:gd name="connsiteY12" fmla="*/ 1467612 h 3057525"/>
              <a:gd name="connsiteX13" fmla="*/ 5114150 w 5114150"/>
              <a:gd name="connsiteY13" fmla="*/ 1977199 h 3057525"/>
              <a:gd name="connsiteX14" fmla="*/ 5114150 w 5114150"/>
              <a:gd name="connsiteY14" fmla="*/ 2547938 h 3057525"/>
              <a:gd name="connsiteX15" fmla="*/ 5114150 w 5114150"/>
              <a:gd name="connsiteY15" fmla="*/ 3057525 h 3057525"/>
              <a:gd name="connsiteX16" fmla="*/ 4699336 w 5114150"/>
              <a:gd name="connsiteY16" fmla="*/ 3057525 h 3057525"/>
              <a:gd name="connsiteX17" fmla="*/ 4131097 w 5114150"/>
              <a:gd name="connsiteY17" fmla="*/ 3057525 h 3057525"/>
              <a:gd name="connsiteX18" fmla="*/ 3613999 w 5114150"/>
              <a:gd name="connsiteY18" fmla="*/ 3057525 h 3057525"/>
              <a:gd name="connsiteX19" fmla="*/ 3096902 w 5114150"/>
              <a:gd name="connsiteY19" fmla="*/ 3057525 h 3057525"/>
              <a:gd name="connsiteX20" fmla="*/ 2630946 w 5114150"/>
              <a:gd name="connsiteY20" fmla="*/ 3057525 h 3057525"/>
              <a:gd name="connsiteX21" fmla="*/ 2011566 w 5114150"/>
              <a:gd name="connsiteY21" fmla="*/ 3057525 h 3057525"/>
              <a:gd name="connsiteX22" fmla="*/ 1341044 w 5114150"/>
              <a:gd name="connsiteY22" fmla="*/ 3057525 h 3057525"/>
              <a:gd name="connsiteX23" fmla="*/ 772805 w 5114150"/>
              <a:gd name="connsiteY23" fmla="*/ 3057525 h 3057525"/>
              <a:gd name="connsiteX24" fmla="*/ 0 w 5114150"/>
              <a:gd name="connsiteY24" fmla="*/ 3057525 h 3057525"/>
              <a:gd name="connsiteX25" fmla="*/ 0 w 5114150"/>
              <a:gd name="connsiteY25" fmla="*/ 2609088 h 3057525"/>
              <a:gd name="connsiteX26" fmla="*/ 0 w 5114150"/>
              <a:gd name="connsiteY26" fmla="*/ 2068925 h 3057525"/>
              <a:gd name="connsiteX27" fmla="*/ 0 w 5114150"/>
              <a:gd name="connsiteY27" fmla="*/ 1498187 h 3057525"/>
              <a:gd name="connsiteX28" fmla="*/ 0 w 5114150"/>
              <a:gd name="connsiteY28" fmla="*/ 1019175 h 3057525"/>
              <a:gd name="connsiteX29" fmla="*/ 0 w 5114150"/>
              <a:gd name="connsiteY29" fmla="*/ 540163 h 3057525"/>
              <a:gd name="connsiteX30" fmla="*/ 0 w 5114150"/>
              <a:gd name="connsiteY30" fmla="*/ 0 h 305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14150" h="3057525" fill="none" extrusionOk="0">
                <a:moveTo>
                  <a:pt x="0" y="0"/>
                </a:moveTo>
                <a:cubicBezTo>
                  <a:pt x="131531" y="-25747"/>
                  <a:pt x="358258" y="264"/>
                  <a:pt x="517097" y="0"/>
                </a:cubicBezTo>
                <a:cubicBezTo>
                  <a:pt x="675936" y="-264"/>
                  <a:pt x="832164" y="22594"/>
                  <a:pt x="983053" y="0"/>
                </a:cubicBezTo>
                <a:cubicBezTo>
                  <a:pt x="1133942" y="-22594"/>
                  <a:pt x="1469263" y="3762"/>
                  <a:pt x="1653575" y="0"/>
                </a:cubicBezTo>
                <a:cubicBezTo>
                  <a:pt x="1837887" y="-3762"/>
                  <a:pt x="2120957" y="21554"/>
                  <a:pt x="2324097" y="0"/>
                </a:cubicBezTo>
                <a:cubicBezTo>
                  <a:pt x="2527237" y="-21554"/>
                  <a:pt x="2642270" y="7193"/>
                  <a:pt x="2738911" y="0"/>
                </a:cubicBezTo>
                <a:cubicBezTo>
                  <a:pt x="2835552" y="-7193"/>
                  <a:pt x="3173064" y="37644"/>
                  <a:pt x="3307150" y="0"/>
                </a:cubicBezTo>
                <a:cubicBezTo>
                  <a:pt x="3441236" y="-37644"/>
                  <a:pt x="3702068" y="25377"/>
                  <a:pt x="3926531" y="0"/>
                </a:cubicBezTo>
                <a:cubicBezTo>
                  <a:pt x="4150994" y="-25377"/>
                  <a:pt x="4437163" y="79864"/>
                  <a:pt x="4597053" y="0"/>
                </a:cubicBezTo>
                <a:cubicBezTo>
                  <a:pt x="4756943" y="-79864"/>
                  <a:pt x="4894578" y="14341"/>
                  <a:pt x="5114150" y="0"/>
                </a:cubicBezTo>
                <a:cubicBezTo>
                  <a:pt x="5146578" y="206714"/>
                  <a:pt x="5063507" y="306760"/>
                  <a:pt x="5114150" y="479012"/>
                </a:cubicBezTo>
                <a:cubicBezTo>
                  <a:pt x="5164793" y="651264"/>
                  <a:pt x="5083873" y="808837"/>
                  <a:pt x="5114150" y="896874"/>
                </a:cubicBezTo>
                <a:cubicBezTo>
                  <a:pt x="5144427" y="984911"/>
                  <a:pt x="5077048" y="1328039"/>
                  <a:pt x="5114150" y="1467612"/>
                </a:cubicBezTo>
                <a:cubicBezTo>
                  <a:pt x="5151252" y="1607185"/>
                  <a:pt x="5069262" y="1741796"/>
                  <a:pt x="5114150" y="1977199"/>
                </a:cubicBezTo>
                <a:cubicBezTo>
                  <a:pt x="5159038" y="2212602"/>
                  <a:pt x="5089684" y="2350443"/>
                  <a:pt x="5114150" y="2547938"/>
                </a:cubicBezTo>
                <a:cubicBezTo>
                  <a:pt x="5138616" y="2745433"/>
                  <a:pt x="5080073" y="2816900"/>
                  <a:pt x="5114150" y="3057525"/>
                </a:cubicBezTo>
                <a:cubicBezTo>
                  <a:pt x="5024271" y="3066371"/>
                  <a:pt x="4870267" y="3025277"/>
                  <a:pt x="4699336" y="3057525"/>
                </a:cubicBezTo>
                <a:cubicBezTo>
                  <a:pt x="4528405" y="3089773"/>
                  <a:pt x="4329730" y="3039872"/>
                  <a:pt x="4131097" y="3057525"/>
                </a:cubicBezTo>
                <a:cubicBezTo>
                  <a:pt x="3932464" y="3075178"/>
                  <a:pt x="3865695" y="3010603"/>
                  <a:pt x="3613999" y="3057525"/>
                </a:cubicBezTo>
                <a:cubicBezTo>
                  <a:pt x="3362303" y="3104447"/>
                  <a:pt x="3219115" y="3048680"/>
                  <a:pt x="3096902" y="3057525"/>
                </a:cubicBezTo>
                <a:cubicBezTo>
                  <a:pt x="2974689" y="3066370"/>
                  <a:pt x="2807012" y="3017253"/>
                  <a:pt x="2630946" y="3057525"/>
                </a:cubicBezTo>
                <a:cubicBezTo>
                  <a:pt x="2454880" y="3097797"/>
                  <a:pt x="2136690" y="3051090"/>
                  <a:pt x="2011566" y="3057525"/>
                </a:cubicBezTo>
                <a:cubicBezTo>
                  <a:pt x="1886442" y="3063960"/>
                  <a:pt x="1663310" y="3042427"/>
                  <a:pt x="1341044" y="3057525"/>
                </a:cubicBezTo>
                <a:cubicBezTo>
                  <a:pt x="1018778" y="3072623"/>
                  <a:pt x="1009671" y="2993228"/>
                  <a:pt x="772805" y="3057525"/>
                </a:cubicBezTo>
                <a:cubicBezTo>
                  <a:pt x="535939" y="3121822"/>
                  <a:pt x="380953" y="2984295"/>
                  <a:pt x="0" y="3057525"/>
                </a:cubicBezTo>
                <a:cubicBezTo>
                  <a:pt x="-52842" y="2842363"/>
                  <a:pt x="4350" y="2703025"/>
                  <a:pt x="0" y="2609088"/>
                </a:cubicBezTo>
                <a:cubicBezTo>
                  <a:pt x="-4350" y="2515151"/>
                  <a:pt x="59387" y="2258453"/>
                  <a:pt x="0" y="2068925"/>
                </a:cubicBezTo>
                <a:cubicBezTo>
                  <a:pt x="-59387" y="1879397"/>
                  <a:pt x="26727" y="1633281"/>
                  <a:pt x="0" y="1498187"/>
                </a:cubicBezTo>
                <a:cubicBezTo>
                  <a:pt x="-26727" y="1363093"/>
                  <a:pt x="25028" y="1142483"/>
                  <a:pt x="0" y="1019175"/>
                </a:cubicBezTo>
                <a:cubicBezTo>
                  <a:pt x="-25028" y="895867"/>
                  <a:pt x="9043" y="648357"/>
                  <a:pt x="0" y="540163"/>
                </a:cubicBezTo>
                <a:cubicBezTo>
                  <a:pt x="-9043" y="431969"/>
                  <a:pt x="6544" y="254485"/>
                  <a:pt x="0" y="0"/>
                </a:cubicBezTo>
                <a:close/>
              </a:path>
              <a:path w="5114150" h="3057525" stroke="0" extrusionOk="0">
                <a:moveTo>
                  <a:pt x="0" y="0"/>
                </a:moveTo>
                <a:cubicBezTo>
                  <a:pt x="251667" y="-24384"/>
                  <a:pt x="306539" y="39593"/>
                  <a:pt x="568239" y="0"/>
                </a:cubicBezTo>
                <a:cubicBezTo>
                  <a:pt x="829939" y="-39593"/>
                  <a:pt x="1032478" y="67612"/>
                  <a:pt x="1238761" y="0"/>
                </a:cubicBezTo>
                <a:cubicBezTo>
                  <a:pt x="1445044" y="-67612"/>
                  <a:pt x="1588686" y="10637"/>
                  <a:pt x="1755858" y="0"/>
                </a:cubicBezTo>
                <a:cubicBezTo>
                  <a:pt x="1923030" y="-10637"/>
                  <a:pt x="2125703" y="14416"/>
                  <a:pt x="2426380" y="0"/>
                </a:cubicBezTo>
                <a:cubicBezTo>
                  <a:pt x="2727057" y="-14416"/>
                  <a:pt x="2726754" y="42382"/>
                  <a:pt x="2892336" y="0"/>
                </a:cubicBezTo>
                <a:cubicBezTo>
                  <a:pt x="3057918" y="-42382"/>
                  <a:pt x="3212049" y="21332"/>
                  <a:pt x="3307150" y="0"/>
                </a:cubicBezTo>
                <a:cubicBezTo>
                  <a:pt x="3402251" y="-21332"/>
                  <a:pt x="3639078" y="8810"/>
                  <a:pt x="3824248" y="0"/>
                </a:cubicBezTo>
                <a:cubicBezTo>
                  <a:pt x="4009418" y="-8810"/>
                  <a:pt x="4045256" y="21264"/>
                  <a:pt x="4239062" y="0"/>
                </a:cubicBezTo>
                <a:cubicBezTo>
                  <a:pt x="4432868" y="-21264"/>
                  <a:pt x="4831212" y="46148"/>
                  <a:pt x="5114150" y="0"/>
                </a:cubicBezTo>
                <a:cubicBezTo>
                  <a:pt x="5123996" y="230325"/>
                  <a:pt x="5087418" y="274423"/>
                  <a:pt x="5114150" y="479012"/>
                </a:cubicBezTo>
                <a:cubicBezTo>
                  <a:pt x="5140882" y="683601"/>
                  <a:pt x="5075237" y="816639"/>
                  <a:pt x="5114150" y="927449"/>
                </a:cubicBezTo>
                <a:cubicBezTo>
                  <a:pt x="5153063" y="1038259"/>
                  <a:pt x="5098374" y="1303672"/>
                  <a:pt x="5114150" y="1406462"/>
                </a:cubicBezTo>
                <a:cubicBezTo>
                  <a:pt x="5129926" y="1509252"/>
                  <a:pt x="5097976" y="1683311"/>
                  <a:pt x="5114150" y="1885474"/>
                </a:cubicBezTo>
                <a:cubicBezTo>
                  <a:pt x="5130324" y="2087637"/>
                  <a:pt x="5097757" y="2242009"/>
                  <a:pt x="5114150" y="2456212"/>
                </a:cubicBezTo>
                <a:cubicBezTo>
                  <a:pt x="5130543" y="2670415"/>
                  <a:pt x="5077020" y="2787528"/>
                  <a:pt x="5114150" y="3057525"/>
                </a:cubicBezTo>
                <a:cubicBezTo>
                  <a:pt x="4952331" y="3063703"/>
                  <a:pt x="4685050" y="3036709"/>
                  <a:pt x="4545911" y="3057525"/>
                </a:cubicBezTo>
                <a:cubicBezTo>
                  <a:pt x="4406772" y="3078341"/>
                  <a:pt x="4123139" y="2978416"/>
                  <a:pt x="3875389" y="3057525"/>
                </a:cubicBezTo>
                <a:cubicBezTo>
                  <a:pt x="3627639" y="3136634"/>
                  <a:pt x="3536820" y="3033523"/>
                  <a:pt x="3256009" y="3057525"/>
                </a:cubicBezTo>
                <a:cubicBezTo>
                  <a:pt x="2975198" y="3081527"/>
                  <a:pt x="2852606" y="2999374"/>
                  <a:pt x="2738911" y="3057525"/>
                </a:cubicBezTo>
                <a:cubicBezTo>
                  <a:pt x="2625216" y="3115676"/>
                  <a:pt x="2427152" y="3007195"/>
                  <a:pt x="2221814" y="3057525"/>
                </a:cubicBezTo>
                <a:cubicBezTo>
                  <a:pt x="2016476" y="3107855"/>
                  <a:pt x="1700242" y="3039684"/>
                  <a:pt x="1551292" y="3057525"/>
                </a:cubicBezTo>
                <a:cubicBezTo>
                  <a:pt x="1402342" y="3075366"/>
                  <a:pt x="1223399" y="3000602"/>
                  <a:pt x="983053" y="3057525"/>
                </a:cubicBezTo>
                <a:cubicBezTo>
                  <a:pt x="742707" y="3114448"/>
                  <a:pt x="387711" y="2942264"/>
                  <a:pt x="0" y="3057525"/>
                </a:cubicBezTo>
                <a:cubicBezTo>
                  <a:pt x="-38438" y="2942297"/>
                  <a:pt x="28256" y="2791938"/>
                  <a:pt x="0" y="2609088"/>
                </a:cubicBezTo>
                <a:cubicBezTo>
                  <a:pt x="-28256" y="2426238"/>
                  <a:pt x="5769" y="2312357"/>
                  <a:pt x="0" y="2068925"/>
                </a:cubicBezTo>
                <a:cubicBezTo>
                  <a:pt x="-5769" y="1825493"/>
                  <a:pt x="15429" y="1656322"/>
                  <a:pt x="0" y="1498187"/>
                </a:cubicBezTo>
                <a:cubicBezTo>
                  <a:pt x="-15429" y="1340052"/>
                  <a:pt x="30720" y="1244184"/>
                  <a:pt x="0" y="1049750"/>
                </a:cubicBezTo>
                <a:cubicBezTo>
                  <a:pt x="-30720" y="855316"/>
                  <a:pt x="20570" y="774133"/>
                  <a:pt x="0" y="631888"/>
                </a:cubicBezTo>
                <a:cubicBezTo>
                  <a:pt x="-20570" y="489643"/>
                  <a:pt x="27001" y="313134"/>
                  <a:pt x="0" y="0"/>
                </a:cubicBezTo>
                <a:close/>
              </a:path>
            </a:pathLst>
          </a:custGeom>
          <a:ln>
            <a:solidFill>
              <a:schemeClr val="tx1"/>
            </a:solidFill>
            <a:extLst>
              <a:ext uri="{C807C97D-BFC1-408E-A445-0C87EB9F89A2}">
                <ask:lineSketchStyleProps xmlns:ask="http://schemas.microsoft.com/office/drawing/2018/sketchyshapes" sd="3342976175">
                  <ask:type>
                    <ask:lineSketchScribble/>
                  </ask:type>
                </ask:lineSketchStyleProps>
              </a:ext>
            </a:extLst>
          </a:ln>
        </p:spPr>
        <p:txBody>
          <a:bodyPr>
            <a:normAutofit/>
          </a:bodyPr>
          <a:lstStyle/>
          <a:p>
            <a:pPr marL="0" indent="0" algn="ctr">
              <a:buNone/>
            </a:pPr>
            <a:r>
              <a:rPr lang="en-US" b="1" dirty="0">
                <a:latin typeface="STXinwei" panose="02010800040101010101" pitchFamily="2" charset="-122"/>
                <a:ea typeface="STXinwei" panose="02010800040101010101" pitchFamily="2" charset="-122"/>
              </a:rPr>
              <a:t>1.2 </a:t>
            </a:r>
            <a:r>
              <a:rPr lang="en-US" b="1" u="sng" dirty="0">
                <a:latin typeface="STXinwei" panose="02010800040101010101" pitchFamily="2" charset="-122"/>
                <a:ea typeface="STXinwei" panose="02010800040101010101" pitchFamily="2" charset="-122"/>
              </a:rPr>
              <a:t>Remove Employee</a:t>
            </a:r>
          </a:p>
          <a:p>
            <a:pPr marL="0" indent="0" algn="ctr">
              <a:buNone/>
            </a:pPr>
            <a:endParaRPr lang="en-US" b="1" u="sng" dirty="0">
              <a:latin typeface="STXinwei" panose="02010800040101010101" pitchFamily="2" charset="-122"/>
              <a:ea typeface="STXinwei" panose="02010800040101010101" pitchFamily="2" charset="-122"/>
            </a:endParaRPr>
          </a:p>
          <a:p>
            <a:pPr marL="0" indent="0">
              <a:buNone/>
            </a:pPr>
            <a:r>
              <a:rPr lang="en-IN" dirty="0">
                <a:latin typeface="Times New Roman" panose="02020603050405020304" pitchFamily="18" charset="0"/>
                <a:ea typeface="STXinwei" panose="02010800040101010101" pitchFamily="2" charset="-122"/>
                <a:cs typeface="Times New Roman" panose="02020603050405020304" pitchFamily="18" charset="0"/>
              </a:rPr>
              <a:t>T</a:t>
            </a:r>
            <a:r>
              <a:rPr lang="en-IN" dirty="0">
                <a:effectLst/>
                <a:latin typeface="Times New Roman" panose="02020603050405020304" pitchFamily="18" charset="0"/>
                <a:ea typeface="STXinwei" panose="02010800040101010101" pitchFamily="2" charset="-122"/>
                <a:cs typeface="Times New Roman" panose="02020603050405020304" pitchFamily="18" charset="0"/>
              </a:rPr>
              <a:t>his facility of removing the employee by the admin is based on certain criteria which is decided by the admin.</a:t>
            </a:r>
            <a:endParaRPr lang="en-IN" dirty="0">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47" name="Oval 4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2635" y="2507215"/>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Arc 48">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432189" flipV="1">
            <a:off x="7537061" y="1878543"/>
            <a:ext cx="4592562" cy="4592562"/>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descr="Graphical user interface&#10;&#10;Description automatically generated">
            <a:extLst>
              <a:ext uri="{FF2B5EF4-FFF2-40B4-BE49-F238E27FC236}">
                <a16:creationId xmlns:a16="http://schemas.microsoft.com/office/drawing/2014/main" id="{D4AFB177-24D7-9253-2275-E965374B5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485" y="1095049"/>
            <a:ext cx="4563112" cy="4667901"/>
          </a:xfrm>
          <a:prstGeom prst="rect">
            <a:avLst/>
          </a:prstGeom>
          <a:ln w="28575">
            <a:solidFill>
              <a:schemeClr val="tx1"/>
            </a:solidFill>
          </a:ln>
        </p:spPr>
      </p:pic>
    </p:spTree>
    <p:extLst>
      <p:ext uri="{BB962C8B-B14F-4D97-AF65-F5344CB8AC3E}">
        <p14:creationId xmlns:p14="http://schemas.microsoft.com/office/powerpoint/2010/main" val="346428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Arc 5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Text, application&#10;&#10;Description automatically generated">
            <a:extLst>
              <a:ext uri="{FF2B5EF4-FFF2-40B4-BE49-F238E27FC236}">
                <a16:creationId xmlns:a16="http://schemas.microsoft.com/office/drawing/2014/main" id="{93822FBD-22F9-5699-940E-44C046F2E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30" y="1204428"/>
            <a:ext cx="5265162" cy="354082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ln w="38100">
            <a:solidFill>
              <a:schemeClr val="tx1"/>
            </a:solidFill>
          </a:ln>
        </p:spPr>
      </p:pic>
      <p:sp>
        <p:nvSpPr>
          <p:cNvPr id="3" name="Content Placeholder 2">
            <a:extLst>
              <a:ext uri="{FF2B5EF4-FFF2-40B4-BE49-F238E27FC236}">
                <a16:creationId xmlns:a16="http://schemas.microsoft.com/office/drawing/2014/main" id="{3753CD15-5ED4-D292-2FFF-54F695259327}"/>
              </a:ext>
            </a:extLst>
          </p:cNvPr>
          <p:cNvSpPr>
            <a:spLocks noGrp="1"/>
          </p:cNvSpPr>
          <p:nvPr>
            <p:ph idx="1"/>
          </p:nvPr>
        </p:nvSpPr>
        <p:spPr>
          <a:xfrm>
            <a:off x="5859222" y="1081087"/>
            <a:ext cx="5963663" cy="4741215"/>
          </a:xfrm>
          <a:custGeom>
            <a:avLst/>
            <a:gdLst>
              <a:gd name="connsiteX0" fmla="*/ 0 w 5963663"/>
              <a:gd name="connsiteY0" fmla="*/ 0 h 4741215"/>
              <a:gd name="connsiteX1" fmla="*/ 602993 w 5963663"/>
              <a:gd name="connsiteY1" fmla="*/ 0 h 4741215"/>
              <a:gd name="connsiteX2" fmla="*/ 1205985 w 5963663"/>
              <a:gd name="connsiteY2" fmla="*/ 0 h 4741215"/>
              <a:gd name="connsiteX3" fmla="*/ 1808978 w 5963663"/>
              <a:gd name="connsiteY3" fmla="*/ 0 h 4741215"/>
              <a:gd name="connsiteX4" fmla="*/ 2471607 w 5963663"/>
              <a:gd name="connsiteY4" fmla="*/ 0 h 4741215"/>
              <a:gd name="connsiteX5" fmla="*/ 3193873 w 5963663"/>
              <a:gd name="connsiteY5" fmla="*/ 0 h 4741215"/>
              <a:gd name="connsiteX6" fmla="*/ 3737229 w 5963663"/>
              <a:gd name="connsiteY6" fmla="*/ 0 h 4741215"/>
              <a:gd name="connsiteX7" fmla="*/ 4280585 w 5963663"/>
              <a:gd name="connsiteY7" fmla="*/ 0 h 4741215"/>
              <a:gd name="connsiteX8" fmla="*/ 4943214 w 5963663"/>
              <a:gd name="connsiteY8" fmla="*/ 0 h 4741215"/>
              <a:gd name="connsiteX9" fmla="*/ 5963663 w 5963663"/>
              <a:gd name="connsiteY9" fmla="*/ 0 h 4741215"/>
              <a:gd name="connsiteX10" fmla="*/ 5963663 w 5963663"/>
              <a:gd name="connsiteY10" fmla="*/ 582492 h 4741215"/>
              <a:gd name="connsiteX11" fmla="*/ 5963663 w 5963663"/>
              <a:gd name="connsiteY11" fmla="*/ 1354633 h 4741215"/>
              <a:gd name="connsiteX12" fmla="*/ 5963663 w 5963663"/>
              <a:gd name="connsiteY12" fmla="*/ 2079361 h 4741215"/>
              <a:gd name="connsiteX13" fmla="*/ 5963663 w 5963663"/>
              <a:gd name="connsiteY13" fmla="*/ 2756678 h 4741215"/>
              <a:gd name="connsiteX14" fmla="*/ 5963663 w 5963663"/>
              <a:gd name="connsiteY14" fmla="*/ 3481406 h 4741215"/>
              <a:gd name="connsiteX15" fmla="*/ 5963663 w 5963663"/>
              <a:gd name="connsiteY15" fmla="*/ 4063899 h 4741215"/>
              <a:gd name="connsiteX16" fmla="*/ 5963663 w 5963663"/>
              <a:gd name="connsiteY16" fmla="*/ 4741215 h 4741215"/>
              <a:gd name="connsiteX17" fmla="*/ 5301034 w 5963663"/>
              <a:gd name="connsiteY17" fmla="*/ 4741215 h 4741215"/>
              <a:gd name="connsiteX18" fmla="*/ 4817314 w 5963663"/>
              <a:gd name="connsiteY18" fmla="*/ 4741215 h 4741215"/>
              <a:gd name="connsiteX19" fmla="*/ 4273958 w 5963663"/>
              <a:gd name="connsiteY19" fmla="*/ 4741215 h 4741215"/>
              <a:gd name="connsiteX20" fmla="*/ 3611329 w 5963663"/>
              <a:gd name="connsiteY20" fmla="*/ 4741215 h 4741215"/>
              <a:gd name="connsiteX21" fmla="*/ 3008337 w 5963663"/>
              <a:gd name="connsiteY21" fmla="*/ 4741215 h 4741215"/>
              <a:gd name="connsiteX22" fmla="*/ 2524617 w 5963663"/>
              <a:gd name="connsiteY22" fmla="*/ 4741215 h 4741215"/>
              <a:gd name="connsiteX23" fmla="*/ 1742715 w 5963663"/>
              <a:gd name="connsiteY23" fmla="*/ 4741215 h 4741215"/>
              <a:gd name="connsiteX24" fmla="*/ 1258996 w 5963663"/>
              <a:gd name="connsiteY24" fmla="*/ 4741215 h 4741215"/>
              <a:gd name="connsiteX25" fmla="*/ 0 w 5963663"/>
              <a:gd name="connsiteY25" fmla="*/ 4741215 h 4741215"/>
              <a:gd name="connsiteX26" fmla="*/ 0 w 5963663"/>
              <a:gd name="connsiteY26" fmla="*/ 4206135 h 4741215"/>
              <a:gd name="connsiteX27" fmla="*/ 0 w 5963663"/>
              <a:gd name="connsiteY27" fmla="*/ 3481406 h 4741215"/>
              <a:gd name="connsiteX28" fmla="*/ 0 w 5963663"/>
              <a:gd name="connsiteY28" fmla="*/ 2804090 h 4741215"/>
              <a:gd name="connsiteX29" fmla="*/ 0 w 5963663"/>
              <a:gd name="connsiteY29" fmla="*/ 2079361 h 4741215"/>
              <a:gd name="connsiteX30" fmla="*/ 0 w 5963663"/>
              <a:gd name="connsiteY30" fmla="*/ 1307221 h 4741215"/>
              <a:gd name="connsiteX31" fmla="*/ 0 w 5963663"/>
              <a:gd name="connsiteY31" fmla="*/ 629904 h 4741215"/>
              <a:gd name="connsiteX32" fmla="*/ 0 w 5963663"/>
              <a:gd name="connsiteY32" fmla="*/ 0 h 4741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63663" h="4741215" fill="none" extrusionOk="0">
                <a:moveTo>
                  <a:pt x="0" y="0"/>
                </a:moveTo>
                <a:cubicBezTo>
                  <a:pt x="229034" y="-8215"/>
                  <a:pt x="417826" y="9417"/>
                  <a:pt x="602993" y="0"/>
                </a:cubicBezTo>
                <a:cubicBezTo>
                  <a:pt x="788160" y="-9417"/>
                  <a:pt x="1069347" y="-11777"/>
                  <a:pt x="1205985" y="0"/>
                </a:cubicBezTo>
                <a:cubicBezTo>
                  <a:pt x="1342623" y="11777"/>
                  <a:pt x="1682523" y="-20525"/>
                  <a:pt x="1808978" y="0"/>
                </a:cubicBezTo>
                <a:cubicBezTo>
                  <a:pt x="1935433" y="20525"/>
                  <a:pt x="2315357" y="3828"/>
                  <a:pt x="2471607" y="0"/>
                </a:cubicBezTo>
                <a:cubicBezTo>
                  <a:pt x="2627857" y="-3828"/>
                  <a:pt x="2912432" y="-7273"/>
                  <a:pt x="3193873" y="0"/>
                </a:cubicBezTo>
                <a:cubicBezTo>
                  <a:pt x="3475314" y="7273"/>
                  <a:pt x="3487626" y="14199"/>
                  <a:pt x="3737229" y="0"/>
                </a:cubicBezTo>
                <a:cubicBezTo>
                  <a:pt x="3986832" y="-14199"/>
                  <a:pt x="4013284" y="7544"/>
                  <a:pt x="4280585" y="0"/>
                </a:cubicBezTo>
                <a:cubicBezTo>
                  <a:pt x="4547886" y="-7544"/>
                  <a:pt x="4688753" y="-4851"/>
                  <a:pt x="4943214" y="0"/>
                </a:cubicBezTo>
                <a:cubicBezTo>
                  <a:pt x="5197675" y="4851"/>
                  <a:pt x="5572064" y="4503"/>
                  <a:pt x="5963663" y="0"/>
                </a:cubicBezTo>
                <a:cubicBezTo>
                  <a:pt x="5981064" y="283345"/>
                  <a:pt x="5963236" y="458339"/>
                  <a:pt x="5963663" y="582492"/>
                </a:cubicBezTo>
                <a:cubicBezTo>
                  <a:pt x="5964090" y="706645"/>
                  <a:pt x="5928786" y="1114579"/>
                  <a:pt x="5963663" y="1354633"/>
                </a:cubicBezTo>
                <a:cubicBezTo>
                  <a:pt x="5998540" y="1594687"/>
                  <a:pt x="5990687" y="1755269"/>
                  <a:pt x="5963663" y="2079361"/>
                </a:cubicBezTo>
                <a:cubicBezTo>
                  <a:pt x="5936639" y="2403453"/>
                  <a:pt x="5978951" y="2438846"/>
                  <a:pt x="5963663" y="2756678"/>
                </a:cubicBezTo>
                <a:cubicBezTo>
                  <a:pt x="5948375" y="3074510"/>
                  <a:pt x="5998660" y="3138378"/>
                  <a:pt x="5963663" y="3481406"/>
                </a:cubicBezTo>
                <a:cubicBezTo>
                  <a:pt x="5928666" y="3824434"/>
                  <a:pt x="5979335" y="3813287"/>
                  <a:pt x="5963663" y="4063899"/>
                </a:cubicBezTo>
                <a:cubicBezTo>
                  <a:pt x="5947991" y="4314511"/>
                  <a:pt x="5976818" y="4448387"/>
                  <a:pt x="5963663" y="4741215"/>
                </a:cubicBezTo>
                <a:cubicBezTo>
                  <a:pt x="5760379" y="4764232"/>
                  <a:pt x="5617118" y="4725117"/>
                  <a:pt x="5301034" y="4741215"/>
                </a:cubicBezTo>
                <a:cubicBezTo>
                  <a:pt x="4984950" y="4757313"/>
                  <a:pt x="5020525" y="4764018"/>
                  <a:pt x="4817314" y="4741215"/>
                </a:cubicBezTo>
                <a:cubicBezTo>
                  <a:pt x="4614103" y="4718412"/>
                  <a:pt x="4413938" y="4715083"/>
                  <a:pt x="4273958" y="4741215"/>
                </a:cubicBezTo>
                <a:cubicBezTo>
                  <a:pt x="4133978" y="4767347"/>
                  <a:pt x="3802504" y="4731317"/>
                  <a:pt x="3611329" y="4741215"/>
                </a:cubicBezTo>
                <a:cubicBezTo>
                  <a:pt x="3420154" y="4751113"/>
                  <a:pt x="3221433" y="4730003"/>
                  <a:pt x="3008337" y="4741215"/>
                </a:cubicBezTo>
                <a:cubicBezTo>
                  <a:pt x="2795241" y="4752427"/>
                  <a:pt x="2761450" y="4756156"/>
                  <a:pt x="2524617" y="4741215"/>
                </a:cubicBezTo>
                <a:cubicBezTo>
                  <a:pt x="2287784" y="4726274"/>
                  <a:pt x="2085888" y="4727790"/>
                  <a:pt x="1742715" y="4741215"/>
                </a:cubicBezTo>
                <a:cubicBezTo>
                  <a:pt x="1399542" y="4754640"/>
                  <a:pt x="1461081" y="4738612"/>
                  <a:pt x="1258996" y="4741215"/>
                </a:cubicBezTo>
                <a:cubicBezTo>
                  <a:pt x="1056911" y="4743818"/>
                  <a:pt x="470188" y="4757010"/>
                  <a:pt x="0" y="4741215"/>
                </a:cubicBezTo>
                <a:cubicBezTo>
                  <a:pt x="10189" y="4598095"/>
                  <a:pt x="-11151" y="4394502"/>
                  <a:pt x="0" y="4206135"/>
                </a:cubicBezTo>
                <a:cubicBezTo>
                  <a:pt x="11151" y="4017768"/>
                  <a:pt x="-8376" y="3775633"/>
                  <a:pt x="0" y="3481406"/>
                </a:cubicBezTo>
                <a:cubicBezTo>
                  <a:pt x="8376" y="3187179"/>
                  <a:pt x="-10310" y="3072527"/>
                  <a:pt x="0" y="2804090"/>
                </a:cubicBezTo>
                <a:cubicBezTo>
                  <a:pt x="10310" y="2535653"/>
                  <a:pt x="-6173" y="2338695"/>
                  <a:pt x="0" y="2079361"/>
                </a:cubicBezTo>
                <a:cubicBezTo>
                  <a:pt x="6173" y="1820027"/>
                  <a:pt x="-9091" y="1473090"/>
                  <a:pt x="0" y="1307221"/>
                </a:cubicBezTo>
                <a:cubicBezTo>
                  <a:pt x="9091" y="1141352"/>
                  <a:pt x="-25807" y="935653"/>
                  <a:pt x="0" y="629904"/>
                </a:cubicBezTo>
                <a:cubicBezTo>
                  <a:pt x="25807" y="324155"/>
                  <a:pt x="10612" y="196153"/>
                  <a:pt x="0" y="0"/>
                </a:cubicBezTo>
                <a:close/>
              </a:path>
              <a:path w="5963663" h="4741215" stroke="0" extrusionOk="0">
                <a:moveTo>
                  <a:pt x="0" y="0"/>
                </a:moveTo>
                <a:cubicBezTo>
                  <a:pt x="294157" y="-37328"/>
                  <a:pt x="413525" y="15490"/>
                  <a:pt x="781902" y="0"/>
                </a:cubicBezTo>
                <a:cubicBezTo>
                  <a:pt x="1150279" y="-15490"/>
                  <a:pt x="1221019" y="-9045"/>
                  <a:pt x="1444532" y="0"/>
                </a:cubicBezTo>
                <a:cubicBezTo>
                  <a:pt x="1668045" y="9045"/>
                  <a:pt x="1846720" y="-6415"/>
                  <a:pt x="2047524" y="0"/>
                </a:cubicBezTo>
                <a:cubicBezTo>
                  <a:pt x="2248328" y="6415"/>
                  <a:pt x="2368605" y="11705"/>
                  <a:pt x="2590880" y="0"/>
                </a:cubicBezTo>
                <a:cubicBezTo>
                  <a:pt x="2813155" y="-11705"/>
                  <a:pt x="2871663" y="3260"/>
                  <a:pt x="3074600" y="0"/>
                </a:cubicBezTo>
                <a:cubicBezTo>
                  <a:pt x="3277537" y="-3260"/>
                  <a:pt x="3390952" y="-28945"/>
                  <a:pt x="3677592" y="0"/>
                </a:cubicBezTo>
                <a:cubicBezTo>
                  <a:pt x="3964232" y="28945"/>
                  <a:pt x="4171112" y="15650"/>
                  <a:pt x="4340221" y="0"/>
                </a:cubicBezTo>
                <a:cubicBezTo>
                  <a:pt x="4509330" y="-15650"/>
                  <a:pt x="4669025" y="-26471"/>
                  <a:pt x="4883577" y="0"/>
                </a:cubicBezTo>
                <a:cubicBezTo>
                  <a:pt x="5098129" y="26471"/>
                  <a:pt x="5658357" y="44447"/>
                  <a:pt x="5963663" y="0"/>
                </a:cubicBezTo>
                <a:cubicBezTo>
                  <a:pt x="5978290" y="320429"/>
                  <a:pt x="5959580" y="570017"/>
                  <a:pt x="5963663" y="724729"/>
                </a:cubicBezTo>
                <a:cubicBezTo>
                  <a:pt x="5967746" y="879441"/>
                  <a:pt x="5938776" y="1132117"/>
                  <a:pt x="5963663" y="1402045"/>
                </a:cubicBezTo>
                <a:cubicBezTo>
                  <a:pt x="5988550" y="1671973"/>
                  <a:pt x="5944720" y="1742222"/>
                  <a:pt x="5963663" y="1984537"/>
                </a:cubicBezTo>
                <a:cubicBezTo>
                  <a:pt x="5982606" y="2226852"/>
                  <a:pt x="5951680" y="2451204"/>
                  <a:pt x="5963663" y="2614441"/>
                </a:cubicBezTo>
                <a:cubicBezTo>
                  <a:pt x="5975646" y="2777678"/>
                  <a:pt x="5959945" y="2911410"/>
                  <a:pt x="5963663" y="3196934"/>
                </a:cubicBezTo>
                <a:cubicBezTo>
                  <a:pt x="5967381" y="3482458"/>
                  <a:pt x="5994334" y="3599480"/>
                  <a:pt x="5963663" y="3874250"/>
                </a:cubicBezTo>
                <a:cubicBezTo>
                  <a:pt x="5932992" y="4149020"/>
                  <a:pt x="5981260" y="4561165"/>
                  <a:pt x="5963663" y="4741215"/>
                </a:cubicBezTo>
                <a:cubicBezTo>
                  <a:pt x="5766188" y="4750455"/>
                  <a:pt x="5625209" y="4746333"/>
                  <a:pt x="5360670" y="4741215"/>
                </a:cubicBezTo>
                <a:cubicBezTo>
                  <a:pt x="5096131" y="4736097"/>
                  <a:pt x="4892094" y="4742118"/>
                  <a:pt x="4578768" y="4741215"/>
                </a:cubicBezTo>
                <a:cubicBezTo>
                  <a:pt x="4265442" y="4740312"/>
                  <a:pt x="4243863" y="4750838"/>
                  <a:pt x="4095049" y="4741215"/>
                </a:cubicBezTo>
                <a:cubicBezTo>
                  <a:pt x="3946235" y="4731592"/>
                  <a:pt x="3785506" y="4724552"/>
                  <a:pt x="3611329" y="4741215"/>
                </a:cubicBezTo>
                <a:cubicBezTo>
                  <a:pt x="3437152" y="4757878"/>
                  <a:pt x="3062420" y="4744203"/>
                  <a:pt x="2829427" y="4741215"/>
                </a:cubicBezTo>
                <a:cubicBezTo>
                  <a:pt x="2596434" y="4738227"/>
                  <a:pt x="2485199" y="4770884"/>
                  <a:pt x="2226434" y="4741215"/>
                </a:cubicBezTo>
                <a:cubicBezTo>
                  <a:pt x="1967669" y="4711546"/>
                  <a:pt x="1888285" y="4757490"/>
                  <a:pt x="1683078" y="4741215"/>
                </a:cubicBezTo>
                <a:cubicBezTo>
                  <a:pt x="1477871" y="4724940"/>
                  <a:pt x="1295993" y="4747822"/>
                  <a:pt x="1139722" y="4741215"/>
                </a:cubicBezTo>
                <a:cubicBezTo>
                  <a:pt x="983451" y="4734608"/>
                  <a:pt x="273392" y="4786894"/>
                  <a:pt x="0" y="4741215"/>
                </a:cubicBezTo>
                <a:cubicBezTo>
                  <a:pt x="-18816" y="4479825"/>
                  <a:pt x="5846" y="4406281"/>
                  <a:pt x="0" y="4111311"/>
                </a:cubicBezTo>
                <a:cubicBezTo>
                  <a:pt x="-5846" y="3816341"/>
                  <a:pt x="-25689" y="3644392"/>
                  <a:pt x="0" y="3386582"/>
                </a:cubicBezTo>
                <a:cubicBezTo>
                  <a:pt x="25689" y="3128772"/>
                  <a:pt x="6236" y="3107670"/>
                  <a:pt x="0" y="2851502"/>
                </a:cubicBezTo>
                <a:cubicBezTo>
                  <a:pt x="-6236" y="2595334"/>
                  <a:pt x="-26758" y="2395006"/>
                  <a:pt x="0" y="2221598"/>
                </a:cubicBezTo>
                <a:cubicBezTo>
                  <a:pt x="26758" y="2048190"/>
                  <a:pt x="-626" y="1881360"/>
                  <a:pt x="0" y="1686518"/>
                </a:cubicBezTo>
                <a:cubicBezTo>
                  <a:pt x="626" y="1491676"/>
                  <a:pt x="10950" y="1116908"/>
                  <a:pt x="0" y="961789"/>
                </a:cubicBezTo>
                <a:cubicBezTo>
                  <a:pt x="-10950" y="806670"/>
                  <a:pt x="-12959" y="366170"/>
                  <a:pt x="0" y="0"/>
                </a:cubicBezTo>
                <a:close/>
              </a:path>
            </a:pathLst>
          </a:custGeom>
          <a:ln>
            <a:solidFill>
              <a:schemeClr val="tx1"/>
            </a:solidFill>
            <a:extLst>
              <a:ext uri="{C807C97D-BFC1-408E-A445-0C87EB9F89A2}">
                <ask:lineSketchStyleProps xmlns:ask="http://schemas.microsoft.com/office/drawing/2018/sketchyshapes" sd="156193118">
                  <ask:type>
                    <ask:lineSketchFreehand/>
                  </ask:type>
                </ask:lineSketchStyleProps>
              </a:ext>
            </a:extLst>
          </a:ln>
        </p:spPr>
        <p:txBody>
          <a:bodyPr>
            <a:normAutofit/>
          </a:bodyPr>
          <a:lstStyle/>
          <a:p>
            <a:pPr marL="0" indent="0" algn="ctr">
              <a:buNone/>
            </a:pPr>
            <a:r>
              <a:rPr lang="en-US" b="1" dirty="0">
                <a:latin typeface="STXinwei" panose="02010800040101010101" pitchFamily="2" charset="-122"/>
                <a:ea typeface="STXinwei" panose="02010800040101010101" pitchFamily="2" charset="-122"/>
              </a:rPr>
              <a:t>1.3 </a:t>
            </a:r>
            <a:r>
              <a:rPr lang="en-US" b="1" u="sng" dirty="0">
                <a:latin typeface="STXinwei" panose="02010800040101010101" pitchFamily="2" charset="-122"/>
                <a:ea typeface="STXinwei" panose="02010800040101010101" pitchFamily="2" charset="-122"/>
              </a:rPr>
              <a:t>Scrutiny for Job Application</a:t>
            </a:r>
          </a:p>
          <a:p>
            <a:r>
              <a:rPr lang="en-IN" dirty="0">
                <a:latin typeface="Times New Roman" panose="02020603050405020304" pitchFamily="18" charset="0"/>
                <a:ea typeface="Calibri" panose="020F0502020204030204" pitchFamily="34" charset="0"/>
                <a:cs typeface="Times New Roman" panose="02020603050405020304" pitchFamily="18" charset="0"/>
              </a:rPr>
              <a:t>S</a:t>
            </a:r>
            <a:r>
              <a:rPr lang="en-IN" dirty="0">
                <a:effectLst/>
                <a:latin typeface="Times New Roman" panose="02020603050405020304" pitchFamily="18" charset="0"/>
                <a:ea typeface="Calibri" panose="020F0502020204030204" pitchFamily="34" charset="0"/>
                <a:cs typeface="Times New Roman" panose="02020603050405020304" pitchFamily="18" charset="0"/>
              </a:rPr>
              <a:t>crutiny for the job applications is done by the admin.</a:t>
            </a:r>
          </a:p>
          <a:p>
            <a:r>
              <a:rPr lang="en-IN" dirty="0">
                <a:latin typeface="Times New Roman" panose="02020603050405020304" pitchFamily="18" charset="0"/>
                <a:ea typeface="Calibri" panose="020F0502020204030204" pitchFamily="34" charset="0"/>
                <a:cs typeface="Times New Roman" panose="02020603050405020304" pitchFamily="18" charset="0"/>
              </a:rPr>
              <a:t>This step is related to “Apply for Job” option in the “Home” module where one can fill his/her detail and submit it after completion. Thereafter, in the scrutiny section the admin can either approve or reject the application.</a:t>
            </a:r>
          </a:p>
          <a:p>
            <a:r>
              <a:rPr lang="en-IN" dirty="0">
                <a:latin typeface="Times New Roman" panose="02020603050405020304" pitchFamily="18" charset="0"/>
                <a:ea typeface="Calibri" panose="020F0502020204030204" pitchFamily="34" charset="0"/>
                <a:cs typeface="Times New Roman" panose="02020603050405020304" pitchFamily="18" charset="0"/>
              </a:rPr>
              <a:t>Here we have took the example of Rishi.</a:t>
            </a:r>
          </a:p>
          <a:p>
            <a:pPr marL="0" indent="0">
              <a:buNone/>
            </a:pPr>
            <a:endParaRPr lang="en-IN" dirty="0">
              <a:latin typeface="Times New Roman" panose="02020603050405020304" pitchFamily="18" charset="0"/>
              <a:ea typeface="STXinwei"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0620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231598CC-E9D8-46F1-A31D-21527BFD6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753CD15-5ED4-D292-2FFF-54F695259327}"/>
              </a:ext>
            </a:extLst>
          </p:cNvPr>
          <p:cNvSpPr>
            <a:spLocks noGrp="1"/>
          </p:cNvSpPr>
          <p:nvPr>
            <p:ph idx="1"/>
          </p:nvPr>
        </p:nvSpPr>
        <p:spPr>
          <a:xfrm>
            <a:off x="701115" y="1919223"/>
            <a:ext cx="5393361" cy="3024252"/>
          </a:xfrm>
          <a:custGeom>
            <a:avLst/>
            <a:gdLst>
              <a:gd name="connsiteX0" fmla="*/ 0 w 5393361"/>
              <a:gd name="connsiteY0" fmla="*/ 0 h 3024252"/>
              <a:gd name="connsiteX1" fmla="*/ 491395 w 5393361"/>
              <a:gd name="connsiteY1" fmla="*/ 0 h 3024252"/>
              <a:gd name="connsiteX2" fmla="*/ 1090657 w 5393361"/>
              <a:gd name="connsiteY2" fmla="*/ 0 h 3024252"/>
              <a:gd name="connsiteX3" fmla="*/ 1528119 w 5393361"/>
              <a:gd name="connsiteY3" fmla="*/ 0 h 3024252"/>
              <a:gd name="connsiteX4" fmla="*/ 1965580 w 5393361"/>
              <a:gd name="connsiteY4" fmla="*/ 0 h 3024252"/>
              <a:gd name="connsiteX5" fmla="*/ 2564843 w 5393361"/>
              <a:gd name="connsiteY5" fmla="*/ 0 h 3024252"/>
              <a:gd name="connsiteX6" fmla="*/ 3056238 w 5393361"/>
              <a:gd name="connsiteY6" fmla="*/ 0 h 3024252"/>
              <a:gd name="connsiteX7" fmla="*/ 3601567 w 5393361"/>
              <a:gd name="connsiteY7" fmla="*/ 0 h 3024252"/>
              <a:gd name="connsiteX8" fmla="*/ 4146895 w 5393361"/>
              <a:gd name="connsiteY8" fmla="*/ 0 h 3024252"/>
              <a:gd name="connsiteX9" fmla="*/ 4854025 w 5393361"/>
              <a:gd name="connsiteY9" fmla="*/ 0 h 3024252"/>
              <a:gd name="connsiteX10" fmla="*/ 5393361 w 5393361"/>
              <a:gd name="connsiteY10" fmla="*/ 0 h 3024252"/>
              <a:gd name="connsiteX11" fmla="*/ 5393361 w 5393361"/>
              <a:gd name="connsiteY11" fmla="*/ 534285 h 3024252"/>
              <a:gd name="connsiteX12" fmla="*/ 5393361 w 5393361"/>
              <a:gd name="connsiteY12" fmla="*/ 1068569 h 3024252"/>
              <a:gd name="connsiteX13" fmla="*/ 5393361 w 5393361"/>
              <a:gd name="connsiteY13" fmla="*/ 1512126 h 3024252"/>
              <a:gd name="connsiteX14" fmla="*/ 5393361 w 5393361"/>
              <a:gd name="connsiteY14" fmla="*/ 2076653 h 3024252"/>
              <a:gd name="connsiteX15" fmla="*/ 5393361 w 5393361"/>
              <a:gd name="connsiteY15" fmla="*/ 2520210 h 3024252"/>
              <a:gd name="connsiteX16" fmla="*/ 5393361 w 5393361"/>
              <a:gd name="connsiteY16" fmla="*/ 3024252 h 3024252"/>
              <a:gd name="connsiteX17" fmla="*/ 4686231 w 5393361"/>
              <a:gd name="connsiteY17" fmla="*/ 3024252 h 3024252"/>
              <a:gd name="connsiteX18" fmla="*/ 4248770 w 5393361"/>
              <a:gd name="connsiteY18" fmla="*/ 3024252 h 3024252"/>
              <a:gd name="connsiteX19" fmla="*/ 3757375 w 5393361"/>
              <a:gd name="connsiteY19" fmla="*/ 3024252 h 3024252"/>
              <a:gd name="connsiteX20" fmla="*/ 3265980 w 5393361"/>
              <a:gd name="connsiteY20" fmla="*/ 3024252 h 3024252"/>
              <a:gd name="connsiteX21" fmla="*/ 2558850 w 5393361"/>
              <a:gd name="connsiteY21" fmla="*/ 3024252 h 3024252"/>
              <a:gd name="connsiteX22" fmla="*/ 2067455 w 5393361"/>
              <a:gd name="connsiteY22" fmla="*/ 3024252 h 3024252"/>
              <a:gd name="connsiteX23" fmla="*/ 1468193 w 5393361"/>
              <a:gd name="connsiteY23" fmla="*/ 3024252 h 3024252"/>
              <a:gd name="connsiteX24" fmla="*/ 976798 w 5393361"/>
              <a:gd name="connsiteY24" fmla="*/ 3024252 h 3024252"/>
              <a:gd name="connsiteX25" fmla="*/ 0 w 5393361"/>
              <a:gd name="connsiteY25" fmla="*/ 3024252 h 3024252"/>
              <a:gd name="connsiteX26" fmla="*/ 0 w 5393361"/>
              <a:gd name="connsiteY26" fmla="*/ 2610938 h 3024252"/>
              <a:gd name="connsiteX27" fmla="*/ 0 w 5393361"/>
              <a:gd name="connsiteY27" fmla="*/ 2076653 h 3024252"/>
              <a:gd name="connsiteX28" fmla="*/ 0 w 5393361"/>
              <a:gd name="connsiteY28" fmla="*/ 1542369 h 3024252"/>
              <a:gd name="connsiteX29" fmla="*/ 0 w 5393361"/>
              <a:gd name="connsiteY29" fmla="*/ 1008084 h 3024252"/>
              <a:gd name="connsiteX30" fmla="*/ 0 w 5393361"/>
              <a:gd name="connsiteY30" fmla="*/ 564527 h 3024252"/>
              <a:gd name="connsiteX31" fmla="*/ 0 w 5393361"/>
              <a:gd name="connsiteY31" fmla="*/ 0 h 302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93361" h="3024252" fill="none" extrusionOk="0">
                <a:moveTo>
                  <a:pt x="0" y="0"/>
                </a:moveTo>
                <a:cubicBezTo>
                  <a:pt x="141533" y="-49296"/>
                  <a:pt x="363703" y="19457"/>
                  <a:pt x="491395" y="0"/>
                </a:cubicBezTo>
                <a:cubicBezTo>
                  <a:pt x="619087" y="-19457"/>
                  <a:pt x="922594" y="54798"/>
                  <a:pt x="1090657" y="0"/>
                </a:cubicBezTo>
                <a:cubicBezTo>
                  <a:pt x="1258720" y="-54798"/>
                  <a:pt x="1396521" y="26688"/>
                  <a:pt x="1528119" y="0"/>
                </a:cubicBezTo>
                <a:cubicBezTo>
                  <a:pt x="1659717" y="-26688"/>
                  <a:pt x="1848115" y="48052"/>
                  <a:pt x="1965580" y="0"/>
                </a:cubicBezTo>
                <a:cubicBezTo>
                  <a:pt x="2083045" y="-48052"/>
                  <a:pt x="2320596" y="44951"/>
                  <a:pt x="2564843" y="0"/>
                </a:cubicBezTo>
                <a:cubicBezTo>
                  <a:pt x="2809090" y="-44951"/>
                  <a:pt x="2854313" y="37105"/>
                  <a:pt x="3056238" y="0"/>
                </a:cubicBezTo>
                <a:cubicBezTo>
                  <a:pt x="3258164" y="-37105"/>
                  <a:pt x="3358226" y="41601"/>
                  <a:pt x="3601567" y="0"/>
                </a:cubicBezTo>
                <a:cubicBezTo>
                  <a:pt x="3844908" y="-41601"/>
                  <a:pt x="3976115" y="12150"/>
                  <a:pt x="4146895" y="0"/>
                </a:cubicBezTo>
                <a:cubicBezTo>
                  <a:pt x="4317675" y="-12150"/>
                  <a:pt x="4558402" y="56553"/>
                  <a:pt x="4854025" y="0"/>
                </a:cubicBezTo>
                <a:cubicBezTo>
                  <a:pt x="5149648" y="-56553"/>
                  <a:pt x="5226424" y="36481"/>
                  <a:pt x="5393361" y="0"/>
                </a:cubicBezTo>
                <a:cubicBezTo>
                  <a:pt x="5444935" y="164428"/>
                  <a:pt x="5353349" y="295419"/>
                  <a:pt x="5393361" y="534285"/>
                </a:cubicBezTo>
                <a:cubicBezTo>
                  <a:pt x="5433373" y="773152"/>
                  <a:pt x="5351048" y="858737"/>
                  <a:pt x="5393361" y="1068569"/>
                </a:cubicBezTo>
                <a:cubicBezTo>
                  <a:pt x="5435674" y="1278401"/>
                  <a:pt x="5372124" y="1357601"/>
                  <a:pt x="5393361" y="1512126"/>
                </a:cubicBezTo>
                <a:cubicBezTo>
                  <a:pt x="5414598" y="1666651"/>
                  <a:pt x="5336547" y="1928656"/>
                  <a:pt x="5393361" y="2076653"/>
                </a:cubicBezTo>
                <a:cubicBezTo>
                  <a:pt x="5450175" y="2224650"/>
                  <a:pt x="5341431" y="2404679"/>
                  <a:pt x="5393361" y="2520210"/>
                </a:cubicBezTo>
                <a:cubicBezTo>
                  <a:pt x="5445291" y="2635741"/>
                  <a:pt x="5370671" y="2894375"/>
                  <a:pt x="5393361" y="3024252"/>
                </a:cubicBezTo>
                <a:cubicBezTo>
                  <a:pt x="5119854" y="3072483"/>
                  <a:pt x="4858904" y="2965044"/>
                  <a:pt x="4686231" y="3024252"/>
                </a:cubicBezTo>
                <a:cubicBezTo>
                  <a:pt x="4513558" y="3083460"/>
                  <a:pt x="4444709" y="2989348"/>
                  <a:pt x="4248770" y="3024252"/>
                </a:cubicBezTo>
                <a:cubicBezTo>
                  <a:pt x="4052831" y="3059156"/>
                  <a:pt x="3896019" y="2968561"/>
                  <a:pt x="3757375" y="3024252"/>
                </a:cubicBezTo>
                <a:cubicBezTo>
                  <a:pt x="3618731" y="3079943"/>
                  <a:pt x="3454612" y="2967991"/>
                  <a:pt x="3265980" y="3024252"/>
                </a:cubicBezTo>
                <a:cubicBezTo>
                  <a:pt x="3077349" y="3080513"/>
                  <a:pt x="2737017" y="2989047"/>
                  <a:pt x="2558850" y="3024252"/>
                </a:cubicBezTo>
                <a:cubicBezTo>
                  <a:pt x="2380683" y="3059457"/>
                  <a:pt x="2177903" y="2984869"/>
                  <a:pt x="2067455" y="3024252"/>
                </a:cubicBezTo>
                <a:cubicBezTo>
                  <a:pt x="1957008" y="3063635"/>
                  <a:pt x="1658416" y="2980247"/>
                  <a:pt x="1468193" y="3024252"/>
                </a:cubicBezTo>
                <a:cubicBezTo>
                  <a:pt x="1277970" y="3068257"/>
                  <a:pt x="1178447" y="2967955"/>
                  <a:pt x="976798" y="3024252"/>
                </a:cubicBezTo>
                <a:cubicBezTo>
                  <a:pt x="775149" y="3080549"/>
                  <a:pt x="479070" y="2960660"/>
                  <a:pt x="0" y="3024252"/>
                </a:cubicBezTo>
                <a:cubicBezTo>
                  <a:pt x="-3564" y="2827844"/>
                  <a:pt x="6033" y="2753186"/>
                  <a:pt x="0" y="2610938"/>
                </a:cubicBezTo>
                <a:cubicBezTo>
                  <a:pt x="-6033" y="2468690"/>
                  <a:pt x="30716" y="2286135"/>
                  <a:pt x="0" y="2076653"/>
                </a:cubicBezTo>
                <a:cubicBezTo>
                  <a:pt x="-30716" y="1867172"/>
                  <a:pt x="18444" y="1745210"/>
                  <a:pt x="0" y="1542369"/>
                </a:cubicBezTo>
                <a:cubicBezTo>
                  <a:pt x="-18444" y="1339528"/>
                  <a:pt x="52821" y="1190159"/>
                  <a:pt x="0" y="1008084"/>
                </a:cubicBezTo>
                <a:cubicBezTo>
                  <a:pt x="-52821" y="826009"/>
                  <a:pt x="27886" y="655593"/>
                  <a:pt x="0" y="564527"/>
                </a:cubicBezTo>
                <a:cubicBezTo>
                  <a:pt x="-27886" y="473461"/>
                  <a:pt x="52426" y="135935"/>
                  <a:pt x="0" y="0"/>
                </a:cubicBezTo>
                <a:close/>
              </a:path>
              <a:path w="5393361" h="3024252" stroke="0" extrusionOk="0">
                <a:moveTo>
                  <a:pt x="0" y="0"/>
                </a:moveTo>
                <a:cubicBezTo>
                  <a:pt x="154229" y="-6441"/>
                  <a:pt x="238093" y="43514"/>
                  <a:pt x="437462" y="0"/>
                </a:cubicBezTo>
                <a:cubicBezTo>
                  <a:pt x="636831" y="-43514"/>
                  <a:pt x="800946" y="48677"/>
                  <a:pt x="1036724" y="0"/>
                </a:cubicBezTo>
                <a:cubicBezTo>
                  <a:pt x="1272502" y="-48677"/>
                  <a:pt x="1475723" y="39063"/>
                  <a:pt x="1635986" y="0"/>
                </a:cubicBezTo>
                <a:cubicBezTo>
                  <a:pt x="1796249" y="-39063"/>
                  <a:pt x="2068862" y="23894"/>
                  <a:pt x="2289182" y="0"/>
                </a:cubicBezTo>
                <a:cubicBezTo>
                  <a:pt x="2509502" y="-23894"/>
                  <a:pt x="2619117" y="58159"/>
                  <a:pt x="2888444" y="0"/>
                </a:cubicBezTo>
                <a:cubicBezTo>
                  <a:pt x="3157771" y="-58159"/>
                  <a:pt x="3237590" y="19527"/>
                  <a:pt x="3433773" y="0"/>
                </a:cubicBezTo>
                <a:cubicBezTo>
                  <a:pt x="3629956" y="-19527"/>
                  <a:pt x="3793564" y="18023"/>
                  <a:pt x="4086969" y="0"/>
                </a:cubicBezTo>
                <a:cubicBezTo>
                  <a:pt x="4380374" y="-18023"/>
                  <a:pt x="4598071" y="50262"/>
                  <a:pt x="4740165" y="0"/>
                </a:cubicBezTo>
                <a:cubicBezTo>
                  <a:pt x="4882259" y="-50262"/>
                  <a:pt x="5189117" y="46044"/>
                  <a:pt x="5393361" y="0"/>
                </a:cubicBezTo>
                <a:cubicBezTo>
                  <a:pt x="5415749" y="234524"/>
                  <a:pt x="5385676" y="348231"/>
                  <a:pt x="5393361" y="504042"/>
                </a:cubicBezTo>
                <a:cubicBezTo>
                  <a:pt x="5401046" y="659853"/>
                  <a:pt x="5390979" y="786516"/>
                  <a:pt x="5393361" y="947599"/>
                </a:cubicBezTo>
                <a:cubicBezTo>
                  <a:pt x="5395743" y="1108682"/>
                  <a:pt x="5356472" y="1274483"/>
                  <a:pt x="5393361" y="1391156"/>
                </a:cubicBezTo>
                <a:cubicBezTo>
                  <a:pt x="5430250" y="1507829"/>
                  <a:pt x="5371836" y="1669959"/>
                  <a:pt x="5393361" y="1834713"/>
                </a:cubicBezTo>
                <a:cubicBezTo>
                  <a:pt x="5414886" y="1999467"/>
                  <a:pt x="5381868" y="2265415"/>
                  <a:pt x="5393361" y="2399240"/>
                </a:cubicBezTo>
                <a:cubicBezTo>
                  <a:pt x="5404854" y="2533065"/>
                  <a:pt x="5344551" y="2755346"/>
                  <a:pt x="5393361" y="3024252"/>
                </a:cubicBezTo>
                <a:cubicBezTo>
                  <a:pt x="5084788" y="3043697"/>
                  <a:pt x="4921713" y="3018951"/>
                  <a:pt x="4740165" y="3024252"/>
                </a:cubicBezTo>
                <a:cubicBezTo>
                  <a:pt x="4558617" y="3029553"/>
                  <a:pt x="4364962" y="2968897"/>
                  <a:pt x="4194836" y="3024252"/>
                </a:cubicBezTo>
                <a:cubicBezTo>
                  <a:pt x="4024710" y="3079607"/>
                  <a:pt x="3844455" y="3009514"/>
                  <a:pt x="3595574" y="3024252"/>
                </a:cubicBezTo>
                <a:cubicBezTo>
                  <a:pt x="3346693" y="3038990"/>
                  <a:pt x="3254516" y="3024070"/>
                  <a:pt x="3104179" y="3024252"/>
                </a:cubicBezTo>
                <a:cubicBezTo>
                  <a:pt x="2953843" y="3024434"/>
                  <a:pt x="2770901" y="3002023"/>
                  <a:pt x="2504917" y="3024252"/>
                </a:cubicBezTo>
                <a:cubicBezTo>
                  <a:pt x="2238933" y="3046481"/>
                  <a:pt x="2211818" y="2989165"/>
                  <a:pt x="1959588" y="3024252"/>
                </a:cubicBezTo>
                <a:cubicBezTo>
                  <a:pt x="1707358" y="3059339"/>
                  <a:pt x="1551596" y="3014892"/>
                  <a:pt x="1414259" y="3024252"/>
                </a:cubicBezTo>
                <a:cubicBezTo>
                  <a:pt x="1276922" y="3033612"/>
                  <a:pt x="1171763" y="3021567"/>
                  <a:pt x="976798" y="3024252"/>
                </a:cubicBezTo>
                <a:cubicBezTo>
                  <a:pt x="781833" y="3026937"/>
                  <a:pt x="215998" y="2909224"/>
                  <a:pt x="0" y="3024252"/>
                </a:cubicBezTo>
                <a:cubicBezTo>
                  <a:pt x="-52105" y="2885312"/>
                  <a:pt x="3268" y="2723740"/>
                  <a:pt x="0" y="2520210"/>
                </a:cubicBezTo>
                <a:cubicBezTo>
                  <a:pt x="-3268" y="2316680"/>
                  <a:pt x="51930" y="2221420"/>
                  <a:pt x="0" y="2076653"/>
                </a:cubicBezTo>
                <a:cubicBezTo>
                  <a:pt x="-51930" y="1931886"/>
                  <a:pt x="37116" y="1762198"/>
                  <a:pt x="0" y="1512126"/>
                </a:cubicBezTo>
                <a:cubicBezTo>
                  <a:pt x="-37116" y="1262054"/>
                  <a:pt x="15797" y="1148722"/>
                  <a:pt x="0" y="977841"/>
                </a:cubicBezTo>
                <a:cubicBezTo>
                  <a:pt x="-15797" y="806961"/>
                  <a:pt x="25936" y="652721"/>
                  <a:pt x="0" y="473799"/>
                </a:cubicBezTo>
                <a:cubicBezTo>
                  <a:pt x="-25936" y="294877"/>
                  <a:pt x="10492" y="168344"/>
                  <a:pt x="0" y="0"/>
                </a:cubicBezTo>
                <a:close/>
              </a:path>
            </a:pathLst>
          </a:custGeom>
          <a:ln>
            <a:solidFill>
              <a:schemeClr val="tx1"/>
            </a:solidFill>
            <a:extLst>
              <a:ext uri="{C807C97D-BFC1-408E-A445-0C87EB9F89A2}">
                <ask:lineSketchStyleProps xmlns:ask="http://schemas.microsoft.com/office/drawing/2018/sketchyshapes" sd="38867363">
                  <ask:type>
                    <ask:lineSketchScribble/>
                  </ask:type>
                </ask:lineSketchStyleProps>
              </a:ext>
            </a:extLst>
          </a:ln>
        </p:spPr>
        <p:txBody>
          <a:bodyPr>
            <a:normAutofit/>
          </a:bodyPr>
          <a:lstStyle/>
          <a:p>
            <a:pPr marL="0" indent="0" algn="ctr">
              <a:buNone/>
            </a:pPr>
            <a:r>
              <a:rPr lang="en-US" sz="2500" b="1" dirty="0">
                <a:latin typeface="STXinwei" panose="02010800040101010101" pitchFamily="2" charset="-122"/>
                <a:ea typeface="STXinwei" panose="02010800040101010101" pitchFamily="2" charset="-122"/>
                <a:cs typeface="Times New Roman" panose="02020603050405020304" pitchFamily="18" charset="0"/>
              </a:rPr>
              <a:t>2. </a:t>
            </a:r>
            <a:r>
              <a:rPr lang="en-US" sz="2500" b="1" u="sng" dirty="0">
                <a:latin typeface="STXinwei" panose="02010800040101010101" pitchFamily="2" charset="-122"/>
                <a:ea typeface="STXinwei" panose="02010800040101010101" pitchFamily="2" charset="-122"/>
                <a:cs typeface="Times New Roman" panose="02020603050405020304" pitchFamily="18" charset="0"/>
              </a:rPr>
              <a:t>PUNCH ATTENDANCE</a:t>
            </a:r>
          </a:p>
          <a:p>
            <a:pPr>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next option in the home page is the attendance page. In this page the employee of the company can punch his/her attendance by entering the credentials given to him/her by the admin block.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Dhruv’s example is used to demonstrate this frame.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u="sng" dirty="0">
              <a:latin typeface="Times New Roman" panose="02020603050405020304" pitchFamily="18" charset="0"/>
              <a:ea typeface="STXinwei" panose="02010800040101010101" pitchFamily="2" charset="-122"/>
              <a:cs typeface="Times New Roman" panose="02020603050405020304" pitchFamily="18" charset="0"/>
            </a:endParaRPr>
          </a:p>
        </p:txBody>
      </p:sp>
      <p:sp>
        <p:nvSpPr>
          <p:cNvPr id="86" name="Oval 85">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FCF78AC0-B299-9A2A-AE91-20D2A4791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904" y="691631"/>
            <a:ext cx="4074807" cy="251619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ln w="38100">
            <a:solidFill>
              <a:schemeClr val="tx1"/>
            </a:solidFill>
          </a:ln>
        </p:spPr>
      </p:pic>
      <p:sp>
        <p:nvSpPr>
          <p:cNvPr id="88" name="Freeform: Shape 87">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2"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90" name="Straight Connector 89">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6" name="Picture 5" descr="Graphical user interface, application&#10;&#10;Description automatically generated">
            <a:extLst>
              <a:ext uri="{FF2B5EF4-FFF2-40B4-BE49-F238E27FC236}">
                <a16:creationId xmlns:a16="http://schemas.microsoft.com/office/drawing/2014/main" id="{ABA40A85-DC7F-3DE1-715C-8E60832A1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923" y="4289582"/>
            <a:ext cx="3756669" cy="2266420"/>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ln w="38100">
            <a:solidFill>
              <a:schemeClr val="tx1"/>
            </a:solidFill>
          </a:ln>
        </p:spPr>
      </p:pic>
      <p:sp>
        <p:nvSpPr>
          <p:cNvPr id="92" name="Freeform: Shape 91">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4" name="Arc 93">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97791" y="402001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3938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00">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0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0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05" name="Freeform: Shape 104">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Freeform: Shape 106">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Graphical user interface, text, application, email&#10;&#10;Description automatically generated">
            <a:extLst>
              <a:ext uri="{FF2B5EF4-FFF2-40B4-BE49-F238E27FC236}">
                <a16:creationId xmlns:a16="http://schemas.microsoft.com/office/drawing/2014/main" id="{29093BFC-F2D5-AFB2-DAA4-F86831F38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454" y="67279"/>
            <a:ext cx="2558329" cy="2645053"/>
          </a:xfrm>
          <a:prstGeom prst="rect">
            <a:avLst/>
          </a:prstGeom>
        </p:spPr>
      </p:pic>
      <p:sp>
        <p:nvSpPr>
          <p:cNvPr id="3" name="Content Placeholder 2">
            <a:extLst>
              <a:ext uri="{FF2B5EF4-FFF2-40B4-BE49-F238E27FC236}">
                <a16:creationId xmlns:a16="http://schemas.microsoft.com/office/drawing/2014/main" id="{3753CD15-5ED4-D292-2FFF-54F695259327}"/>
              </a:ext>
            </a:extLst>
          </p:cNvPr>
          <p:cNvSpPr>
            <a:spLocks noGrp="1"/>
          </p:cNvSpPr>
          <p:nvPr>
            <p:ph idx="1"/>
          </p:nvPr>
        </p:nvSpPr>
        <p:spPr>
          <a:xfrm>
            <a:off x="6189594" y="2181225"/>
            <a:ext cx="5164203" cy="3723465"/>
          </a:xfrm>
          <a:custGeom>
            <a:avLst/>
            <a:gdLst>
              <a:gd name="connsiteX0" fmla="*/ 0 w 5164203"/>
              <a:gd name="connsiteY0" fmla="*/ 0 h 3723465"/>
              <a:gd name="connsiteX1" fmla="*/ 677084 w 5164203"/>
              <a:gd name="connsiteY1" fmla="*/ 0 h 3723465"/>
              <a:gd name="connsiteX2" fmla="*/ 1147601 w 5164203"/>
              <a:gd name="connsiteY2" fmla="*/ 0 h 3723465"/>
              <a:gd name="connsiteX3" fmla="*/ 1618117 w 5164203"/>
              <a:gd name="connsiteY3" fmla="*/ 0 h 3723465"/>
              <a:gd name="connsiteX4" fmla="*/ 2036991 w 5164203"/>
              <a:gd name="connsiteY4" fmla="*/ 0 h 3723465"/>
              <a:gd name="connsiteX5" fmla="*/ 2662434 w 5164203"/>
              <a:gd name="connsiteY5" fmla="*/ 0 h 3723465"/>
              <a:gd name="connsiteX6" fmla="*/ 3132950 w 5164203"/>
              <a:gd name="connsiteY6" fmla="*/ 0 h 3723465"/>
              <a:gd name="connsiteX7" fmla="*/ 3758392 w 5164203"/>
              <a:gd name="connsiteY7" fmla="*/ 0 h 3723465"/>
              <a:gd name="connsiteX8" fmla="*/ 4280550 w 5164203"/>
              <a:gd name="connsiteY8" fmla="*/ 0 h 3723465"/>
              <a:gd name="connsiteX9" fmla="*/ 5164203 w 5164203"/>
              <a:gd name="connsiteY9" fmla="*/ 0 h 3723465"/>
              <a:gd name="connsiteX10" fmla="*/ 5164203 w 5164203"/>
              <a:gd name="connsiteY10" fmla="*/ 420220 h 3723465"/>
              <a:gd name="connsiteX11" fmla="*/ 5164203 w 5164203"/>
              <a:gd name="connsiteY11" fmla="*/ 840439 h 3723465"/>
              <a:gd name="connsiteX12" fmla="*/ 5164203 w 5164203"/>
              <a:gd name="connsiteY12" fmla="*/ 1297894 h 3723465"/>
              <a:gd name="connsiteX13" fmla="*/ 5164203 w 5164203"/>
              <a:gd name="connsiteY13" fmla="*/ 1904286 h 3723465"/>
              <a:gd name="connsiteX14" fmla="*/ 5164203 w 5164203"/>
              <a:gd name="connsiteY14" fmla="*/ 2473445 h 3723465"/>
              <a:gd name="connsiteX15" fmla="*/ 5164203 w 5164203"/>
              <a:gd name="connsiteY15" fmla="*/ 2893664 h 3723465"/>
              <a:gd name="connsiteX16" fmla="*/ 5164203 w 5164203"/>
              <a:gd name="connsiteY16" fmla="*/ 3723465 h 3723465"/>
              <a:gd name="connsiteX17" fmla="*/ 4693687 w 5164203"/>
              <a:gd name="connsiteY17" fmla="*/ 3723465 h 3723465"/>
              <a:gd name="connsiteX18" fmla="*/ 4119886 w 5164203"/>
              <a:gd name="connsiteY18" fmla="*/ 3723465 h 3723465"/>
              <a:gd name="connsiteX19" fmla="*/ 3442802 w 5164203"/>
              <a:gd name="connsiteY19" fmla="*/ 3723465 h 3723465"/>
              <a:gd name="connsiteX20" fmla="*/ 2869002 w 5164203"/>
              <a:gd name="connsiteY20" fmla="*/ 3723465 h 3723465"/>
              <a:gd name="connsiteX21" fmla="*/ 2295201 w 5164203"/>
              <a:gd name="connsiteY21" fmla="*/ 3723465 h 3723465"/>
              <a:gd name="connsiteX22" fmla="*/ 1824685 w 5164203"/>
              <a:gd name="connsiteY22" fmla="*/ 3723465 h 3723465"/>
              <a:gd name="connsiteX23" fmla="*/ 1354169 w 5164203"/>
              <a:gd name="connsiteY23" fmla="*/ 3723465 h 3723465"/>
              <a:gd name="connsiteX24" fmla="*/ 677084 w 5164203"/>
              <a:gd name="connsiteY24" fmla="*/ 3723465 h 3723465"/>
              <a:gd name="connsiteX25" fmla="*/ 0 w 5164203"/>
              <a:gd name="connsiteY25" fmla="*/ 3723465 h 3723465"/>
              <a:gd name="connsiteX26" fmla="*/ 0 w 5164203"/>
              <a:gd name="connsiteY26" fmla="*/ 3117072 h 3723465"/>
              <a:gd name="connsiteX27" fmla="*/ 0 w 5164203"/>
              <a:gd name="connsiteY27" fmla="*/ 2585149 h 3723465"/>
              <a:gd name="connsiteX28" fmla="*/ 0 w 5164203"/>
              <a:gd name="connsiteY28" fmla="*/ 1978756 h 3723465"/>
              <a:gd name="connsiteX29" fmla="*/ 0 w 5164203"/>
              <a:gd name="connsiteY29" fmla="*/ 1484067 h 3723465"/>
              <a:gd name="connsiteX30" fmla="*/ 0 w 5164203"/>
              <a:gd name="connsiteY30" fmla="*/ 1063847 h 3723465"/>
              <a:gd name="connsiteX31" fmla="*/ 0 w 5164203"/>
              <a:gd name="connsiteY31" fmla="*/ 494689 h 3723465"/>
              <a:gd name="connsiteX32" fmla="*/ 0 w 5164203"/>
              <a:gd name="connsiteY32" fmla="*/ 0 h 3723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164203" h="3723465" fill="none" extrusionOk="0">
                <a:moveTo>
                  <a:pt x="0" y="0"/>
                </a:moveTo>
                <a:cubicBezTo>
                  <a:pt x="232014" y="-8225"/>
                  <a:pt x="534633" y="8586"/>
                  <a:pt x="677084" y="0"/>
                </a:cubicBezTo>
                <a:cubicBezTo>
                  <a:pt x="819535" y="-8586"/>
                  <a:pt x="960448" y="14"/>
                  <a:pt x="1147601" y="0"/>
                </a:cubicBezTo>
                <a:cubicBezTo>
                  <a:pt x="1334754" y="-14"/>
                  <a:pt x="1507522" y="5710"/>
                  <a:pt x="1618117" y="0"/>
                </a:cubicBezTo>
                <a:cubicBezTo>
                  <a:pt x="1728712" y="-5710"/>
                  <a:pt x="1936994" y="49793"/>
                  <a:pt x="2036991" y="0"/>
                </a:cubicBezTo>
                <a:cubicBezTo>
                  <a:pt x="2136988" y="-49793"/>
                  <a:pt x="2426707" y="2135"/>
                  <a:pt x="2662434" y="0"/>
                </a:cubicBezTo>
                <a:cubicBezTo>
                  <a:pt x="2898161" y="-2135"/>
                  <a:pt x="2935530" y="14763"/>
                  <a:pt x="3132950" y="0"/>
                </a:cubicBezTo>
                <a:cubicBezTo>
                  <a:pt x="3330370" y="-14763"/>
                  <a:pt x="3574438" y="22463"/>
                  <a:pt x="3758392" y="0"/>
                </a:cubicBezTo>
                <a:cubicBezTo>
                  <a:pt x="3942346" y="-22463"/>
                  <a:pt x="4130323" y="13564"/>
                  <a:pt x="4280550" y="0"/>
                </a:cubicBezTo>
                <a:cubicBezTo>
                  <a:pt x="4430777" y="-13564"/>
                  <a:pt x="4788809" y="57627"/>
                  <a:pt x="5164203" y="0"/>
                </a:cubicBezTo>
                <a:cubicBezTo>
                  <a:pt x="5169889" y="178745"/>
                  <a:pt x="5156385" y="238115"/>
                  <a:pt x="5164203" y="420220"/>
                </a:cubicBezTo>
                <a:cubicBezTo>
                  <a:pt x="5172021" y="602325"/>
                  <a:pt x="5124304" y="753371"/>
                  <a:pt x="5164203" y="840439"/>
                </a:cubicBezTo>
                <a:cubicBezTo>
                  <a:pt x="5204102" y="927507"/>
                  <a:pt x="5151273" y="1174194"/>
                  <a:pt x="5164203" y="1297894"/>
                </a:cubicBezTo>
                <a:cubicBezTo>
                  <a:pt x="5177133" y="1421594"/>
                  <a:pt x="5122374" y="1683865"/>
                  <a:pt x="5164203" y="1904286"/>
                </a:cubicBezTo>
                <a:cubicBezTo>
                  <a:pt x="5206032" y="2124707"/>
                  <a:pt x="5142287" y="2342528"/>
                  <a:pt x="5164203" y="2473445"/>
                </a:cubicBezTo>
                <a:cubicBezTo>
                  <a:pt x="5186119" y="2604362"/>
                  <a:pt x="5137138" y="2745410"/>
                  <a:pt x="5164203" y="2893664"/>
                </a:cubicBezTo>
                <a:cubicBezTo>
                  <a:pt x="5191268" y="3041918"/>
                  <a:pt x="5103295" y="3360284"/>
                  <a:pt x="5164203" y="3723465"/>
                </a:cubicBezTo>
                <a:cubicBezTo>
                  <a:pt x="4952576" y="3738129"/>
                  <a:pt x="4805216" y="3695028"/>
                  <a:pt x="4693687" y="3723465"/>
                </a:cubicBezTo>
                <a:cubicBezTo>
                  <a:pt x="4582158" y="3751902"/>
                  <a:pt x="4316548" y="3675275"/>
                  <a:pt x="4119886" y="3723465"/>
                </a:cubicBezTo>
                <a:cubicBezTo>
                  <a:pt x="3923224" y="3771655"/>
                  <a:pt x="3671861" y="3690303"/>
                  <a:pt x="3442802" y="3723465"/>
                </a:cubicBezTo>
                <a:cubicBezTo>
                  <a:pt x="3213743" y="3756627"/>
                  <a:pt x="3152974" y="3685246"/>
                  <a:pt x="2869002" y="3723465"/>
                </a:cubicBezTo>
                <a:cubicBezTo>
                  <a:pt x="2585030" y="3761684"/>
                  <a:pt x="2565260" y="3679333"/>
                  <a:pt x="2295201" y="3723465"/>
                </a:cubicBezTo>
                <a:cubicBezTo>
                  <a:pt x="2025142" y="3767597"/>
                  <a:pt x="1927556" y="3706964"/>
                  <a:pt x="1824685" y="3723465"/>
                </a:cubicBezTo>
                <a:cubicBezTo>
                  <a:pt x="1721814" y="3739966"/>
                  <a:pt x="1583678" y="3716667"/>
                  <a:pt x="1354169" y="3723465"/>
                </a:cubicBezTo>
                <a:cubicBezTo>
                  <a:pt x="1124660" y="3730263"/>
                  <a:pt x="960435" y="3663287"/>
                  <a:pt x="677084" y="3723465"/>
                </a:cubicBezTo>
                <a:cubicBezTo>
                  <a:pt x="393734" y="3783643"/>
                  <a:pt x="184584" y="3653850"/>
                  <a:pt x="0" y="3723465"/>
                </a:cubicBezTo>
                <a:cubicBezTo>
                  <a:pt x="-3552" y="3551800"/>
                  <a:pt x="31877" y="3290302"/>
                  <a:pt x="0" y="3117072"/>
                </a:cubicBezTo>
                <a:cubicBezTo>
                  <a:pt x="-31877" y="2943842"/>
                  <a:pt x="7432" y="2735163"/>
                  <a:pt x="0" y="2585149"/>
                </a:cubicBezTo>
                <a:cubicBezTo>
                  <a:pt x="-7432" y="2435135"/>
                  <a:pt x="15344" y="2137395"/>
                  <a:pt x="0" y="1978756"/>
                </a:cubicBezTo>
                <a:cubicBezTo>
                  <a:pt x="-15344" y="1820117"/>
                  <a:pt x="51768" y="1625664"/>
                  <a:pt x="0" y="1484067"/>
                </a:cubicBezTo>
                <a:cubicBezTo>
                  <a:pt x="-51768" y="1342470"/>
                  <a:pt x="15518" y="1156483"/>
                  <a:pt x="0" y="1063847"/>
                </a:cubicBezTo>
                <a:cubicBezTo>
                  <a:pt x="-15518" y="971211"/>
                  <a:pt x="55166" y="701920"/>
                  <a:pt x="0" y="494689"/>
                </a:cubicBezTo>
                <a:cubicBezTo>
                  <a:pt x="-55166" y="287458"/>
                  <a:pt x="15405" y="133232"/>
                  <a:pt x="0" y="0"/>
                </a:cubicBezTo>
                <a:close/>
              </a:path>
              <a:path w="5164203" h="3723465" stroke="0" extrusionOk="0">
                <a:moveTo>
                  <a:pt x="0" y="0"/>
                </a:moveTo>
                <a:cubicBezTo>
                  <a:pt x="220158" y="-36190"/>
                  <a:pt x="259278" y="47886"/>
                  <a:pt x="470516" y="0"/>
                </a:cubicBezTo>
                <a:cubicBezTo>
                  <a:pt x="681754" y="-47886"/>
                  <a:pt x="971840" y="57"/>
                  <a:pt x="1147601" y="0"/>
                </a:cubicBezTo>
                <a:cubicBezTo>
                  <a:pt x="1323363" y="-57"/>
                  <a:pt x="1593471" y="49801"/>
                  <a:pt x="1721401" y="0"/>
                </a:cubicBezTo>
                <a:cubicBezTo>
                  <a:pt x="1849331" y="-49801"/>
                  <a:pt x="2041896" y="30738"/>
                  <a:pt x="2191917" y="0"/>
                </a:cubicBezTo>
                <a:cubicBezTo>
                  <a:pt x="2341938" y="-30738"/>
                  <a:pt x="2630179" y="10512"/>
                  <a:pt x="2817360" y="0"/>
                </a:cubicBezTo>
                <a:cubicBezTo>
                  <a:pt x="3004541" y="-10512"/>
                  <a:pt x="3218995" y="10939"/>
                  <a:pt x="3494444" y="0"/>
                </a:cubicBezTo>
                <a:cubicBezTo>
                  <a:pt x="3769893" y="-10939"/>
                  <a:pt x="3865030" y="7857"/>
                  <a:pt x="4016602" y="0"/>
                </a:cubicBezTo>
                <a:cubicBezTo>
                  <a:pt x="4168174" y="-7857"/>
                  <a:pt x="4336815" y="26835"/>
                  <a:pt x="4538761" y="0"/>
                </a:cubicBezTo>
                <a:cubicBezTo>
                  <a:pt x="4740707" y="-26835"/>
                  <a:pt x="4963756" y="59907"/>
                  <a:pt x="5164203" y="0"/>
                </a:cubicBezTo>
                <a:cubicBezTo>
                  <a:pt x="5168702" y="161144"/>
                  <a:pt x="5137091" y="250410"/>
                  <a:pt x="5164203" y="494689"/>
                </a:cubicBezTo>
                <a:cubicBezTo>
                  <a:pt x="5191315" y="738968"/>
                  <a:pt x="5131768" y="922985"/>
                  <a:pt x="5164203" y="1063847"/>
                </a:cubicBezTo>
                <a:cubicBezTo>
                  <a:pt x="5196638" y="1204709"/>
                  <a:pt x="5140470" y="1338240"/>
                  <a:pt x="5164203" y="1521301"/>
                </a:cubicBezTo>
                <a:cubicBezTo>
                  <a:pt x="5187936" y="1704362"/>
                  <a:pt x="5136642" y="1968328"/>
                  <a:pt x="5164203" y="2090460"/>
                </a:cubicBezTo>
                <a:cubicBezTo>
                  <a:pt x="5191764" y="2212592"/>
                  <a:pt x="5111031" y="2442065"/>
                  <a:pt x="5164203" y="2696853"/>
                </a:cubicBezTo>
                <a:cubicBezTo>
                  <a:pt x="5217375" y="2951641"/>
                  <a:pt x="5069062" y="3279979"/>
                  <a:pt x="5164203" y="3723465"/>
                </a:cubicBezTo>
                <a:cubicBezTo>
                  <a:pt x="4968627" y="3761894"/>
                  <a:pt x="4896301" y="3675815"/>
                  <a:pt x="4642045" y="3723465"/>
                </a:cubicBezTo>
                <a:cubicBezTo>
                  <a:pt x="4387789" y="3771115"/>
                  <a:pt x="4162713" y="3717480"/>
                  <a:pt x="4016602" y="3723465"/>
                </a:cubicBezTo>
                <a:cubicBezTo>
                  <a:pt x="3870491" y="3729450"/>
                  <a:pt x="3700616" y="3656803"/>
                  <a:pt x="3442802" y="3723465"/>
                </a:cubicBezTo>
                <a:cubicBezTo>
                  <a:pt x="3184988" y="3790127"/>
                  <a:pt x="3134258" y="3675301"/>
                  <a:pt x="2972286" y="3723465"/>
                </a:cubicBezTo>
                <a:cubicBezTo>
                  <a:pt x="2810314" y="3771629"/>
                  <a:pt x="2642021" y="3663274"/>
                  <a:pt x="2450127" y="3723465"/>
                </a:cubicBezTo>
                <a:cubicBezTo>
                  <a:pt x="2258233" y="3783656"/>
                  <a:pt x="1949678" y="3722487"/>
                  <a:pt x="1773043" y="3723465"/>
                </a:cubicBezTo>
                <a:cubicBezTo>
                  <a:pt x="1596408" y="3724443"/>
                  <a:pt x="1423834" y="3721546"/>
                  <a:pt x="1147601" y="3723465"/>
                </a:cubicBezTo>
                <a:cubicBezTo>
                  <a:pt x="871368" y="3725384"/>
                  <a:pt x="854347" y="3720854"/>
                  <a:pt x="677084" y="3723465"/>
                </a:cubicBezTo>
                <a:cubicBezTo>
                  <a:pt x="499821" y="3726076"/>
                  <a:pt x="260327" y="3665436"/>
                  <a:pt x="0" y="3723465"/>
                </a:cubicBezTo>
                <a:cubicBezTo>
                  <a:pt x="-52751" y="3610003"/>
                  <a:pt x="31818" y="3457959"/>
                  <a:pt x="0" y="3228776"/>
                </a:cubicBezTo>
                <a:cubicBezTo>
                  <a:pt x="-31818" y="2999593"/>
                  <a:pt x="29214" y="2914617"/>
                  <a:pt x="0" y="2771322"/>
                </a:cubicBezTo>
                <a:cubicBezTo>
                  <a:pt x="-29214" y="2628027"/>
                  <a:pt x="576" y="2381193"/>
                  <a:pt x="0" y="2239398"/>
                </a:cubicBezTo>
                <a:cubicBezTo>
                  <a:pt x="-576" y="2097603"/>
                  <a:pt x="47586" y="1985065"/>
                  <a:pt x="0" y="1744709"/>
                </a:cubicBezTo>
                <a:cubicBezTo>
                  <a:pt x="-47586" y="1504353"/>
                  <a:pt x="33422" y="1397655"/>
                  <a:pt x="0" y="1212786"/>
                </a:cubicBezTo>
                <a:cubicBezTo>
                  <a:pt x="-33422" y="1027917"/>
                  <a:pt x="20264" y="910583"/>
                  <a:pt x="0" y="718097"/>
                </a:cubicBezTo>
                <a:cubicBezTo>
                  <a:pt x="-20264" y="525611"/>
                  <a:pt x="7456" y="171404"/>
                  <a:pt x="0" y="0"/>
                </a:cubicBezTo>
                <a:close/>
              </a:path>
            </a:pathLst>
          </a:custGeom>
          <a:ln>
            <a:solidFill>
              <a:schemeClr val="tx1"/>
            </a:solidFill>
            <a:extLst>
              <a:ext uri="{C807C97D-BFC1-408E-A445-0C87EB9F89A2}">
                <ask:lineSketchStyleProps xmlns:ask="http://schemas.microsoft.com/office/drawing/2018/sketchyshapes" sd="1919471473">
                  <ask:type>
                    <ask:lineSketchScribble/>
                  </ask:type>
                </ask:lineSketchStyleProps>
              </a:ext>
            </a:extLst>
          </a:ln>
        </p:spPr>
        <p:txBody>
          <a:bodyPr anchor="t">
            <a:normAutofit lnSpcReduction="10000"/>
          </a:bodyPr>
          <a:lstStyle/>
          <a:p>
            <a:pPr marL="0" indent="0" algn="ctr">
              <a:buNone/>
            </a:pPr>
            <a:r>
              <a:rPr lang="en-US" b="1" dirty="0">
                <a:latin typeface="STXinwei" panose="02010800040101010101" pitchFamily="2" charset="-122"/>
                <a:ea typeface="STXinwei" panose="02010800040101010101" pitchFamily="2" charset="-122"/>
                <a:cs typeface="Times New Roman" panose="02020603050405020304" pitchFamily="18" charset="0"/>
              </a:rPr>
              <a:t>3. </a:t>
            </a:r>
            <a:r>
              <a:rPr lang="en-US" b="1" u="sng" dirty="0">
                <a:latin typeface="STXinwei" panose="02010800040101010101" pitchFamily="2" charset="-122"/>
                <a:ea typeface="STXinwei" panose="02010800040101010101" pitchFamily="2" charset="-122"/>
                <a:cs typeface="Times New Roman" panose="02020603050405020304" pitchFamily="18" charset="0"/>
              </a:rPr>
              <a:t>APPLY FOR JOB</a:t>
            </a:r>
          </a:p>
          <a:p>
            <a:r>
              <a:rPr lang="en-IN" sz="2000" dirty="0">
                <a:latin typeface="Times New Roman" panose="02020603050405020304" pitchFamily="18" charset="0"/>
                <a:ea typeface="Calibri" panose="020F0502020204030204" pitchFamily="34" charset="0"/>
                <a:cs typeface="Times New Roman" panose="02020603050405020304" pitchFamily="18" charset="0"/>
              </a:rPr>
              <a:t>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 user need to enter the credentials that has been demanded by the company.</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On entering all the credentials, a popup message will come that your details are submitted successfully.</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details are stored in the database and are forwarded to the admin panel where the admin can access all the job entries.</a:t>
            </a:r>
          </a:p>
          <a:p>
            <a:r>
              <a:rPr lang="en-IN" sz="2000" dirty="0">
                <a:latin typeface="Times New Roman" panose="02020603050405020304" pitchFamily="18" charset="0"/>
                <a:ea typeface="Calibri" panose="020F0502020204030204" pitchFamily="34" charset="0"/>
                <a:cs typeface="Times New Roman" panose="02020603050405020304" pitchFamily="18" charset="0"/>
              </a:rPr>
              <a:t>Here we have taken the example of Rishi Rathore</a:t>
            </a:r>
            <a:r>
              <a:rPr lang="en-IN" sz="1400" dirty="0">
                <a:latin typeface="Times New Roman" panose="02020603050405020304" pitchFamily="18" charset="0"/>
                <a:ea typeface="Calibri" panose="020F0502020204030204" pitchFamily="34" charset="0"/>
                <a:cs typeface="Times New Roman" panose="02020603050405020304" pitchFamily="18" charset="0"/>
              </a:rPr>
              <a:t>.</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endParaRPr lang="en-IN" sz="1400" u="sng" dirty="0">
              <a:latin typeface="Times New Roman" panose="02020603050405020304" pitchFamily="18" charset="0"/>
              <a:ea typeface="STXinwei" panose="02010800040101010101" pitchFamily="2" charset="-122"/>
              <a:cs typeface="Times New Roman" panose="02020603050405020304" pitchFamily="18" charset="0"/>
            </a:endParaRPr>
          </a:p>
        </p:txBody>
      </p:sp>
      <p:pic>
        <p:nvPicPr>
          <p:cNvPr id="8" name="Picture 7" descr="Graphical user interface, application&#10;&#10;Description automatically generated">
            <a:extLst>
              <a:ext uri="{FF2B5EF4-FFF2-40B4-BE49-F238E27FC236}">
                <a16:creationId xmlns:a16="http://schemas.microsoft.com/office/drawing/2014/main" id="{6E4AEAA7-0A4D-B69D-38FC-4916DEE52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53" y="3694980"/>
            <a:ext cx="2910349" cy="3005892"/>
          </a:xfrm>
          <a:prstGeom prst="rect">
            <a:avLst/>
          </a:prstGeom>
          <a:ln w="38100">
            <a:solidFill>
              <a:schemeClr val="tx1"/>
            </a:solidFill>
          </a:ln>
        </p:spPr>
      </p:pic>
      <p:sp>
        <p:nvSpPr>
          <p:cNvPr id="10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111" name="Straight Connector 1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910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1179</TotalTime>
  <Words>904</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Meiryo</vt:lpstr>
      <vt:lpstr>STXinwei</vt:lpstr>
      <vt:lpstr>Algerian</vt:lpstr>
      <vt:lpstr>Amasis MT Pro Medium</vt:lpstr>
      <vt:lpstr>Arial</vt:lpstr>
      <vt:lpstr>Baguet Script</vt:lpstr>
      <vt:lpstr>Calibri</vt:lpstr>
      <vt:lpstr>Calibri Light</vt:lpstr>
      <vt:lpstr>Symbol</vt:lpstr>
      <vt:lpstr>Times New Roman</vt:lpstr>
      <vt:lpstr>Office Theme</vt:lpstr>
      <vt:lpstr>                                                       STAFF  GENIE: Any staff at one snap</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STAFF  GENIE</dc:title>
  <dc:creator>Sristi</dc:creator>
  <cp:lastModifiedBy>Sristi</cp:lastModifiedBy>
  <cp:revision>10</cp:revision>
  <dcterms:created xsi:type="dcterms:W3CDTF">2023-04-21T19:00:12Z</dcterms:created>
  <dcterms:modified xsi:type="dcterms:W3CDTF">2023-04-25T19:07:39Z</dcterms:modified>
</cp:coreProperties>
</file>