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428625" y="325962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IN" sz="2400" dirty="0">
                <a:solidFill>
                  <a:schemeClr val="dk1"/>
                </a:solidFill>
                <a:latin typeface="Calibri"/>
                <a:ea typeface="Calibri"/>
                <a:cs typeface="Calibri"/>
                <a:sym typeface="Calibri"/>
              </a:rPr>
              <a:t> :</a:t>
            </a:r>
            <a:r>
              <a:rPr lang="zh-CN" altLang="en-US" sz="2400" dirty="0">
                <a:solidFill>
                  <a:schemeClr val="dk1"/>
                </a:solidFill>
                <a:latin typeface="Calibri"/>
                <a:ea typeface="Calibri"/>
                <a:cs typeface="Calibri"/>
                <a:sym typeface="Calibri"/>
              </a:rPr>
              <a:t> </a:t>
            </a:r>
            <a:r>
              <a:rPr lang="en-GB" altLang="zh-CN" sz="2400" dirty="0">
                <a:solidFill>
                  <a:schemeClr val="dk1"/>
                </a:solidFill>
                <a:latin typeface="Calibri"/>
                <a:ea typeface="Calibri"/>
                <a:cs typeface="Calibri"/>
                <a:sym typeface="Calibri"/>
              </a:rPr>
              <a:t>M . Prabhu Kumar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a:t>
            </a:r>
            <a:r>
              <a:rPr lang="en-US" altLang="zh-CN" sz="2400" dirty="0">
                <a:solidFill>
                  <a:schemeClr val="dk1"/>
                </a:solidFill>
                <a:latin typeface="Calibri"/>
                <a:ea typeface="Calibri"/>
                <a:cs typeface="Calibri"/>
                <a:sym typeface="Calibri"/>
              </a:rPr>
              <a:t>312213</a:t>
            </a:r>
            <a:r>
              <a:rPr lang="en-GB" altLang="zh-CN" sz="2400" dirty="0">
                <a:solidFill>
                  <a:schemeClr val="dk1"/>
                </a:solidFill>
                <a:latin typeface="Calibri"/>
                <a:ea typeface="Calibri"/>
                <a:cs typeface="Calibri"/>
                <a:sym typeface="Calibri"/>
              </a:rPr>
              <a:t>946</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a:t>
            </a:r>
            <a:r>
              <a:rPr lang="en-GB" sz="2400" dirty="0">
                <a:solidFill>
                  <a:schemeClr val="dk1"/>
                </a:solidFill>
                <a:latin typeface="Calibri"/>
                <a:ea typeface="Calibri"/>
                <a:cs typeface="Calibri"/>
                <a:sym typeface="Calibri"/>
              </a:rPr>
              <a:t>bank management) 3</a:t>
            </a:r>
            <a:r>
              <a:rPr lang="en-GB" sz="2400" baseline="30000" dirty="0">
                <a:solidFill>
                  <a:schemeClr val="dk1"/>
                </a:solidFill>
                <a:latin typeface="Calibri"/>
                <a:ea typeface="Calibri"/>
                <a:cs typeface="Calibri"/>
                <a:sym typeface="Calibri"/>
              </a:rPr>
              <a:t>rd</a:t>
            </a:r>
            <a:r>
              <a:rPr lang="en-GB" sz="2400" dirty="0">
                <a:solidFill>
                  <a:schemeClr val="dk1"/>
                </a:solidFill>
                <a:latin typeface="Calibri"/>
                <a:ea typeface="Calibri"/>
                <a:cs typeface="Calibri"/>
                <a:sym typeface="Calibri"/>
              </a:rPr>
              <a:t>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GB" sz="2400" dirty="0">
                <a:solidFill>
                  <a:schemeClr val="dk1"/>
                </a:solidFill>
                <a:latin typeface="Calibri"/>
                <a:ea typeface="Calibri"/>
                <a:cs typeface="Calibri"/>
                <a:sym typeface="Calibri"/>
              </a:rPr>
              <a:t>ST THOMAS COLLEGE OF ARTS AND SCIENCE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0"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4" name="Google Shape;144;p11"/>
          <p:cNvSpPr txBox="1"/>
          <p:nvPr/>
        </p:nvSpPr>
        <p:spPr>
          <a:xfrm>
            <a:off x="238125" y="2425601"/>
            <a:ext cx="8420100" cy="1615441"/>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0"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2"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73"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Prabu .</cp:lastModifiedBy>
  <cp:revision>4</cp:revision>
  <dcterms:modified xsi:type="dcterms:W3CDTF">2024-09-10T07:16:18Z</dcterms:modified>
</cp:coreProperties>
</file>