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3" r:id="rId1"/>
  </p:sldMasterIdLst>
  <p:sldIdLst>
    <p:sldId id="256" r:id="rId2"/>
    <p:sldId id="281" r:id="rId3"/>
    <p:sldId id="258" r:id="rId4"/>
    <p:sldId id="272" r:id="rId5"/>
    <p:sldId id="259" r:id="rId6"/>
    <p:sldId id="260" r:id="rId7"/>
    <p:sldId id="282" r:id="rId8"/>
    <p:sldId id="280"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40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40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41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1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1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1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1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1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0"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381"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38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84"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38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7"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8"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39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39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457200" y="205200"/>
            <a:ext cx="8229240" cy="858600"/>
          </a:xfrm>
          <a:prstGeom prst="rect">
            <a:avLst/>
          </a:prstGeom>
        </p:spPr>
        <p:txBody>
          <a:bodyPr lIns="0" tIns="0" rIns="0" bIns="0" anchor="ctr"/>
          <a:lstStyle/>
          <a:p>
            <a:endParaRPr lang="en-IN" sz="1400" b="0" strike="noStrike" spc="-1">
              <a:solidFill>
                <a:srgbClr val="000000"/>
              </a:solidFill>
              <a:latin typeface="Arial"/>
            </a:endParaRPr>
          </a:p>
        </p:txBody>
      </p:sp>
      <p:sp>
        <p:nvSpPr>
          <p:cNvPr id="39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9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
        <p:cNvGrpSpPr/>
        <p:nvPr/>
      </p:nvGrpSpPr>
      <p:grpSpPr>
        <a:xfrm>
          <a:off x="0" y="0"/>
          <a:ext cx="0" cy="0"/>
          <a:chOff x="0" y="0"/>
          <a:chExt cx="0" cy="0"/>
        </a:xfrm>
      </p:grpSpPr>
      <p:sp>
        <p:nvSpPr>
          <p:cNvPr id="340" name="CustomShape 1"/>
          <p:cNvSpPr/>
          <p:nvPr/>
        </p:nvSpPr>
        <p:spPr>
          <a:xfrm rot="10800000" flipH="1">
            <a:off x="8697600" y="4580640"/>
            <a:ext cx="1034280" cy="895320"/>
          </a:xfrm>
          <a:custGeom>
            <a:avLst/>
            <a:gdLst/>
            <a:ahLst/>
            <a:cxnLst/>
            <a:rect l="l" t="t" r="r" b="b"/>
            <a:pathLst>
              <a:path w="120000" h="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rotWithShape="0">
            <a:gsLst>
              <a:gs pos="0">
                <a:srgbClr val="3393E2"/>
              </a:gs>
              <a:gs pos="100000">
                <a:srgbClr val="00E2C7"/>
              </a:gs>
            </a:gsLst>
            <a:lin ang="14616000"/>
          </a:gradFill>
          <a:ln>
            <a:noFill/>
          </a:ln>
        </p:spPr>
        <p:style>
          <a:lnRef idx="0">
            <a:scrgbClr r="0" g="0" b="0"/>
          </a:lnRef>
          <a:fillRef idx="0">
            <a:scrgbClr r="0" g="0" b="0"/>
          </a:fillRef>
          <a:effectRef idx="0">
            <a:scrgbClr r="0" g="0" b="0"/>
          </a:effectRef>
          <a:fontRef idx="minor"/>
        </p:style>
      </p:sp>
      <p:sp>
        <p:nvSpPr>
          <p:cNvPr id="341" name="CustomShape 2"/>
          <p:cNvSpPr/>
          <p:nvPr/>
        </p:nvSpPr>
        <p:spPr>
          <a:xfrm rot="5400000">
            <a:off x="499680" y="156960"/>
            <a:ext cx="1145520" cy="1323000"/>
          </a:xfrm>
          <a:custGeom>
            <a:avLst/>
            <a:gdLst/>
            <a:ahLst/>
            <a:cxnLst/>
            <a:rect l="l" t="t" r="r" b="b"/>
            <a:pathLst>
              <a:path w="120000" h="120000">
                <a:moveTo>
                  <a:pt x="60000" y="0"/>
                </a:moveTo>
                <a:lnTo>
                  <a:pt x="120000" y="30000"/>
                </a:lnTo>
                <a:lnTo>
                  <a:pt x="120000" y="90000"/>
                </a:lnTo>
                <a:lnTo>
                  <a:pt x="60000" y="120000"/>
                </a:lnTo>
                <a:lnTo>
                  <a:pt x="0" y="90000"/>
                </a:lnTo>
                <a:lnTo>
                  <a:pt x="0" y="30000"/>
                </a:lnTo>
                <a:close/>
              </a:path>
            </a:pathLst>
          </a:custGeom>
          <a:gradFill rotWithShape="0">
            <a:gsLst>
              <a:gs pos="0">
                <a:srgbClr val="3393E2"/>
              </a:gs>
              <a:gs pos="100000">
                <a:srgbClr val="00E2C7"/>
              </a:gs>
            </a:gsLst>
            <a:lin ang="0"/>
          </a:gradFill>
          <a:ln>
            <a:noFill/>
          </a:ln>
        </p:spPr>
        <p:style>
          <a:lnRef idx="0">
            <a:scrgbClr r="0" g="0" b="0"/>
          </a:lnRef>
          <a:fillRef idx="0">
            <a:scrgbClr r="0" g="0" b="0"/>
          </a:fillRef>
          <a:effectRef idx="0">
            <a:scrgbClr r="0" g="0" b="0"/>
          </a:effectRef>
          <a:fontRef idx="minor"/>
        </p:style>
      </p:sp>
      <p:sp>
        <p:nvSpPr>
          <p:cNvPr id="342" name="PlaceHolder 3"/>
          <p:cNvSpPr>
            <a:spLocks noGrp="1"/>
          </p:cNvSpPr>
          <p:nvPr>
            <p:ph type="title"/>
          </p:nvPr>
        </p:nvSpPr>
        <p:spPr>
          <a:xfrm>
            <a:off x="1732680" y="1735560"/>
            <a:ext cx="4943880" cy="645120"/>
          </a:xfrm>
          <a:prstGeom prst="rect">
            <a:avLst/>
          </a:prstGeom>
        </p:spPr>
        <p:txBody>
          <a:bodyPr tIns="91440" bIns="91440" anchor="b"/>
          <a:lstStyle/>
          <a:p>
            <a:r>
              <a:rPr lang="en-IN" sz="4000" b="0" strike="noStrike" spc="-1">
                <a:solidFill>
                  <a:srgbClr val="000000"/>
                </a:solidFill>
                <a:latin typeface="Arial"/>
              </a:rPr>
              <a:t>Click to edit the title text format</a:t>
            </a:r>
          </a:p>
        </p:txBody>
      </p:sp>
      <p:sp>
        <p:nvSpPr>
          <p:cNvPr id="343" name="PlaceHolder 4"/>
          <p:cNvSpPr>
            <a:spLocks noGrp="1"/>
          </p:cNvSpPr>
          <p:nvPr>
            <p:ph type="body"/>
          </p:nvPr>
        </p:nvSpPr>
        <p:spPr>
          <a:xfrm>
            <a:off x="1732680" y="2255040"/>
            <a:ext cx="4943880" cy="1659600"/>
          </a:xfrm>
          <a:prstGeom prst="rect">
            <a:avLst/>
          </a:prstGeom>
        </p:spPr>
        <p:txBody>
          <a:bodyPr tIns="91440" bIns="91440"/>
          <a:lstStyle/>
          <a:p>
            <a:pPr marL="432000" indent="-324000">
              <a:spcBef>
                <a:spcPts val="1417"/>
              </a:spcBef>
              <a:buClr>
                <a:srgbClr val="FFFFFF"/>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IN" sz="1400" b="0" strike="noStrike" spc="-1">
                <a:solidFill>
                  <a:srgbClr val="000000"/>
                </a:solidFill>
                <a:latin typeface="Arial"/>
              </a:rPr>
              <a:t>Seventh Outline Level</a:t>
            </a:r>
          </a:p>
        </p:txBody>
      </p:sp>
      <p:sp>
        <p:nvSpPr>
          <p:cNvPr id="344" name="CustomShape 5"/>
          <p:cNvSpPr/>
          <p:nvPr/>
        </p:nvSpPr>
        <p:spPr>
          <a:xfrm rot="10800000" flipH="1">
            <a:off x="695520" y="1769040"/>
            <a:ext cx="819720" cy="709920"/>
          </a:xfrm>
          <a:prstGeom prst="hexagon">
            <a:avLst>
              <a:gd name="adj" fmla="val 28678"/>
              <a:gd name="vf" fmla="val 115470"/>
            </a:avLst>
          </a:prstGeom>
          <a:noFill/>
          <a:ln w="9360">
            <a:solidFill>
              <a:srgbClr val="19BBD5"/>
            </a:solidFill>
            <a:round/>
          </a:ln>
        </p:spPr>
        <p:style>
          <a:lnRef idx="0">
            <a:scrgbClr r="0" g="0" b="0"/>
          </a:lnRef>
          <a:fillRef idx="0">
            <a:scrgbClr r="0" g="0" b="0"/>
          </a:fillRef>
          <a:effectRef idx="0">
            <a:scrgbClr r="0" g="0" b="0"/>
          </a:effectRef>
          <a:fontRef idx="minor"/>
        </p:style>
      </p:sp>
      <p:sp>
        <p:nvSpPr>
          <p:cNvPr id="345" name="CustomShape 6"/>
          <p:cNvSpPr/>
          <p:nvPr/>
        </p:nvSpPr>
        <p:spPr>
          <a:xfrm rot="10800000" flipH="1">
            <a:off x="1067040" y="1811160"/>
            <a:ext cx="428400" cy="370800"/>
          </a:xfrm>
          <a:prstGeom prst="hexagon">
            <a:avLst>
              <a:gd name="adj" fmla="val 28678"/>
              <a:gd name="vf" fmla="val 115470"/>
            </a:avLst>
          </a:prstGeom>
          <a:solidFill>
            <a:srgbClr val="184769"/>
          </a:solidFill>
          <a:ln>
            <a:noFill/>
          </a:ln>
        </p:spPr>
        <p:style>
          <a:lnRef idx="0">
            <a:scrgbClr r="0" g="0" b="0"/>
          </a:lnRef>
          <a:fillRef idx="0">
            <a:scrgbClr r="0" g="0" b="0"/>
          </a:fillRef>
          <a:effectRef idx="0">
            <a:scrgbClr r="0" g="0" b="0"/>
          </a:effectRef>
          <a:fontRef idx="minor"/>
        </p:style>
      </p:sp>
      <p:sp>
        <p:nvSpPr>
          <p:cNvPr id="346" name="CustomShape 7"/>
          <p:cNvSpPr/>
          <p:nvPr/>
        </p:nvSpPr>
        <p:spPr>
          <a:xfrm rot="10800000" flipH="1">
            <a:off x="2314440" y="578520"/>
            <a:ext cx="819720" cy="709920"/>
          </a:xfrm>
          <a:prstGeom prst="hexagon">
            <a:avLst>
              <a:gd name="adj" fmla="val 28678"/>
              <a:gd name="vf" fmla="val 115470"/>
            </a:avLst>
          </a:prstGeom>
          <a:noFill/>
          <a:ln w="76320">
            <a:solidFill>
              <a:srgbClr val="184769"/>
            </a:solidFill>
            <a:miter/>
          </a:ln>
        </p:spPr>
        <p:style>
          <a:lnRef idx="0">
            <a:scrgbClr r="0" g="0" b="0"/>
          </a:lnRef>
          <a:fillRef idx="0">
            <a:scrgbClr r="0" g="0" b="0"/>
          </a:fillRef>
          <a:effectRef idx="0">
            <a:scrgbClr r="0" g="0" b="0"/>
          </a:effectRef>
          <a:fontRef idx="minor"/>
        </p:style>
      </p:sp>
      <p:sp>
        <p:nvSpPr>
          <p:cNvPr id="347" name="CustomShape 8"/>
          <p:cNvSpPr/>
          <p:nvPr/>
        </p:nvSpPr>
        <p:spPr>
          <a:xfrm rot="10800000" flipH="1">
            <a:off x="686520" y="399600"/>
            <a:ext cx="358560" cy="310320"/>
          </a:xfrm>
          <a:prstGeom prst="hexagon">
            <a:avLst>
              <a:gd name="adj" fmla="val 28678"/>
              <a:gd name="vf" fmla="val 115470"/>
            </a:avLst>
          </a:prstGeom>
          <a:solidFill>
            <a:srgbClr val="00E1C6"/>
          </a:solidFill>
          <a:ln>
            <a:noFill/>
          </a:ln>
        </p:spPr>
        <p:style>
          <a:lnRef idx="0">
            <a:scrgbClr r="0" g="0" b="0"/>
          </a:lnRef>
          <a:fillRef idx="0">
            <a:scrgbClr r="0" g="0" b="0"/>
          </a:fillRef>
          <a:effectRef idx="0">
            <a:scrgbClr r="0" g="0" b="0"/>
          </a:effectRef>
          <a:fontRef idx="minor"/>
        </p:style>
      </p:sp>
      <p:sp>
        <p:nvSpPr>
          <p:cNvPr id="348" name="CustomShape 9"/>
          <p:cNvSpPr/>
          <p:nvPr/>
        </p:nvSpPr>
        <p:spPr>
          <a:xfrm rot="10800000" flipH="1">
            <a:off x="9306000" y="4941000"/>
            <a:ext cx="819720" cy="709920"/>
          </a:xfrm>
          <a:prstGeom prst="hexagon">
            <a:avLst>
              <a:gd name="adj" fmla="val 28678"/>
              <a:gd name="vf" fmla="val 115470"/>
            </a:avLst>
          </a:prstGeom>
          <a:noFill/>
          <a:ln w="9360">
            <a:solidFill>
              <a:srgbClr val="184769"/>
            </a:solidFill>
            <a:round/>
          </a:ln>
        </p:spPr>
        <p:style>
          <a:lnRef idx="0">
            <a:scrgbClr r="0" g="0" b="0"/>
          </a:lnRef>
          <a:fillRef idx="0">
            <a:scrgbClr r="0" g="0" b="0"/>
          </a:fillRef>
          <a:effectRef idx="0">
            <a:scrgbClr r="0" g="0" b="0"/>
          </a:effectRef>
          <a:fontRef idx="minor"/>
        </p:style>
      </p:sp>
      <p:sp>
        <p:nvSpPr>
          <p:cNvPr id="349" name="CustomShape 10"/>
          <p:cNvSpPr/>
          <p:nvPr/>
        </p:nvSpPr>
        <p:spPr>
          <a:xfrm rot="10800000" flipH="1">
            <a:off x="8553600" y="4986720"/>
            <a:ext cx="428400" cy="370800"/>
          </a:xfrm>
          <a:prstGeom prst="hexagon">
            <a:avLst>
              <a:gd name="adj" fmla="val 28678"/>
              <a:gd name="vf" fmla="val 115470"/>
            </a:avLst>
          </a:prstGeom>
          <a:solidFill>
            <a:srgbClr val="3292E1"/>
          </a:solidFill>
          <a:ln>
            <a:noFill/>
          </a:ln>
        </p:spPr>
        <p:style>
          <a:lnRef idx="0">
            <a:scrgbClr r="0" g="0" b="0"/>
          </a:lnRef>
          <a:fillRef idx="0">
            <a:scrgbClr r="0" g="0" b="0"/>
          </a:fillRef>
          <a:effectRef idx="0">
            <a:scrgbClr r="0" g="0" b="0"/>
          </a:effectRef>
          <a:fontRef idx="minor"/>
        </p:style>
      </p:sp>
      <p:sp>
        <p:nvSpPr>
          <p:cNvPr id="350" name="CustomShape 11"/>
          <p:cNvSpPr/>
          <p:nvPr/>
        </p:nvSpPr>
        <p:spPr>
          <a:xfrm rot="10800000" flipH="1">
            <a:off x="8640360" y="3645360"/>
            <a:ext cx="819720" cy="709560"/>
          </a:xfrm>
          <a:prstGeom prst="hexagon">
            <a:avLst>
              <a:gd name="adj" fmla="val 28678"/>
              <a:gd name="vf" fmla="val 115470"/>
            </a:avLst>
          </a:prstGeom>
          <a:solidFill>
            <a:srgbClr val="184769"/>
          </a:solidFill>
          <a:ln>
            <a:noFill/>
          </a:ln>
        </p:spPr>
        <p:style>
          <a:lnRef idx="0">
            <a:scrgbClr r="0" g="0" b="0"/>
          </a:lnRef>
          <a:fillRef idx="0">
            <a:scrgbClr r="0" g="0" b="0"/>
          </a:fillRef>
          <a:effectRef idx="0">
            <a:scrgbClr r="0" g="0" b="0"/>
          </a:effectRef>
          <a:fontRef idx="minor"/>
        </p:style>
      </p:sp>
      <p:sp>
        <p:nvSpPr>
          <p:cNvPr id="351" name="CustomShape 12"/>
          <p:cNvSpPr/>
          <p:nvPr/>
        </p:nvSpPr>
        <p:spPr>
          <a:xfrm rot="10800000" flipH="1">
            <a:off x="8845560" y="3822840"/>
            <a:ext cx="358560" cy="310320"/>
          </a:xfrm>
          <a:prstGeom prst="hexagon">
            <a:avLst>
              <a:gd name="adj" fmla="val 28678"/>
              <a:gd name="vf" fmla="val 115470"/>
            </a:avLst>
          </a:prstGeom>
          <a:noFill/>
          <a:ln w="19080">
            <a:solidFill>
              <a:srgbClr val="00E1C6"/>
            </a:solidFill>
            <a:round/>
          </a:ln>
        </p:spPr>
        <p:style>
          <a:lnRef idx="0">
            <a:scrgbClr r="0" g="0" b="0"/>
          </a:lnRef>
          <a:fillRef idx="0">
            <a:scrgbClr r="0" g="0" b="0"/>
          </a:fillRef>
          <a:effectRef idx="0">
            <a:scrgbClr r="0" g="0" b="0"/>
          </a:effectRef>
          <a:fontRef idx="minor"/>
        </p:style>
      </p:sp>
      <p:grpSp>
        <p:nvGrpSpPr>
          <p:cNvPr id="352" name="Group 13"/>
          <p:cNvGrpSpPr/>
          <p:nvPr/>
        </p:nvGrpSpPr>
        <p:grpSpPr>
          <a:xfrm>
            <a:off x="1729800" y="61200"/>
            <a:ext cx="350640" cy="324360"/>
            <a:chOff x="1729800" y="61200"/>
            <a:chExt cx="350640" cy="324360"/>
          </a:xfrm>
        </p:grpSpPr>
        <p:sp>
          <p:nvSpPr>
            <p:cNvPr id="353" name="CustomShape 14"/>
            <p:cNvSpPr/>
            <p:nvPr/>
          </p:nvSpPr>
          <p:spPr>
            <a:xfrm>
              <a:off x="1729800" y="183960"/>
              <a:ext cx="81720" cy="183960"/>
            </a:xfrm>
            <a:custGeom>
              <a:avLst/>
              <a:gdLst/>
              <a:ahLst/>
              <a:cxnLst/>
              <a:rect l="l" t="t" r="r" b="b"/>
              <a:pathLst>
                <a:path w="3933" h="8818">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style>
            <a:lnRef idx="0">
              <a:scrgbClr r="0" g="0" b="0"/>
            </a:lnRef>
            <a:fillRef idx="0">
              <a:scrgbClr r="0" g="0" b="0"/>
            </a:fillRef>
            <a:effectRef idx="0">
              <a:scrgbClr r="0" g="0" b="0"/>
            </a:effectRef>
            <a:fontRef idx="minor"/>
          </p:style>
        </p:sp>
        <p:sp>
          <p:nvSpPr>
            <p:cNvPr id="354" name="CustomShape 15"/>
            <p:cNvSpPr/>
            <p:nvPr/>
          </p:nvSpPr>
          <p:spPr>
            <a:xfrm>
              <a:off x="1824120" y="61200"/>
              <a:ext cx="256320" cy="324360"/>
            </a:xfrm>
            <a:custGeom>
              <a:avLst/>
              <a:gdLst/>
              <a:ahLst/>
              <a:cxnLst/>
              <a:rect l="l" t="t" r="r" b="b"/>
              <a:pathLst>
                <a:path w="12286" h="15534">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style>
            <a:lnRef idx="0">
              <a:scrgbClr r="0" g="0" b="0"/>
            </a:lnRef>
            <a:fillRef idx="0">
              <a:scrgbClr r="0" g="0" b="0"/>
            </a:fillRef>
            <a:effectRef idx="0">
              <a:scrgbClr r="0" g="0" b="0"/>
            </a:effectRef>
            <a:fontRef idx="minor"/>
          </p:style>
        </p:sp>
      </p:grpSp>
      <p:sp>
        <p:nvSpPr>
          <p:cNvPr id="355" name="CustomShape 16"/>
          <p:cNvSpPr/>
          <p:nvPr/>
        </p:nvSpPr>
        <p:spPr>
          <a:xfrm>
            <a:off x="203040" y="1270080"/>
            <a:ext cx="165600" cy="287280"/>
          </a:xfrm>
          <a:custGeom>
            <a:avLst/>
            <a:gdLst/>
            <a:ahLst/>
            <a:cxnLst/>
            <a:rect l="l" t="t" r="r" b="b"/>
            <a:pathLst>
              <a:path w="11870" h="20565">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style>
          <a:lnRef idx="0">
            <a:scrgbClr r="0" g="0" b="0"/>
          </a:lnRef>
          <a:fillRef idx="0">
            <a:scrgbClr r="0" g="0" b="0"/>
          </a:fillRef>
          <a:effectRef idx="0">
            <a:scrgbClr r="0" g="0" b="0"/>
          </a:effectRef>
          <a:fontRef idx="minor"/>
        </p:style>
      </p:sp>
      <p:sp>
        <p:nvSpPr>
          <p:cNvPr id="356" name="CustomShape 17"/>
          <p:cNvSpPr/>
          <p:nvPr/>
        </p:nvSpPr>
        <p:spPr>
          <a:xfrm>
            <a:off x="8772840" y="4461840"/>
            <a:ext cx="247680" cy="247680"/>
          </a:xfrm>
          <a:custGeom>
            <a:avLst/>
            <a:gdLst/>
            <a:ahLst/>
            <a:cxnLst/>
            <a:rect l="l" t="t" r="r" b="b"/>
            <a:pathLst>
              <a:path w="17000" h="16999">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style>
          <a:lnRef idx="0">
            <a:scrgbClr r="0" g="0" b="0"/>
          </a:lnRef>
          <a:fillRef idx="0">
            <a:scrgbClr r="0" g="0" b="0"/>
          </a:fillRef>
          <a:effectRef idx="0">
            <a:scrgbClr r="0" g="0" b="0"/>
          </a:effectRef>
          <a:fontRef idx="minor"/>
        </p:style>
      </p:sp>
      <p:grpSp>
        <p:nvGrpSpPr>
          <p:cNvPr id="357" name="Group 18"/>
          <p:cNvGrpSpPr/>
          <p:nvPr/>
        </p:nvGrpSpPr>
        <p:grpSpPr>
          <a:xfrm>
            <a:off x="7354080" y="3426840"/>
            <a:ext cx="455040" cy="436680"/>
            <a:chOff x="7354080" y="3426840"/>
            <a:chExt cx="455040" cy="436680"/>
          </a:xfrm>
        </p:grpSpPr>
        <p:sp>
          <p:nvSpPr>
            <p:cNvPr id="358" name="CustomShape 19"/>
            <p:cNvSpPr/>
            <p:nvPr/>
          </p:nvSpPr>
          <p:spPr>
            <a:xfrm>
              <a:off x="7635960" y="3426840"/>
              <a:ext cx="135720" cy="150120"/>
            </a:xfrm>
            <a:custGeom>
              <a:avLst/>
              <a:gdLst/>
              <a:ahLst/>
              <a:cxnLst/>
              <a:rect l="l" t="t" r="r" b="b"/>
              <a:pathLst>
                <a:path w="6449" h="7132">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style>
            <a:lnRef idx="0">
              <a:scrgbClr r="0" g="0" b="0"/>
            </a:lnRef>
            <a:fillRef idx="0">
              <a:scrgbClr r="0" g="0" b="0"/>
            </a:fillRef>
            <a:effectRef idx="0">
              <a:scrgbClr r="0" g="0" b="0"/>
            </a:effectRef>
            <a:fontRef idx="minor"/>
          </p:style>
        </p:sp>
        <p:sp>
          <p:nvSpPr>
            <p:cNvPr id="359" name="CustomShape 20"/>
            <p:cNvSpPr/>
            <p:nvPr/>
          </p:nvSpPr>
          <p:spPr>
            <a:xfrm>
              <a:off x="7429680" y="3448800"/>
              <a:ext cx="108000" cy="124920"/>
            </a:xfrm>
            <a:custGeom>
              <a:avLst/>
              <a:gdLst/>
              <a:ahLst/>
              <a:cxnLst/>
              <a:rect l="l" t="t" r="r" b="b"/>
              <a:pathLst>
                <a:path w="5130" h="5936">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style>
            <a:lnRef idx="0">
              <a:scrgbClr r="0" g="0" b="0"/>
            </a:lnRef>
            <a:fillRef idx="0">
              <a:scrgbClr r="0" g="0" b="0"/>
            </a:fillRef>
            <a:effectRef idx="0">
              <a:scrgbClr r="0" g="0" b="0"/>
            </a:effectRef>
            <a:fontRef idx="minor"/>
          </p:style>
        </p:sp>
        <p:sp>
          <p:nvSpPr>
            <p:cNvPr id="360" name="CustomShape 21"/>
            <p:cNvSpPr/>
            <p:nvPr/>
          </p:nvSpPr>
          <p:spPr>
            <a:xfrm>
              <a:off x="7354080" y="3664800"/>
              <a:ext cx="151560" cy="91800"/>
            </a:xfrm>
            <a:custGeom>
              <a:avLst/>
              <a:gdLst/>
              <a:ahLst/>
              <a:cxnLst/>
              <a:rect l="l" t="t" r="r" b="b"/>
              <a:pathLst>
                <a:path w="7205" h="4373">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style>
            <a:lnRef idx="0">
              <a:scrgbClr r="0" g="0" b="0"/>
            </a:lnRef>
            <a:fillRef idx="0">
              <a:scrgbClr r="0" g="0" b="0"/>
            </a:fillRef>
            <a:effectRef idx="0">
              <a:scrgbClr r="0" g="0" b="0"/>
            </a:effectRef>
            <a:fontRef idx="minor"/>
          </p:style>
        </p:sp>
        <p:sp>
          <p:nvSpPr>
            <p:cNvPr id="361" name="CustomShape 22"/>
            <p:cNvSpPr/>
            <p:nvPr/>
          </p:nvSpPr>
          <p:spPr>
            <a:xfrm>
              <a:off x="7540200" y="3728880"/>
              <a:ext cx="74880" cy="134640"/>
            </a:xfrm>
            <a:custGeom>
              <a:avLst/>
              <a:gdLst/>
              <a:ahLst/>
              <a:cxnLst/>
              <a:rect l="l" t="t" r="r" b="b"/>
              <a:pathLst>
                <a:path w="3567" h="6399">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style>
            <a:lnRef idx="0">
              <a:scrgbClr r="0" g="0" b="0"/>
            </a:lnRef>
            <a:fillRef idx="0">
              <a:scrgbClr r="0" g="0" b="0"/>
            </a:fillRef>
            <a:effectRef idx="0">
              <a:scrgbClr r="0" g="0" b="0"/>
            </a:effectRef>
            <a:fontRef idx="minor"/>
          </p:style>
        </p:sp>
        <p:sp>
          <p:nvSpPr>
            <p:cNvPr id="362" name="CustomShape 23"/>
            <p:cNvSpPr/>
            <p:nvPr/>
          </p:nvSpPr>
          <p:spPr>
            <a:xfrm>
              <a:off x="7673040" y="3625200"/>
              <a:ext cx="136080" cy="75240"/>
            </a:xfrm>
            <a:custGeom>
              <a:avLst/>
              <a:gdLst/>
              <a:ahLst/>
              <a:cxnLst/>
              <a:rect l="l" t="t" r="r" b="b"/>
              <a:pathLst>
                <a:path w="6474" h="3591">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style>
            <a:lnRef idx="0">
              <a:scrgbClr r="0" g="0" b="0"/>
            </a:lnRef>
            <a:fillRef idx="0">
              <a:scrgbClr r="0" g="0" b="0"/>
            </a:fillRef>
            <a:effectRef idx="0">
              <a:scrgbClr r="0" g="0" b="0"/>
            </a:effectRef>
            <a:fontRef idx="minor"/>
          </p:style>
        </p:sp>
        <p:sp>
          <p:nvSpPr>
            <p:cNvPr id="363" name="CustomShape 24"/>
            <p:cNvSpPr/>
            <p:nvPr/>
          </p:nvSpPr>
          <p:spPr>
            <a:xfrm>
              <a:off x="7504920" y="3559320"/>
              <a:ext cx="159480" cy="159840"/>
            </a:xfrm>
            <a:custGeom>
              <a:avLst/>
              <a:gdLst/>
              <a:ahLst/>
              <a:cxnLst/>
              <a:rect l="l" t="t" r="r" b="b"/>
              <a:pathLst>
                <a:path w="7572" h="7597">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style>
            <a:lnRef idx="0">
              <a:scrgbClr r="0" g="0" b="0"/>
            </a:lnRef>
            <a:fillRef idx="0">
              <a:scrgbClr r="0" g="0" b="0"/>
            </a:fillRef>
            <a:effectRef idx="0">
              <a:scrgbClr r="0" g="0" b="0"/>
            </a:effectRef>
            <a:fontRef idx="minor"/>
          </p:style>
        </p:sp>
      </p:grpSp>
      <p:sp>
        <p:nvSpPr>
          <p:cNvPr id="364" name="CustomShape 25"/>
          <p:cNvSpPr/>
          <p:nvPr/>
        </p:nvSpPr>
        <p:spPr>
          <a:xfrm>
            <a:off x="8081280" y="3153960"/>
            <a:ext cx="299520" cy="272520"/>
          </a:xfrm>
          <a:custGeom>
            <a:avLst/>
            <a:gdLst/>
            <a:ahLst/>
            <a:cxnLst/>
            <a:rect l="l" t="t" r="r" b="b"/>
            <a:pathLst>
              <a:path w="16218" h="14752">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style>
          <a:lnRef idx="0">
            <a:scrgbClr r="0" g="0" b="0"/>
          </a:lnRef>
          <a:fillRef idx="0">
            <a:scrgbClr r="0" g="0" b="0"/>
          </a:fillRef>
          <a:effectRef idx="0">
            <a:scrgbClr r="0" g="0" b="0"/>
          </a:effectRef>
          <a:fontRef idx="minor"/>
        </p:style>
      </p:sp>
      <p:grpSp>
        <p:nvGrpSpPr>
          <p:cNvPr id="365" name="Group 26"/>
          <p:cNvGrpSpPr/>
          <p:nvPr/>
        </p:nvGrpSpPr>
        <p:grpSpPr>
          <a:xfrm>
            <a:off x="904320" y="515160"/>
            <a:ext cx="382680" cy="606960"/>
            <a:chOff x="904320" y="515160"/>
            <a:chExt cx="382680" cy="606960"/>
          </a:xfrm>
        </p:grpSpPr>
        <p:sp>
          <p:nvSpPr>
            <p:cNvPr id="366" name="CustomShape 27"/>
            <p:cNvSpPr/>
            <p:nvPr/>
          </p:nvSpPr>
          <p:spPr>
            <a:xfrm>
              <a:off x="1019520" y="1044360"/>
              <a:ext cx="152280" cy="33120"/>
            </a:xfrm>
            <a:custGeom>
              <a:avLst/>
              <a:gdLst/>
              <a:ahLst/>
              <a:cxnLst/>
              <a:rect l="l" t="t" r="r" b="b"/>
              <a:pathLst>
                <a:path w="4092" h="902">
                  <a:moveTo>
                    <a:pt x="4092" y="902"/>
                  </a:moveTo>
                  <a:lnTo>
                    <a:pt x="4092" y="1"/>
                  </a:lnTo>
                  <a:lnTo>
                    <a:pt x="0" y="1"/>
                  </a:lnTo>
                  <a:lnTo>
                    <a:pt x="0" y="902"/>
                  </a:lnTo>
                  <a:lnTo>
                    <a:pt x="4092" y="902"/>
                  </a:lnTo>
                  <a:close/>
                </a:path>
              </a:pathLst>
            </a:custGeom>
            <a:noFill/>
            <a:ln w="12240">
              <a:solidFill>
                <a:srgbClr val="FFFFFF"/>
              </a:solidFill>
              <a:round/>
            </a:ln>
          </p:spPr>
          <p:style>
            <a:lnRef idx="0">
              <a:scrgbClr r="0" g="0" b="0"/>
            </a:lnRef>
            <a:fillRef idx="0">
              <a:scrgbClr r="0" g="0" b="0"/>
            </a:fillRef>
            <a:effectRef idx="0">
              <a:scrgbClr r="0" g="0" b="0"/>
            </a:effectRef>
            <a:fontRef idx="minor"/>
          </p:style>
        </p:sp>
        <p:sp>
          <p:nvSpPr>
            <p:cNvPr id="367" name="CustomShape 28"/>
            <p:cNvSpPr/>
            <p:nvPr/>
          </p:nvSpPr>
          <p:spPr>
            <a:xfrm>
              <a:off x="1019520" y="1009800"/>
              <a:ext cx="152280" cy="33120"/>
            </a:xfrm>
            <a:custGeom>
              <a:avLst/>
              <a:gdLst/>
              <a:ahLst/>
              <a:cxnLst/>
              <a:rect l="l" t="t" r="r" b="b"/>
              <a:pathLst>
                <a:path w="4092" h="902">
                  <a:moveTo>
                    <a:pt x="4092" y="901"/>
                  </a:moveTo>
                  <a:lnTo>
                    <a:pt x="4092" y="0"/>
                  </a:lnTo>
                  <a:lnTo>
                    <a:pt x="0" y="0"/>
                  </a:lnTo>
                  <a:lnTo>
                    <a:pt x="0" y="901"/>
                  </a:lnTo>
                  <a:lnTo>
                    <a:pt x="4092" y="901"/>
                  </a:lnTo>
                  <a:close/>
                </a:path>
              </a:pathLst>
            </a:custGeom>
            <a:noFill/>
            <a:ln w="12240">
              <a:solidFill>
                <a:srgbClr val="FFFFFF"/>
              </a:solidFill>
              <a:round/>
            </a:ln>
          </p:spPr>
          <p:style>
            <a:lnRef idx="0">
              <a:scrgbClr r="0" g="0" b="0"/>
            </a:lnRef>
            <a:fillRef idx="0">
              <a:scrgbClr r="0" g="0" b="0"/>
            </a:fillRef>
            <a:effectRef idx="0">
              <a:scrgbClr r="0" g="0" b="0"/>
            </a:effectRef>
            <a:fontRef idx="minor"/>
          </p:style>
        </p:sp>
        <p:sp>
          <p:nvSpPr>
            <p:cNvPr id="368" name="CustomShape 29"/>
            <p:cNvSpPr/>
            <p:nvPr/>
          </p:nvSpPr>
          <p:spPr>
            <a:xfrm>
              <a:off x="1019520" y="1077840"/>
              <a:ext cx="152280" cy="44280"/>
            </a:xfrm>
            <a:custGeom>
              <a:avLst/>
              <a:gdLst/>
              <a:ahLst/>
              <a:cxnLst/>
              <a:rect l="l" t="t" r="r" b="b"/>
              <a:pathLst>
                <a:path w="4092" h="1195">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240">
              <a:solidFill>
                <a:srgbClr val="FFFFFF"/>
              </a:solidFill>
              <a:round/>
            </a:ln>
          </p:spPr>
          <p:style>
            <a:lnRef idx="0">
              <a:scrgbClr r="0" g="0" b="0"/>
            </a:lnRef>
            <a:fillRef idx="0">
              <a:scrgbClr r="0" g="0" b="0"/>
            </a:fillRef>
            <a:effectRef idx="0">
              <a:scrgbClr r="0" g="0" b="0"/>
            </a:effectRef>
            <a:fontRef idx="minor"/>
          </p:style>
        </p:sp>
        <p:sp>
          <p:nvSpPr>
            <p:cNvPr id="369" name="CustomShape 30"/>
            <p:cNvSpPr/>
            <p:nvPr/>
          </p:nvSpPr>
          <p:spPr>
            <a:xfrm>
              <a:off x="1003320" y="724680"/>
              <a:ext cx="52200" cy="248400"/>
            </a:xfrm>
            <a:custGeom>
              <a:avLst/>
              <a:gdLst/>
              <a:ahLst/>
              <a:cxnLst/>
              <a:rect l="l" t="t" r="r" b="b"/>
              <a:pathLst>
                <a:path w="1414" h="6675">
                  <a:moveTo>
                    <a:pt x="1413" y="6674"/>
                  </a:moveTo>
                  <a:lnTo>
                    <a:pt x="1413" y="6674"/>
                  </a:lnTo>
                  <a:lnTo>
                    <a:pt x="585" y="2850"/>
                  </a:lnTo>
                  <a:lnTo>
                    <a:pt x="1" y="1"/>
                  </a:lnTo>
                </a:path>
              </a:pathLst>
            </a:custGeom>
            <a:noFill/>
            <a:ln w="12240">
              <a:solidFill>
                <a:srgbClr val="FFFFFF"/>
              </a:solidFill>
              <a:round/>
            </a:ln>
          </p:spPr>
          <p:style>
            <a:lnRef idx="0">
              <a:scrgbClr r="0" g="0" b="0"/>
            </a:lnRef>
            <a:fillRef idx="0">
              <a:scrgbClr r="0" g="0" b="0"/>
            </a:fillRef>
            <a:effectRef idx="0">
              <a:scrgbClr r="0" g="0" b="0"/>
            </a:effectRef>
            <a:fontRef idx="minor"/>
          </p:style>
        </p:sp>
        <p:sp>
          <p:nvSpPr>
            <p:cNvPr id="370" name="CustomShape 31"/>
            <p:cNvSpPr/>
            <p:nvPr/>
          </p:nvSpPr>
          <p:spPr>
            <a:xfrm>
              <a:off x="904320" y="515160"/>
              <a:ext cx="382680" cy="457920"/>
            </a:xfrm>
            <a:custGeom>
              <a:avLst/>
              <a:gdLst/>
              <a:ahLst/>
              <a:cxnLst/>
              <a:rect l="l" t="t" r="r" b="b"/>
              <a:pathLst>
                <a:path w="10278" h="12301">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240">
              <a:solidFill>
                <a:srgbClr val="FFFFFF"/>
              </a:solidFill>
              <a:round/>
            </a:ln>
          </p:spPr>
          <p:style>
            <a:lnRef idx="0">
              <a:scrgbClr r="0" g="0" b="0"/>
            </a:lnRef>
            <a:fillRef idx="0">
              <a:scrgbClr r="0" g="0" b="0"/>
            </a:fillRef>
            <a:effectRef idx="0">
              <a:scrgbClr r="0" g="0" b="0"/>
            </a:effectRef>
            <a:fontRef idx="minor"/>
          </p:style>
        </p:sp>
        <p:sp>
          <p:nvSpPr>
            <p:cNvPr id="371" name="CustomShape 32"/>
            <p:cNvSpPr/>
            <p:nvPr/>
          </p:nvSpPr>
          <p:spPr>
            <a:xfrm>
              <a:off x="1135800" y="724680"/>
              <a:ext cx="52200" cy="248400"/>
            </a:xfrm>
            <a:custGeom>
              <a:avLst/>
              <a:gdLst/>
              <a:ahLst/>
              <a:cxnLst/>
              <a:rect l="l" t="t" r="r" b="b"/>
              <a:pathLst>
                <a:path w="1414" h="6675">
                  <a:moveTo>
                    <a:pt x="1413" y="1"/>
                  </a:moveTo>
                  <a:lnTo>
                    <a:pt x="1413" y="1"/>
                  </a:lnTo>
                  <a:lnTo>
                    <a:pt x="829" y="2850"/>
                  </a:lnTo>
                  <a:lnTo>
                    <a:pt x="1" y="6674"/>
                  </a:lnTo>
                </a:path>
              </a:pathLst>
            </a:custGeom>
            <a:noFill/>
            <a:ln w="12240">
              <a:solidFill>
                <a:srgbClr val="FFFFFF"/>
              </a:solidFill>
              <a:round/>
            </a:ln>
          </p:spPr>
          <p:style>
            <a:lnRef idx="0">
              <a:scrgbClr r="0" g="0" b="0"/>
            </a:lnRef>
            <a:fillRef idx="0">
              <a:scrgbClr r="0" g="0" b="0"/>
            </a:fillRef>
            <a:effectRef idx="0">
              <a:scrgbClr r="0" g="0" b="0"/>
            </a:effectRef>
            <a:fontRef idx="minor"/>
          </p:style>
        </p:sp>
        <p:sp>
          <p:nvSpPr>
            <p:cNvPr id="372" name="CustomShape 33"/>
            <p:cNvSpPr/>
            <p:nvPr/>
          </p:nvSpPr>
          <p:spPr>
            <a:xfrm>
              <a:off x="1028520" y="715680"/>
              <a:ext cx="133920" cy="28800"/>
            </a:xfrm>
            <a:custGeom>
              <a:avLst/>
              <a:gdLst/>
              <a:ahLst/>
              <a:cxnLst/>
              <a:rect l="l" t="t" r="r" b="b"/>
              <a:pathLst>
                <a:path w="3606" h="78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240">
              <a:solidFill>
                <a:srgbClr val="FFFFFF"/>
              </a:solidFill>
              <a:round/>
            </a:ln>
          </p:spPr>
          <p:style>
            <a:lnRef idx="0">
              <a:scrgbClr r="0" g="0" b="0"/>
            </a:lnRef>
            <a:fillRef idx="0">
              <a:scrgbClr r="0" g="0" b="0"/>
            </a:fillRef>
            <a:effectRef idx="0">
              <a:scrgbClr r="0" g="0" b="0"/>
            </a:effectRef>
            <a:fontRef idx="minor"/>
          </p:style>
        </p:sp>
        <p:sp>
          <p:nvSpPr>
            <p:cNvPr id="373" name="CustomShape 34"/>
            <p:cNvSpPr/>
            <p:nvPr/>
          </p:nvSpPr>
          <p:spPr>
            <a:xfrm>
              <a:off x="1019520" y="977040"/>
              <a:ext cx="152280" cy="360"/>
            </a:xfrm>
            <a:custGeom>
              <a:avLst/>
              <a:gdLst/>
              <a:ahLst/>
              <a:cxnLst/>
              <a:rect l="l" t="t" r="r" b="b"/>
              <a:pathLst>
                <a:path w="4092" h="1">
                  <a:moveTo>
                    <a:pt x="0" y="1"/>
                  </a:moveTo>
                  <a:lnTo>
                    <a:pt x="4092" y="1"/>
                  </a:lnTo>
                </a:path>
              </a:pathLst>
            </a:custGeom>
            <a:noFill/>
            <a:ln w="12240">
              <a:solidFill>
                <a:srgbClr val="FFFFFF"/>
              </a:solidFill>
              <a:round/>
            </a:ln>
          </p:spPr>
          <p:style>
            <a:lnRef idx="0">
              <a:scrgbClr r="0" g="0" b="0"/>
            </a:lnRef>
            <a:fillRef idx="0">
              <a:scrgbClr r="0" g="0" b="0"/>
            </a:fillRef>
            <a:effectRef idx="0">
              <a:scrgbClr r="0" g="0" b="0"/>
            </a:effectRef>
            <a:fontRef idx="minor"/>
          </p:style>
        </p:sp>
      </p:grpSp>
      <p:grpSp>
        <p:nvGrpSpPr>
          <p:cNvPr id="374" name="Group 35"/>
          <p:cNvGrpSpPr/>
          <p:nvPr/>
        </p:nvGrpSpPr>
        <p:grpSpPr>
          <a:xfrm>
            <a:off x="335880" y="1840680"/>
            <a:ext cx="342360" cy="349560"/>
            <a:chOff x="335880" y="1840680"/>
            <a:chExt cx="342360" cy="349560"/>
          </a:xfrm>
        </p:grpSpPr>
        <p:sp>
          <p:nvSpPr>
            <p:cNvPr id="375" name="CustomShape 36"/>
            <p:cNvSpPr/>
            <p:nvPr/>
          </p:nvSpPr>
          <p:spPr>
            <a:xfrm>
              <a:off x="335880" y="1840680"/>
              <a:ext cx="264240" cy="264240"/>
            </a:xfrm>
            <a:custGeom>
              <a:avLst/>
              <a:gdLst/>
              <a:ahLst/>
              <a:cxnLst/>
              <a:rect l="l" t="t" r="r" b="b"/>
              <a:pathLst>
                <a:path w="12592" h="12593">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80">
              <a:solidFill>
                <a:srgbClr val="184769"/>
              </a:solidFill>
              <a:round/>
            </a:ln>
          </p:spPr>
          <p:style>
            <a:lnRef idx="0">
              <a:scrgbClr r="0" g="0" b="0"/>
            </a:lnRef>
            <a:fillRef idx="0">
              <a:scrgbClr r="0" g="0" b="0"/>
            </a:fillRef>
            <a:effectRef idx="0">
              <a:scrgbClr r="0" g="0" b="0"/>
            </a:effectRef>
            <a:fontRef idx="minor"/>
          </p:style>
        </p:sp>
        <p:sp>
          <p:nvSpPr>
            <p:cNvPr id="376" name="CustomShape 37"/>
            <p:cNvSpPr/>
            <p:nvPr/>
          </p:nvSpPr>
          <p:spPr>
            <a:xfrm>
              <a:off x="366480" y="1871280"/>
              <a:ext cx="202680" cy="202680"/>
            </a:xfrm>
            <a:custGeom>
              <a:avLst/>
              <a:gdLst/>
              <a:ahLst/>
              <a:cxnLst/>
              <a:rect l="l" t="t" r="r" b="b"/>
              <a:pathLst>
                <a:path w="9670" h="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80">
              <a:solidFill>
                <a:srgbClr val="184769"/>
              </a:solidFill>
              <a:round/>
            </a:ln>
          </p:spPr>
          <p:style>
            <a:lnRef idx="0">
              <a:scrgbClr r="0" g="0" b="0"/>
            </a:lnRef>
            <a:fillRef idx="0">
              <a:scrgbClr r="0" g="0" b="0"/>
            </a:fillRef>
            <a:effectRef idx="0">
              <a:scrgbClr r="0" g="0" b="0"/>
            </a:effectRef>
            <a:fontRef idx="minor"/>
          </p:style>
        </p:sp>
        <p:sp>
          <p:nvSpPr>
            <p:cNvPr id="377" name="CustomShape 38"/>
            <p:cNvSpPr/>
            <p:nvPr/>
          </p:nvSpPr>
          <p:spPr>
            <a:xfrm>
              <a:off x="396720" y="1901880"/>
              <a:ext cx="70920" cy="70920"/>
            </a:xfrm>
            <a:custGeom>
              <a:avLst/>
              <a:gdLst/>
              <a:ahLst/>
              <a:cxnLst/>
              <a:rect l="l" t="t" r="r" b="b"/>
              <a:pathLst>
                <a:path w="3386" h="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80">
              <a:solidFill>
                <a:srgbClr val="184769"/>
              </a:solidFill>
              <a:round/>
            </a:ln>
          </p:spPr>
          <p:style>
            <a:lnRef idx="0">
              <a:scrgbClr r="0" g="0" b="0"/>
            </a:lnRef>
            <a:fillRef idx="0">
              <a:scrgbClr r="0" g="0" b="0"/>
            </a:fillRef>
            <a:effectRef idx="0">
              <a:scrgbClr r="0" g="0" b="0"/>
            </a:effectRef>
            <a:fontRef idx="minor"/>
          </p:style>
        </p:sp>
        <p:sp>
          <p:nvSpPr>
            <p:cNvPr id="378" name="CustomShape 39"/>
            <p:cNvSpPr/>
            <p:nvPr/>
          </p:nvSpPr>
          <p:spPr>
            <a:xfrm>
              <a:off x="549000" y="2061720"/>
              <a:ext cx="129240" cy="128520"/>
            </a:xfrm>
            <a:custGeom>
              <a:avLst/>
              <a:gdLst/>
              <a:ahLst/>
              <a:cxnLst/>
              <a:rect l="l" t="t" r="r" b="b"/>
              <a:pathLst>
                <a:path w="6162" h="6139">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80">
              <a:solidFill>
                <a:srgbClr val="184769"/>
              </a:solidFill>
              <a:round/>
            </a:ln>
          </p:spPr>
          <p:style>
            <a:lnRef idx="0">
              <a:scrgbClr r="0" g="0" b="0"/>
            </a:lnRef>
            <a:fillRef idx="0">
              <a:scrgbClr r="0" g="0" b="0"/>
            </a:fillRef>
            <a:effectRef idx="0">
              <a:scrgbClr r="0" g="0" b="0"/>
            </a:effectRef>
            <a:fontRef idx="minor"/>
          </p:style>
        </p:sp>
      </p:grpSp>
      <p:sp>
        <p:nvSpPr>
          <p:cNvPr id="379" name="PlaceHolder 40"/>
          <p:cNvSpPr>
            <a:spLocks noGrp="1"/>
          </p:cNvSpPr>
          <p:nvPr>
            <p:ph type="sldNum"/>
          </p:nvPr>
        </p:nvSpPr>
        <p:spPr>
          <a:xfrm>
            <a:off x="13680" y="4785480"/>
            <a:ext cx="548280" cy="357480"/>
          </a:xfrm>
          <a:prstGeom prst="rect">
            <a:avLst/>
          </a:prstGeom>
        </p:spPr>
        <p:txBody>
          <a:bodyPr tIns="91440" bIns="91440"/>
          <a:lstStyle/>
          <a:p>
            <a:pPr>
              <a:lnSpc>
                <a:spcPct val="100000"/>
              </a:lnSpc>
            </a:pPr>
            <a:fld id="{D9867D8C-488C-48D3-A827-2FC37AD589F9}" type="slidenum">
              <a:rPr lang="en-IN" sz="1200" b="0" strike="noStrike" spc="-1">
                <a:solidFill>
                  <a:srgbClr val="19BBD5"/>
                </a:solidFill>
                <a:latin typeface="Nixie One"/>
                <a:ea typeface="Nixie One"/>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TextShape 1"/>
          <p:cNvSpPr txBox="1"/>
          <p:nvPr/>
        </p:nvSpPr>
        <p:spPr>
          <a:xfrm>
            <a:off x="1857239" y="894600"/>
            <a:ext cx="6949575" cy="1159560"/>
          </a:xfrm>
          <a:prstGeom prst="rect">
            <a:avLst/>
          </a:prstGeom>
          <a:noFill/>
          <a:ln>
            <a:noFill/>
          </a:ln>
        </p:spPr>
        <p:txBody>
          <a:bodyPr tIns="91440" bIns="91440" anchor="ctr"/>
          <a:lstStyle/>
          <a:p>
            <a:pPr algn="ctr">
              <a:lnSpc>
                <a:spcPct val="100000"/>
              </a:lnSpc>
            </a:pPr>
            <a:r>
              <a:rPr lang="en-IN" sz="4400" b="1" strike="noStrike" spc="-1" dirty="0">
                <a:solidFill>
                  <a:schemeClr val="bg1"/>
                </a:solidFill>
                <a:latin typeface="Nixie One"/>
                <a:ea typeface="Nixie One"/>
              </a:rPr>
              <a:t>Demonetization Sentiment Analysis(Twitter)</a:t>
            </a:r>
            <a:endParaRPr lang="en-IN" sz="4400" b="1" strike="noStrike" spc="-1" dirty="0">
              <a:solidFill>
                <a:schemeClr val="bg1"/>
              </a:solidFill>
              <a:latin typeface="Arial"/>
            </a:endParaRPr>
          </a:p>
        </p:txBody>
      </p:sp>
      <p:sp>
        <p:nvSpPr>
          <p:cNvPr id="4" name="TextBox 3">
            <a:extLst>
              <a:ext uri="{FF2B5EF4-FFF2-40B4-BE49-F238E27FC236}">
                <a16:creationId xmlns:a16="http://schemas.microsoft.com/office/drawing/2014/main" id="{825B43D1-767D-4AB8-9F36-2246F7C5AF12}"/>
              </a:ext>
            </a:extLst>
          </p:cNvPr>
          <p:cNvSpPr txBox="1"/>
          <p:nvPr/>
        </p:nvSpPr>
        <p:spPr>
          <a:xfrm>
            <a:off x="4242435" y="2777016"/>
            <a:ext cx="5067300" cy="461665"/>
          </a:xfrm>
          <a:prstGeom prst="rect">
            <a:avLst/>
          </a:prstGeom>
          <a:noFill/>
        </p:spPr>
        <p:txBody>
          <a:bodyPr wrap="square">
            <a:spAutoFit/>
          </a:bodyPr>
          <a:lstStyle/>
          <a:p>
            <a:pPr>
              <a:lnSpc>
                <a:spcPct val="100000"/>
              </a:lnSpc>
            </a:pPr>
            <a:r>
              <a:rPr lang="en-IN" sz="2400" b="1" strike="noStrike" spc="-1" dirty="0">
                <a:solidFill>
                  <a:srgbClr val="00B0F0"/>
                </a:solidFill>
                <a:latin typeface="Nixie One"/>
                <a:ea typeface="Nixie One"/>
              </a:rPr>
              <a:t>Team </a:t>
            </a:r>
            <a:r>
              <a:rPr lang="en-IN" sz="2400" b="1" strike="noStrike" spc="-1" dirty="0" err="1">
                <a:solidFill>
                  <a:srgbClr val="00B0F0"/>
                </a:solidFill>
                <a:latin typeface="Nixie One"/>
                <a:ea typeface="Nixie One"/>
              </a:rPr>
              <a:t>BugZero</a:t>
            </a:r>
            <a:endParaRPr lang="en-IN" sz="2400" b="1" strike="noStrike" spc="-1" dirty="0">
              <a:solidFill>
                <a:srgbClr val="00B0F0"/>
              </a:solidFill>
              <a:latin typeface="Arial"/>
            </a:endParaRPr>
          </a:p>
        </p:txBody>
      </p:sp>
      <p:sp>
        <p:nvSpPr>
          <p:cNvPr id="6" name="TextBox 5">
            <a:extLst>
              <a:ext uri="{FF2B5EF4-FFF2-40B4-BE49-F238E27FC236}">
                <a16:creationId xmlns:a16="http://schemas.microsoft.com/office/drawing/2014/main" id="{FA50C94F-BB63-49C9-A67A-E069E4B4CA56}"/>
              </a:ext>
            </a:extLst>
          </p:cNvPr>
          <p:cNvSpPr txBox="1"/>
          <p:nvPr/>
        </p:nvSpPr>
        <p:spPr>
          <a:xfrm>
            <a:off x="4408170" y="3353162"/>
            <a:ext cx="4735830" cy="1938992"/>
          </a:xfrm>
          <a:prstGeom prst="rect">
            <a:avLst/>
          </a:prstGeom>
          <a:noFill/>
        </p:spPr>
        <p:txBody>
          <a:bodyPr wrap="square">
            <a:spAutoFit/>
          </a:bodyPr>
          <a:lstStyle/>
          <a:p>
            <a:pPr>
              <a:lnSpc>
                <a:spcPct val="100000"/>
              </a:lnSpc>
              <a:spcBef>
                <a:spcPts val="601"/>
              </a:spcBef>
            </a:pPr>
            <a:r>
              <a:rPr lang="en-IN" sz="2000" b="1" strike="noStrike" spc="-1" dirty="0">
                <a:solidFill>
                  <a:srgbClr val="C6DAEC"/>
                </a:solidFill>
                <a:latin typeface="Muli"/>
                <a:ea typeface="Muli"/>
              </a:rPr>
              <a:t>Members:</a:t>
            </a:r>
            <a:endParaRPr lang="en-IN" sz="2000" b="0" strike="noStrike" spc="-1" dirty="0">
              <a:solidFill>
                <a:srgbClr val="000000"/>
              </a:solidFill>
              <a:latin typeface="Arial"/>
            </a:endParaRPr>
          </a:p>
          <a:p>
            <a:pPr>
              <a:lnSpc>
                <a:spcPct val="100000"/>
              </a:lnSpc>
              <a:spcBef>
                <a:spcPts val="601"/>
              </a:spcBef>
            </a:pPr>
            <a:r>
              <a:rPr lang="en-IN" sz="2000" b="0" strike="noStrike" spc="-1" dirty="0">
                <a:solidFill>
                  <a:srgbClr val="C6DAEC"/>
                </a:solidFill>
                <a:latin typeface="Muli"/>
                <a:ea typeface="Muli"/>
              </a:rPr>
              <a:t>Aarushi Sharma</a:t>
            </a:r>
            <a:endParaRPr lang="en-IN" sz="2000" b="0" strike="noStrike" spc="-1" dirty="0">
              <a:solidFill>
                <a:srgbClr val="000000"/>
              </a:solidFill>
              <a:latin typeface="Arial"/>
            </a:endParaRPr>
          </a:p>
          <a:p>
            <a:pPr>
              <a:lnSpc>
                <a:spcPct val="100000"/>
              </a:lnSpc>
              <a:spcBef>
                <a:spcPts val="601"/>
              </a:spcBef>
            </a:pPr>
            <a:r>
              <a:rPr lang="en-IN" sz="2000" b="0" strike="noStrike" spc="-1" dirty="0">
                <a:solidFill>
                  <a:srgbClr val="C6DAEC"/>
                </a:solidFill>
                <a:latin typeface="Muli"/>
                <a:ea typeface="Muli"/>
              </a:rPr>
              <a:t>Prachi Singh </a:t>
            </a:r>
          </a:p>
          <a:p>
            <a:pPr>
              <a:spcBef>
                <a:spcPts val="601"/>
              </a:spcBef>
            </a:pPr>
            <a:r>
              <a:rPr lang="en-IN" sz="2000" b="0" strike="noStrike" spc="-1" dirty="0" err="1">
                <a:solidFill>
                  <a:srgbClr val="C6DAEC"/>
                </a:solidFill>
                <a:latin typeface="Muli"/>
                <a:ea typeface="Muli"/>
              </a:rPr>
              <a:t>Kumangalam</a:t>
            </a:r>
            <a:r>
              <a:rPr lang="en-IN" sz="2000" b="0" strike="noStrike" spc="-1" dirty="0">
                <a:solidFill>
                  <a:srgbClr val="C6DAEC"/>
                </a:solidFill>
                <a:latin typeface="Muli"/>
                <a:ea typeface="Muli"/>
              </a:rPr>
              <a:t> Kirti</a:t>
            </a:r>
            <a:endParaRPr lang="en-IN" sz="2000" b="0" strike="noStrike" spc="-1" dirty="0">
              <a:solidFill>
                <a:srgbClr val="000000"/>
              </a:solidFill>
              <a:latin typeface="Arial"/>
            </a:endParaRPr>
          </a:p>
          <a:p>
            <a:pPr>
              <a:lnSpc>
                <a:spcPct val="100000"/>
              </a:lnSpc>
              <a:spcBef>
                <a:spcPts val="601"/>
              </a:spcBef>
            </a:pPr>
            <a:endParaRPr lang="en-IN" sz="20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08E674-4268-4C4B-A521-4F7E2A200100}"/>
              </a:ext>
            </a:extLst>
          </p:cNvPr>
          <p:cNvSpPr txBox="1"/>
          <p:nvPr/>
        </p:nvSpPr>
        <p:spPr>
          <a:xfrm>
            <a:off x="3312795" y="1192056"/>
            <a:ext cx="5067300" cy="3600986"/>
          </a:xfrm>
          <a:prstGeom prst="rect">
            <a:avLst/>
          </a:prstGeom>
          <a:noFill/>
        </p:spPr>
        <p:txBody>
          <a:bodyPr wrap="square">
            <a:spAutoFit/>
          </a:bodyPr>
          <a:lstStyle/>
          <a:p>
            <a:pPr>
              <a:lnSpc>
                <a:spcPct val="100000"/>
              </a:lnSpc>
            </a:pPr>
            <a:r>
              <a:rPr lang="en-IN" sz="3600" b="1" spc="-1" dirty="0">
                <a:solidFill>
                  <a:srgbClr val="00B0F0"/>
                </a:solidFill>
                <a:latin typeface="Nixie One"/>
              </a:rPr>
              <a:t>Contents</a:t>
            </a:r>
          </a:p>
          <a:p>
            <a:pPr>
              <a:lnSpc>
                <a:spcPct val="100000"/>
              </a:lnSpc>
            </a:pPr>
            <a:endParaRPr lang="en-IN" sz="2400" b="1" strike="noStrike" spc="-1" dirty="0">
              <a:solidFill>
                <a:srgbClr val="00B0F0"/>
              </a:solidFill>
              <a:latin typeface="Nixie One"/>
            </a:endParaRPr>
          </a:p>
          <a:p>
            <a:pPr>
              <a:lnSpc>
                <a:spcPct val="100000"/>
              </a:lnSpc>
            </a:pPr>
            <a:r>
              <a:rPr lang="en-IN" sz="2400" spc="-1" dirty="0">
                <a:solidFill>
                  <a:schemeClr val="bg1"/>
                </a:solidFill>
                <a:latin typeface="Nixie One"/>
              </a:rPr>
              <a:t>Introduction</a:t>
            </a:r>
          </a:p>
          <a:p>
            <a:pPr>
              <a:lnSpc>
                <a:spcPct val="100000"/>
              </a:lnSpc>
            </a:pPr>
            <a:r>
              <a:rPr lang="en-IN" sz="2400" spc="-1" dirty="0">
                <a:solidFill>
                  <a:schemeClr val="bg1"/>
                </a:solidFill>
                <a:latin typeface="Nixie One"/>
              </a:rPr>
              <a:t>Methodology</a:t>
            </a:r>
          </a:p>
          <a:p>
            <a:pPr>
              <a:lnSpc>
                <a:spcPct val="100000"/>
              </a:lnSpc>
            </a:pPr>
            <a:r>
              <a:rPr lang="en-IN" sz="2400" spc="-1" dirty="0">
                <a:solidFill>
                  <a:schemeClr val="bg1"/>
                </a:solidFill>
                <a:latin typeface="Nixie One"/>
              </a:rPr>
              <a:t>Result</a:t>
            </a:r>
          </a:p>
          <a:p>
            <a:pPr>
              <a:lnSpc>
                <a:spcPct val="100000"/>
              </a:lnSpc>
            </a:pPr>
            <a:r>
              <a:rPr lang="en-IN" sz="2400" spc="-1" dirty="0">
                <a:solidFill>
                  <a:schemeClr val="bg1"/>
                </a:solidFill>
                <a:latin typeface="Nixie One"/>
              </a:rPr>
              <a:t>Conclusion</a:t>
            </a:r>
          </a:p>
          <a:p>
            <a:pPr>
              <a:lnSpc>
                <a:spcPct val="100000"/>
              </a:lnSpc>
            </a:pPr>
            <a:r>
              <a:rPr lang="en-IN" sz="2400" spc="-1" dirty="0">
                <a:solidFill>
                  <a:schemeClr val="bg1"/>
                </a:solidFill>
                <a:latin typeface="Nixie One"/>
              </a:rPr>
              <a:t>Future scope</a:t>
            </a:r>
          </a:p>
          <a:p>
            <a:pPr>
              <a:lnSpc>
                <a:spcPct val="100000"/>
              </a:lnSpc>
            </a:pPr>
            <a:endParaRPr lang="en-IN" sz="2400" b="1" spc="-1" dirty="0">
              <a:solidFill>
                <a:srgbClr val="00B0F0"/>
              </a:solidFill>
              <a:latin typeface="Nixie One"/>
            </a:endParaRPr>
          </a:p>
          <a:p>
            <a:pPr>
              <a:lnSpc>
                <a:spcPct val="100000"/>
              </a:lnSpc>
            </a:pPr>
            <a:endParaRPr lang="en-IN" sz="2400" b="1" strike="noStrike" spc="-1" dirty="0">
              <a:solidFill>
                <a:srgbClr val="00B0F0"/>
              </a:solidFill>
              <a:latin typeface="Arial"/>
            </a:endParaRPr>
          </a:p>
        </p:txBody>
      </p:sp>
    </p:spTree>
    <p:extLst>
      <p:ext uri="{BB962C8B-B14F-4D97-AF65-F5344CB8AC3E}">
        <p14:creationId xmlns:p14="http://schemas.microsoft.com/office/powerpoint/2010/main" val="641912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CustomShape 2"/>
          <p:cNvSpPr/>
          <p:nvPr/>
        </p:nvSpPr>
        <p:spPr>
          <a:xfrm>
            <a:off x="1877760" y="1991052"/>
            <a:ext cx="4881180" cy="1963728"/>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285750" indent="-285750">
              <a:lnSpc>
                <a:spcPct val="100000"/>
              </a:lnSpc>
              <a:spcBef>
                <a:spcPts val="601"/>
              </a:spcBef>
              <a:buFont typeface="Arial" panose="020B0604020202020204" pitchFamily="34" charset="0"/>
              <a:buChar char="•"/>
            </a:pPr>
            <a:r>
              <a:rPr lang="en-IN" sz="1400" b="0" strike="noStrike" spc="-1" dirty="0">
                <a:solidFill>
                  <a:srgbClr val="C6DAEC"/>
                </a:solidFill>
                <a:latin typeface="Muli"/>
                <a:ea typeface="Muli"/>
              </a:rPr>
              <a:t>The twitter messages </a:t>
            </a:r>
            <a:r>
              <a:rPr lang="en-IN" sz="1400" spc="-1" dirty="0">
                <a:solidFill>
                  <a:srgbClr val="C6DAEC"/>
                </a:solidFill>
                <a:latin typeface="Muli"/>
                <a:ea typeface="Muli"/>
              </a:rPr>
              <a:t>provide </a:t>
            </a:r>
            <a:r>
              <a:rPr lang="en-IN" sz="1400" b="0" strike="noStrike" spc="-1" dirty="0">
                <a:solidFill>
                  <a:srgbClr val="C6DAEC"/>
                </a:solidFill>
                <a:latin typeface="Muli"/>
                <a:ea typeface="Muli"/>
              </a:rPr>
              <a:t>rich structured information when analysed properly.</a:t>
            </a:r>
          </a:p>
          <a:p>
            <a:pPr marL="285750" indent="-285750">
              <a:lnSpc>
                <a:spcPct val="100000"/>
              </a:lnSpc>
              <a:spcBef>
                <a:spcPts val="601"/>
              </a:spcBef>
              <a:buFont typeface="Arial" panose="020B0604020202020204" pitchFamily="34" charset="0"/>
              <a:buChar char="•"/>
            </a:pPr>
            <a:r>
              <a:rPr lang="en-IN" sz="1400" spc="-1" dirty="0">
                <a:solidFill>
                  <a:srgbClr val="C6DAEC"/>
                </a:solidFill>
                <a:latin typeface="Muli"/>
                <a:ea typeface="Muli"/>
              </a:rPr>
              <a:t>So we chose ‘Demonetization in India’ and did a sentiment analysis on the tweets related to it.</a:t>
            </a:r>
            <a:endParaRPr lang="en-IN" sz="1400" b="0" strike="noStrike" spc="-1" dirty="0">
              <a:solidFill>
                <a:srgbClr val="C6DAEC"/>
              </a:solidFill>
              <a:latin typeface="Muli"/>
              <a:ea typeface="Muli"/>
            </a:endParaRPr>
          </a:p>
          <a:p>
            <a:pPr marL="285750" indent="-285750">
              <a:spcBef>
                <a:spcPts val="601"/>
              </a:spcBef>
              <a:buFont typeface="Arial" panose="020B0604020202020204" pitchFamily="34" charset="0"/>
              <a:buChar char="•"/>
            </a:pPr>
            <a:r>
              <a:rPr lang="en-IN" sz="1400" b="0" strike="noStrike" spc="-1" dirty="0">
                <a:solidFill>
                  <a:srgbClr val="C6DAEC"/>
                </a:solidFill>
                <a:latin typeface="Muli"/>
                <a:ea typeface="Muli"/>
              </a:rPr>
              <a:t>In the first part of this project , analysis of the sentiments of each tweet is done.</a:t>
            </a:r>
          </a:p>
          <a:p>
            <a:pPr marL="285750" indent="-285750">
              <a:spcBef>
                <a:spcPts val="601"/>
              </a:spcBef>
              <a:buFont typeface="Arial" panose="020B0604020202020204" pitchFamily="34" charset="0"/>
              <a:buChar char="•"/>
            </a:pPr>
            <a:r>
              <a:rPr lang="en-IN" sz="1400" b="0" strike="noStrike" spc="-1" dirty="0">
                <a:solidFill>
                  <a:srgbClr val="C6DAEC"/>
                </a:solidFill>
                <a:latin typeface="Muli"/>
                <a:ea typeface="Muli"/>
              </a:rPr>
              <a:t>In the second part we’ve used LSTM to get the sentiment analysis done by dividing the dataset into train and test part</a:t>
            </a:r>
            <a:endParaRPr lang="en-IN" sz="1400" b="0" strike="noStrike" spc="-1" dirty="0">
              <a:latin typeface="Arial"/>
            </a:endParaRPr>
          </a:p>
          <a:p>
            <a:pPr marL="285750" indent="-285750">
              <a:spcBef>
                <a:spcPts val="601"/>
              </a:spcBef>
              <a:buFont typeface="Arial" panose="020B0604020202020204" pitchFamily="34" charset="0"/>
              <a:buChar char="•"/>
            </a:pPr>
            <a:endParaRPr lang="en-IN" sz="1400" b="0" strike="noStrike" spc="-1" dirty="0">
              <a:latin typeface="Arial"/>
            </a:endParaRPr>
          </a:p>
          <a:p>
            <a:pPr>
              <a:lnSpc>
                <a:spcPct val="100000"/>
              </a:lnSpc>
              <a:spcBef>
                <a:spcPts val="601"/>
              </a:spcBef>
            </a:pPr>
            <a:endParaRPr lang="en-IN" sz="1100" b="0" strike="noStrike" spc="-1" dirty="0">
              <a:solidFill>
                <a:srgbClr val="C6DAEC"/>
              </a:solidFill>
              <a:latin typeface="Muli"/>
              <a:ea typeface="Muli"/>
            </a:endParaRPr>
          </a:p>
          <a:p>
            <a:pPr>
              <a:lnSpc>
                <a:spcPct val="100000"/>
              </a:lnSpc>
              <a:spcBef>
                <a:spcPts val="601"/>
              </a:spcBef>
            </a:pPr>
            <a:endParaRPr lang="en-IN" sz="1100" b="0" strike="noStrike" spc="-1" dirty="0">
              <a:solidFill>
                <a:srgbClr val="C6DAEC"/>
              </a:solidFill>
              <a:latin typeface="Muli"/>
              <a:ea typeface="Muli"/>
            </a:endParaRPr>
          </a:p>
          <a:p>
            <a:pPr>
              <a:lnSpc>
                <a:spcPct val="100000"/>
              </a:lnSpc>
              <a:spcBef>
                <a:spcPts val="601"/>
              </a:spcBef>
            </a:pPr>
            <a:endParaRPr lang="en-IN" sz="1100" spc="-1" dirty="0">
              <a:solidFill>
                <a:srgbClr val="C6DAEC"/>
              </a:solidFill>
              <a:latin typeface="Muli"/>
              <a:ea typeface="Muli"/>
            </a:endParaRPr>
          </a:p>
          <a:p>
            <a:pPr>
              <a:lnSpc>
                <a:spcPct val="100000"/>
              </a:lnSpc>
              <a:spcBef>
                <a:spcPts val="601"/>
              </a:spcBef>
            </a:pPr>
            <a:r>
              <a:rPr lang="en-IN" sz="1100" b="0" strike="noStrike" spc="-1" dirty="0">
                <a:solidFill>
                  <a:srgbClr val="C6DAEC"/>
                </a:solidFill>
                <a:latin typeface="Muli"/>
                <a:ea typeface="Muli"/>
              </a:rPr>
              <a:t>The </a:t>
            </a:r>
            <a:r>
              <a:rPr lang="en-IN" sz="1100" b="0" strike="noStrike" spc="-1" dirty="0" err="1">
                <a:solidFill>
                  <a:srgbClr val="C6DAEC"/>
                </a:solidFill>
                <a:latin typeface="Muli"/>
                <a:ea typeface="Muli"/>
              </a:rPr>
              <a:t>demonetizatio</a:t>
            </a:r>
            <a:r>
              <a:rPr lang="en-IN" sz="1100" b="0" strike="noStrike" spc="-1" dirty="0">
                <a:solidFill>
                  <a:srgbClr val="C6DAEC"/>
                </a:solidFill>
                <a:latin typeface="Muli"/>
                <a:ea typeface="Muli"/>
              </a:rPr>
              <a:t> of ₹500 and ₹1000 banknotes was a step taken by the Government of India on 8 November 2016, ceasing the usage of all ₹500 and ₹1000 banknotes of the Mahatma Gandhi Series as a form of legal tender in India from 9 November 2016.</a:t>
            </a:r>
            <a:endParaRPr lang="en-IN" sz="1100" b="0" strike="noStrike" spc="-1" dirty="0">
              <a:latin typeface="Arial"/>
            </a:endParaRPr>
          </a:p>
          <a:p>
            <a:pPr>
              <a:lnSpc>
                <a:spcPct val="100000"/>
              </a:lnSpc>
              <a:spcBef>
                <a:spcPts val="601"/>
              </a:spcBef>
            </a:pPr>
            <a:endParaRPr lang="en-IN" sz="1100" b="0" strike="noStrike" spc="-1" dirty="0">
              <a:latin typeface="Arial"/>
            </a:endParaRPr>
          </a:p>
          <a:p>
            <a:pPr>
              <a:lnSpc>
                <a:spcPct val="100000"/>
              </a:lnSpc>
              <a:spcBef>
                <a:spcPts val="601"/>
              </a:spcBef>
            </a:pPr>
            <a:endParaRPr lang="en-IN" sz="1100" b="0" strike="noStrike" spc="-1" dirty="0">
              <a:latin typeface="Arial"/>
            </a:endParaRPr>
          </a:p>
        </p:txBody>
      </p:sp>
      <p:sp>
        <p:nvSpPr>
          <p:cNvPr id="652" name="CustomShape 4"/>
          <p:cNvSpPr/>
          <p:nvPr/>
        </p:nvSpPr>
        <p:spPr>
          <a:xfrm>
            <a:off x="3289860" y="377760"/>
            <a:ext cx="6953760" cy="82620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spcBef>
                <a:spcPts val="1001"/>
              </a:spcBef>
            </a:pPr>
            <a:r>
              <a:rPr lang="en-IN" sz="1100" b="1" strike="noStrike" spc="-1" dirty="0">
                <a:solidFill>
                  <a:srgbClr val="C6DAEC"/>
                </a:solidFill>
                <a:latin typeface="Muli"/>
                <a:ea typeface="Muli"/>
              </a:rPr>
              <a:t>The study analyses impacts on the GDP of India, </a:t>
            </a:r>
            <a:r>
              <a:rPr lang="en-IN" sz="1100" b="1" strike="noStrike" spc="-1" dirty="0" err="1">
                <a:solidFill>
                  <a:srgbClr val="C6DAEC"/>
                </a:solidFill>
                <a:latin typeface="Muli"/>
                <a:ea typeface="Muli"/>
              </a:rPr>
              <a:t>employement</a:t>
            </a:r>
            <a:r>
              <a:rPr lang="en-IN" sz="1100" b="1" strike="noStrike" spc="-1" dirty="0">
                <a:solidFill>
                  <a:srgbClr val="C6DAEC"/>
                </a:solidFill>
                <a:latin typeface="Muli"/>
                <a:ea typeface="Muli"/>
              </a:rPr>
              <a:t> rate, stock market volatility, agriculture sector, and the overall economy. The study shows that the demonetization movement had more short-term impacts than long-term </a:t>
            </a:r>
            <a:r>
              <a:rPr lang="en-IN" sz="1100" b="1" strike="noStrike" spc="-1" dirty="0" err="1">
                <a:solidFill>
                  <a:srgbClr val="C6DAEC"/>
                </a:solidFill>
                <a:latin typeface="Muli"/>
                <a:ea typeface="Muli"/>
              </a:rPr>
              <a:t>aand</a:t>
            </a:r>
            <a:r>
              <a:rPr lang="en-IN" sz="1100" b="1" strike="noStrike" spc="-1" dirty="0">
                <a:solidFill>
                  <a:srgbClr val="C6DAEC"/>
                </a:solidFill>
                <a:latin typeface="Muli"/>
                <a:ea typeface="Muli"/>
              </a:rPr>
              <a:t> it generally failed to achieve its main objective.</a:t>
            </a:r>
            <a:endParaRPr lang="en-IN" sz="1100" b="0" strike="noStrike" spc="-1" dirty="0">
              <a:latin typeface="Arial"/>
            </a:endParaRPr>
          </a:p>
          <a:p>
            <a:pPr>
              <a:lnSpc>
                <a:spcPct val="100000"/>
              </a:lnSpc>
              <a:spcBef>
                <a:spcPts val="1001"/>
              </a:spcBef>
            </a:pPr>
            <a:endParaRPr lang="en-IN" sz="1100" b="0" strike="noStrike" spc="-1" dirty="0">
              <a:latin typeface="Arial"/>
            </a:endParaRPr>
          </a:p>
          <a:p>
            <a:pPr>
              <a:lnSpc>
                <a:spcPct val="100000"/>
              </a:lnSpc>
              <a:spcBef>
                <a:spcPts val="1001"/>
              </a:spcBef>
              <a:spcAft>
                <a:spcPts val="1001"/>
              </a:spcAft>
            </a:pPr>
            <a:endParaRPr lang="en-IN" sz="1100" b="0" strike="noStrike" spc="-1" dirty="0">
              <a:latin typeface="Arial"/>
            </a:endParaRPr>
          </a:p>
        </p:txBody>
      </p:sp>
      <p:sp>
        <p:nvSpPr>
          <p:cNvPr id="653" name="TextShape 5"/>
          <p:cNvSpPr txBox="1"/>
          <p:nvPr/>
        </p:nvSpPr>
        <p:spPr>
          <a:xfrm>
            <a:off x="13680" y="4785480"/>
            <a:ext cx="548280" cy="357480"/>
          </a:xfrm>
          <a:prstGeom prst="rect">
            <a:avLst/>
          </a:prstGeom>
          <a:noFill/>
          <a:ln>
            <a:noFill/>
          </a:ln>
        </p:spPr>
        <p:txBody>
          <a:bodyPr tIns="91440" bIns="91440"/>
          <a:lstStyle/>
          <a:p>
            <a:pPr>
              <a:lnSpc>
                <a:spcPct val="100000"/>
              </a:lnSpc>
            </a:pPr>
            <a:fld id="{C2C87D45-4F79-46C2-B223-EE868DF5798F}" type="slidenum">
              <a:rPr lang="en-IN" sz="1200" b="0" strike="noStrike" spc="-1">
                <a:solidFill>
                  <a:srgbClr val="19BBD5"/>
                </a:solidFill>
                <a:latin typeface="Nixie One"/>
                <a:ea typeface="Nixie One"/>
              </a:rPr>
              <a:t>3</a:t>
            </a:fld>
            <a:endParaRPr lang="en-IN" sz="1200" b="0" strike="noStrike" spc="-1">
              <a:latin typeface="Times New Roman"/>
            </a:endParaRPr>
          </a:p>
        </p:txBody>
      </p:sp>
      <p:sp>
        <p:nvSpPr>
          <p:cNvPr id="7" name="TextBox 6">
            <a:extLst>
              <a:ext uri="{FF2B5EF4-FFF2-40B4-BE49-F238E27FC236}">
                <a16:creationId xmlns:a16="http://schemas.microsoft.com/office/drawing/2014/main" id="{1D7F32E7-590B-47B7-A66C-ABAA28CAB2B8}"/>
              </a:ext>
            </a:extLst>
          </p:cNvPr>
          <p:cNvSpPr txBox="1"/>
          <p:nvPr/>
        </p:nvSpPr>
        <p:spPr>
          <a:xfrm>
            <a:off x="1877760" y="1529387"/>
            <a:ext cx="5067300" cy="461665"/>
          </a:xfrm>
          <a:prstGeom prst="rect">
            <a:avLst/>
          </a:prstGeom>
          <a:noFill/>
        </p:spPr>
        <p:txBody>
          <a:bodyPr wrap="square">
            <a:spAutoFit/>
          </a:bodyPr>
          <a:lstStyle/>
          <a:p>
            <a:pPr>
              <a:lnSpc>
                <a:spcPct val="100000"/>
              </a:lnSpc>
            </a:pPr>
            <a:r>
              <a:rPr lang="en-IN" sz="2400" b="1" spc="-1" dirty="0" err="1">
                <a:solidFill>
                  <a:schemeClr val="bg1"/>
                </a:solidFill>
                <a:latin typeface="Nixie One"/>
              </a:rPr>
              <a:t>Intoduction</a:t>
            </a:r>
            <a:endParaRPr lang="en-IN" sz="2400" b="1" strike="noStrike" spc="-1" dirty="0">
              <a:solidFill>
                <a:schemeClr val="bg1"/>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CustomShape 2"/>
          <p:cNvSpPr/>
          <p:nvPr/>
        </p:nvSpPr>
        <p:spPr>
          <a:xfrm>
            <a:off x="2245815" y="1967100"/>
            <a:ext cx="1945800" cy="1324800"/>
          </a:xfrm>
          <a:prstGeom prst="homePlate">
            <a:avLst>
              <a:gd name="adj" fmla="val 30129"/>
            </a:avLst>
          </a:prstGeom>
          <a:noFill/>
          <a:ln w="114480">
            <a:solidFill>
              <a:srgbClr val="00E1C6"/>
            </a:solidFill>
            <a:miter/>
          </a:ln>
        </p:spPr>
        <p:style>
          <a:lnRef idx="0">
            <a:scrgbClr r="0" g="0" b="0"/>
          </a:lnRef>
          <a:fillRef idx="0">
            <a:scrgbClr r="0" g="0" b="0"/>
          </a:fillRef>
          <a:effectRef idx="0">
            <a:scrgbClr r="0" g="0" b="0"/>
          </a:effectRef>
          <a:fontRef idx="minor"/>
        </p:style>
        <p:txBody>
          <a:bodyPr tIns="91440" bIns="91440" anchor="ctr"/>
          <a:lstStyle/>
          <a:p>
            <a:pPr algn="ctr">
              <a:lnSpc>
                <a:spcPct val="100000"/>
              </a:lnSpc>
            </a:pPr>
            <a:endParaRPr lang="en-IN" sz="1400" b="0" strike="noStrike" spc="-1" dirty="0">
              <a:latin typeface="Arial"/>
            </a:endParaRPr>
          </a:p>
        </p:txBody>
      </p:sp>
      <p:sp>
        <p:nvSpPr>
          <p:cNvPr id="722" name="CustomShape 3"/>
          <p:cNvSpPr/>
          <p:nvPr/>
        </p:nvSpPr>
        <p:spPr>
          <a:xfrm>
            <a:off x="3979487" y="1971480"/>
            <a:ext cx="1945800" cy="1320420"/>
          </a:xfrm>
          <a:prstGeom prst="chevron">
            <a:avLst>
              <a:gd name="adj" fmla="val 29853"/>
            </a:avLst>
          </a:prstGeom>
          <a:noFill/>
          <a:ln w="114480">
            <a:solidFill>
              <a:srgbClr val="19BBD5"/>
            </a:solidFill>
            <a:miter/>
          </a:ln>
        </p:spPr>
        <p:style>
          <a:lnRef idx="0">
            <a:scrgbClr r="0" g="0" b="0"/>
          </a:lnRef>
          <a:fillRef idx="0">
            <a:scrgbClr r="0" g="0" b="0"/>
          </a:fillRef>
          <a:effectRef idx="0">
            <a:scrgbClr r="0" g="0" b="0"/>
          </a:effectRef>
          <a:fontRef idx="minor"/>
        </p:style>
        <p:txBody>
          <a:bodyPr tIns="91440" bIns="91440" anchor="ctr"/>
          <a:lstStyle/>
          <a:p>
            <a:pPr algn="ctr">
              <a:lnSpc>
                <a:spcPct val="100000"/>
              </a:lnSpc>
            </a:pPr>
            <a:endParaRPr lang="en-IN" sz="1400" b="0" strike="noStrike" spc="-1" dirty="0">
              <a:latin typeface="Arial"/>
            </a:endParaRPr>
          </a:p>
        </p:txBody>
      </p:sp>
      <p:sp>
        <p:nvSpPr>
          <p:cNvPr id="723" name="CustomShape 4"/>
          <p:cNvSpPr/>
          <p:nvPr/>
        </p:nvSpPr>
        <p:spPr>
          <a:xfrm>
            <a:off x="5753912" y="1968229"/>
            <a:ext cx="1983240" cy="1324800"/>
          </a:xfrm>
          <a:prstGeom prst="chevron">
            <a:avLst>
              <a:gd name="adj" fmla="val 29853"/>
            </a:avLst>
          </a:prstGeom>
          <a:noFill/>
          <a:ln w="114480">
            <a:solidFill>
              <a:srgbClr val="3292E1"/>
            </a:solidFill>
            <a:miter/>
          </a:ln>
        </p:spPr>
        <p:style>
          <a:lnRef idx="0">
            <a:scrgbClr r="0" g="0" b="0"/>
          </a:lnRef>
          <a:fillRef idx="0">
            <a:scrgbClr r="0" g="0" b="0"/>
          </a:fillRef>
          <a:effectRef idx="0">
            <a:scrgbClr r="0" g="0" b="0"/>
          </a:effectRef>
          <a:fontRef idx="minor"/>
        </p:style>
        <p:txBody>
          <a:bodyPr tIns="91440" bIns="91440" anchor="ctr"/>
          <a:lstStyle/>
          <a:p>
            <a:pPr algn="ctr">
              <a:lnSpc>
                <a:spcPct val="100000"/>
              </a:lnSpc>
            </a:pPr>
            <a:endParaRPr lang="en-IN" sz="1400" b="0" strike="noStrike" spc="-1" dirty="0">
              <a:latin typeface="Arial"/>
            </a:endParaRPr>
          </a:p>
        </p:txBody>
      </p:sp>
      <p:sp>
        <p:nvSpPr>
          <p:cNvPr id="724" name="TextShape 5"/>
          <p:cNvSpPr txBox="1"/>
          <p:nvPr/>
        </p:nvSpPr>
        <p:spPr>
          <a:xfrm>
            <a:off x="13680" y="4785480"/>
            <a:ext cx="548280" cy="357480"/>
          </a:xfrm>
          <a:prstGeom prst="rect">
            <a:avLst/>
          </a:prstGeom>
          <a:noFill/>
          <a:ln>
            <a:noFill/>
          </a:ln>
        </p:spPr>
        <p:txBody>
          <a:bodyPr tIns="91440" bIns="91440"/>
          <a:lstStyle/>
          <a:p>
            <a:pPr>
              <a:lnSpc>
                <a:spcPct val="100000"/>
              </a:lnSpc>
            </a:pPr>
            <a:fld id="{3453BD8F-1A9B-4AC8-BA66-F287844C967E}" type="slidenum">
              <a:rPr lang="en-IN" sz="1200" b="0" strike="noStrike" spc="-1">
                <a:solidFill>
                  <a:srgbClr val="19BBD5"/>
                </a:solidFill>
                <a:latin typeface="Nixie One"/>
                <a:ea typeface="Nixie One"/>
              </a:rPr>
              <a:t>4</a:t>
            </a:fld>
            <a:endParaRPr lang="en-IN" sz="1200" b="0" strike="noStrike" spc="-1">
              <a:latin typeface="Times New Roman"/>
            </a:endParaRPr>
          </a:p>
        </p:txBody>
      </p:sp>
      <p:sp>
        <p:nvSpPr>
          <p:cNvPr id="7" name="TextBox 6">
            <a:extLst>
              <a:ext uri="{FF2B5EF4-FFF2-40B4-BE49-F238E27FC236}">
                <a16:creationId xmlns:a16="http://schemas.microsoft.com/office/drawing/2014/main" id="{E767D7A3-ABC1-43AE-8B07-D1D2F5FCFBB6}"/>
              </a:ext>
            </a:extLst>
          </p:cNvPr>
          <p:cNvSpPr txBox="1"/>
          <p:nvPr/>
        </p:nvSpPr>
        <p:spPr>
          <a:xfrm>
            <a:off x="2136840" y="1323647"/>
            <a:ext cx="5067300" cy="461665"/>
          </a:xfrm>
          <a:prstGeom prst="rect">
            <a:avLst/>
          </a:prstGeom>
          <a:noFill/>
        </p:spPr>
        <p:txBody>
          <a:bodyPr wrap="square">
            <a:spAutoFit/>
          </a:bodyPr>
          <a:lstStyle/>
          <a:p>
            <a:pPr>
              <a:lnSpc>
                <a:spcPct val="100000"/>
              </a:lnSpc>
            </a:pPr>
            <a:r>
              <a:rPr lang="en-IN" sz="2400" b="1" strike="noStrike" spc="-1" dirty="0">
                <a:solidFill>
                  <a:schemeClr val="bg1"/>
                </a:solidFill>
                <a:latin typeface="Nixie One"/>
              </a:rPr>
              <a:t>Methodology</a:t>
            </a:r>
            <a:endParaRPr lang="en-IN" sz="2400" b="1" strike="noStrike" spc="-1" dirty="0">
              <a:solidFill>
                <a:schemeClr val="bg1"/>
              </a:solidFill>
              <a:latin typeface="Arial"/>
            </a:endParaRPr>
          </a:p>
        </p:txBody>
      </p:sp>
      <p:sp>
        <p:nvSpPr>
          <p:cNvPr id="11" name="TextBox 10">
            <a:extLst>
              <a:ext uri="{FF2B5EF4-FFF2-40B4-BE49-F238E27FC236}">
                <a16:creationId xmlns:a16="http://schemas.microsoft.com/office/drawing/2014/main" id="{30487F22-7F5E-4E7F-B599-A3618BFF4A0D}"/>
              </a:ext>
            </a:extLst>
          </p:cNvPr>
          <p:cNvSpPr txBox="1"/>
          <p:nvPr/>
        </p:nvSpPr>
        <p:spPr>
          <a:xfrm>
            <a:off x="2226635" y="2451257"/>
            <a:ext cx="1882350" cy="369332"/>
          </a:xfrm>
          <a:prstGeom prst="rect">
            <a:avLst/>
          </a:prstGeom>
          <a:noFill/>
        </p:spPr>
        <p:txBody>
          <a:bodyPr wrap="square">
            <a:spAutoFit/>
          </a:bodyPr>
          <a:lstStyle/>
          <a:p>
            <a:pPr algn="ctr">
              <a:lnSpc>
                <a:spcPct val="100000"/>
              </a:lnSpc>
            </a:pPr>
            <a:r>
              <a:rPr lang="en-IN" spc="-1" dirty="0">
                <a:solidFill>
                  <a:schemeClr val="bg1"/>
                </a:solidFill>
                <a:latin typeface="Arial"/>
              </a:rPr>
              <a:t>Data Collection</a:t>
            </a:r>
            <a:endParaRPr lang="en-IN" sz="1800" b="0" strike="noStrike" spc="-1" dirty="0">
              <a:solidFill>
                <a:schemeClr val="bg1"/>
              </a:solidFill>
              <a:latin typeface="Arial"/>
            </a:endParaRPr>
          </a:p>
        </p:txBody>
      </p:sp>
      <p:sp>
        <p:nvSpPr>
          <p:cNvPr id="12" name="TextBox 11">
            <a:extLst>
              <a:ext uri="{FF2B5EF4-FFF2-40B4-BE49-F238E27FC236}">
                <a16:creationId xmlns:a16="http://schemas.microsoft.com/office/drawing/2014/main" id="{3BF2090B-0CDD-4AD8-AE68-78F711F41BDC}"/>
              </a:ext>
            </a:extLst>
          </p:cNvPr>
          <p:cNvSpPr txBox="1"/>
          <p:nvPr/>
        </p:nvSpPr>
        <p:spPr>
          <a:xfrm>
            <a:off x="4152150" y="2451257"/>
            <a:ext cx="1882350" cy="369332"/>
          </a:xfrm>
          <a:prstGeom prst="rect">
            <a:avLst/>
          </a:prstGeom>
          <a:noFill/>
        </p:spPr>
        <p:txBody>
          <a:bodyPr wrap="square">
            <a:spAutoFit/>
          </a:bodyPr>
          <a:lstStyle/>
          <a:p>
            <a:pPr algn="ctr">
              <a:lnSpc>
                <a:spcPct val="100000"/>
              </a:lnSpc>
            </a:pPr>
            <a:r>
              <a:rPr lang="en-IN" sz="1800" b="0" strike="noStrike" spc="-1" dirty="0">
                <a:solidFill>
                  <a:schemeClr val="bg1"/>
                </a:solidFill>
                <a:latin typeface="Arial"/>
              </a:rPr>
              <a:t>Processing</a:t>
            </a:r>
          </a:p>
        </p:txBody>
      </p:sp>
      <p:sp>
        <p:nvSpPr>
          <p:cNvPr id="13" name="TextBox 12">
            <a:extLst>
              <a:ext uri="{FF2B5EF4-FFF2-40B4-BE49-F238E27FC236}">
                <a16:creationId xmlns:a16="http://schemas.microsoft.com/office/drawing/2014/main" id="{DA74C382-19E7-4CAC-9B58-2573EA177E3D}"/>
              </a:ext>
            </a:extLst>
          </p:cNvPr>
          <p:cNvSpPr txBox="1"/>
          <p:nvPr/>
        </p:nvSpPr>
        <p:spPr>
          <a:xfrm>
            <a:off x="6011618" y="2444834"/>
            <a:ext cx="1882350" cy="369332"/>
          </a:xfrm>
          <a:prstGeom prst="rect">
            <a:avLst/>
          </a:prstGeom>
          <a:noFill/>
        </p:spPr>
        <p:txBody>
          <a:bodyPr wrap="square">
            <a:spAutoFit/>
          </a:bodyPr>
          <a:lstStyle/>
          <a:p>
            <a:pPr algn="ctr">
              <a:lnSpc>
                <a:spcPct val="100000"/>
              </a:lnSpc>
            </a:pPr>
            <a:r>
              <a:rPr lang="en-IN" sz="1800" b="0" strike="noStrike" spc="-1" dirty="0">
                <a:solidFill>
                  <a:schemeClr val="bg1"/>
                </a:solidFill>
                <a:latin typeface="Arial"/>
              </a:rPr>
              <a:t>Classification</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 name="TextShape 2"/>
          <p:cNvSpPr txBox="1"/>
          <p:nvPr/>
        </p:nvSpPr>
        <p:spPr>
          <a:xfrm>
            <a:off x="2743200" y="2820960"/>
            <a:ext cx="5695920" cy="784440"/>
          </a:xfrm>
          <a:prstGeom prst="rect">
            <a:avLst/>
          </a:prstGeom>
          <a:noFill/>
          <a:ln>
            <a:noFill/>
          </a:ln>
        </p:spPr>
        <p:txBody>
          <a:bodyPr tIns="91440" bIns="91440"/>
          <a:lstStyle/>
          <a:p>
            <a:pPr>
              <a:lnSpc>
                <a:spcPct val="100000"/>
              </a:lnSpc>
            </a:pPr>
            <a:endParaRPr lang="en-IN" sz="1400" b="0" strike="noStrike" spc="-1" dirty="0">
              <a:latin typeface="Arial"/>
            </a:endParaRPr>
          </a:p>
        </p:txBody>
      </p:sp>
      <p:sp>
        <p:nvSpPr>
          <p:cNvPr id="656" name="CustomShape 3"/>
          <p:cNvSpPr/>
          <p:nvPr/>
        </p:nvSpPr>
        <p:spPr>
          <a:xfrm>
            <a:off x="409680" y="1676520"/>
            <a:ext cx="2066760" cy="1771560"/>
          </a:xfrm>
          <a:prstGeom prst="rect">
            <a:avLst/>
          </a:prstGeom>
          <a:noFill/>
          <a:ln>
            <a:noFill/>
          </a:ln>
        </p:spPr>
        <p:style>
          <a:lnRef idx="0">
            <a:scrgbClr r="0" g="0" b="0"/>
          </a:lnRef>
          <a:fillRef idx="0">
            <a:scrgbClr r="0" g="0" b="0"/>
          </a:fillRef>
          <a:effectRef idx="0">
            <a:scrgbClr r="0" g="0" b="0"/>
          </a:effectRef>
          <a:fontRef idx="minor"/>
        </p:style>
        <p:txBody>
          <a:bodyPr tIns="91440" bIns="91440" anchor="ctr"/>
          <a:lstStyle/>
          <a:p>
            <a:pPr algn="ctr">
              <a:lnSpc>
                <a:spcPct val="100000"/>
              </a:lnSpc>
            </a:pPr>
            <a:endParaRPr lang="en-IN" sz="4800" b="0" strike="noStrike" spc="-1" dirty="0">
              <a:latin typeface="Arial"/>
            </a:endParaRPr>
          </a:p>
        </p:txBody>
      </p:sp>
      <p:sp>
        <p:nvSpPr>
          <p:cNvPr id="6" name="TextBox 5">
            <a:extLst>
              <a:ext uri="{FF2B5EF4-FFF2-40B4-BE49-F238E27FC236}">
                <a16:creationId xmlns:a16="http://schemas.microsoft.com/office/drawing/2014/main" id="{52F2026D-4112-447D-9754-2F248B0EC801}"/>
              </a:ext>
            </a:extLst>
          </p:cNvPr>
          <p:cNvSpPr txBox="1"/>
          <p:nvPr/>
        </p:nvSpPr>
        <p:spPr>
          <a:xfrm>
            <a:off x="2220660" y="244968"/>
            <a:ext cx="5067300" cy="461665"/>
          </a:xfrm>
          <a:prstGeom prst="rect">
            <a:avLst/>
          </a:prstGeom>
          <a:noFill/>
        </p:spPr>
        <p:txBody>
          <a:bodyPr wrap="square">
            <a:spAutoFit/>
          </a:bodyPr>
          <a:lstStyle/>
          <a:p>
            <a:pPr>
              <a:lnSpc>
                <a:spcPct val="100000"/>
              </a:lnSpc>
            </a:pPr>
            <a:r>
              <a:rPr lang="en-IN" sz="2400" b="1" strike="noStrike" spc="-1" dirty="0">
                <a:solidFill>
                  <a:schemeClr val="bg1"/>
                </a:solidFill>
                <a:latin typeface="Nixie One"/>
              </a:rPr>
              <a:t>Result </a:t>
            </a:r>
            <a:endParaRPr lang="en-IN" sz="2400" b="1" strike="noStrike" spc="-1" dirty="0">
              <a:solidFill>
                <a:schemeClr val="bg1"/>
              </a:solidFill>
              <a:latin typeface="Arial"/>
            </a:endParaRPr>
          </a:p>
        </p:txBody>
      </p:sp>
      <p:sp>
        <p:nvSpPr>
          <p:cNvPr id="7" name="TextBox 6">
            <a:extLst>
              <a:ext uri="{FF2B5EF4-FFF2-40B4-BE49-F238E27FC236}">
                <a16:creationId xmlns:a16="http://schemas.microsoft.com/office/drawing/2014/main" id="{A7A6D5D9-392A-4DD0-83A0-A3276810C419}"/>
              </a:ext>
            </a:extLst>
          </p:cNvPr>
          <p:cNvSpPr txBox="1"/>
          <p:nvPr/>
        </p:nvSpPr>
        <p:spPr>
          <a:xfrm>
            <a:off x="2220660" y="706633"/>
            <a:ext cx="6212486" cy="1169551"/>
          </a:xfrm>
          <a:prstGeom prst="rect">
            <a:avLst/>
          </a:prstGeom>
          <a:noFill/>
        </p:spPr>
        <p:txBody>
          <a:bodyPr wrap="square">
            <a:spAutoFit/>
          </a:bodyPr>
          <a:lstStyle/>
          <a:p>
            <a:pPr>
              <a:lnSpc>
                <a:spcPct val="100000"/>
              </a:lnSpc>
            </a:pPr>
            <a:r>
              <a:rPr lang="en-IN" sz="1400" spc="-1" dirty="0">
                <a:solidFill>
                  <a:schemeClr val="bg1"/>
                </a:solidFill>
                <a:latin typeface="Arial"/>
              </a:rPr>
              <a:t>The tweets were analysed and depending upon the reactions they were classified as positive, negative and neutral tweets by the trained model.</a:t>
            </a:r>
          </a:p>
          <a:p>
            <a:pPr>
              <a:lnSpc>
                <a:spcPct val="100000"/>
              </a:lnSpc>
            </a:pPr>
            <a:endParaRPr lang="en-IN" sz="1400" b="0" strike="noStrike" spc="-1" dirty="0">
              <a:solidFill>
                <a:schemeClr val="bg1"/>
              </a:solidFill>
              <a:latin typeface="Arial"/>
            </a:endParaRPr>
          </a:p>
          <a:p>
            <a:pPr>
              <a:lnSpc>
                <a:spcPct val="100000"/>
              </a:lnSpc>
            </a:pPr>
            <a:r>
              <a:rPr lang="en-IN" sz="1400" b="0" strike="noStrike" spc="-1" dirty="0">
                <a:solidFill>
                  <a:schemeClr val="bg1"/>
                </a:solidFill>
                <a:latin typeface="Arial"/>
              </a:rPr>
              <a:t>These sentiments were then represented graphically like bar charts, pie charts, line graphs.</a:t>
            </a:r>
          </a:p>
        </p:txBody>
      </p:sp>
      <p:pic>
        <p:nvPicPr>
          <p:cNvPr id="2" name="Graphic 1">
            <a:extLst>
              <a:ext uri="{FF2B5EF4-FFF2-40B4-BE49-F238E27FC236}">
                <a16:creationId xmlns:a16="http://schemas.microsoft.com/office/drawing/2014/main" id="{D3A541D3-6526-45C6-AD27-C34599AAD8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7361" y="2369450"/>
            <a:ext cx="2495459" cy="1919177"/>
          </a:xfrm>
          <a:prstGeom prst="rect">
            <a:avLst/>
          </a:prstGeom>
        </p:spPr>
      </p:pic>
      <p:pic>
        <p:nvPicPr>
          <p:cNvPr id="3" name="Graphic 2">
            <a:extLst>
              <a:ext uri="{FF2B5EF4-FFF2-40B4-BE49-F238E27FC236}">
                <a16:creationId xmlns:a16="http://schemas.microsoft.com/office/drawing/2014/main" id="{86CD2CB8-9CB3-43AB-AB5E-4B834E507CE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18621" y="2393669"/>
            <a:ext cx="2385060" cy="1919177"/>
          </a:xfrm>
          <a:prstGeom prst="rect">
            <a:avLst/>
          </a:prstGeom>
        </p:spPr>
      </p:pic>
      <p:pic>
        <p:nvPicPr>
          <p:cNvPr id="4" name="Graphic 3">
            <a:extLst>
              <a:ext uri="{FF2B5EF4-FFF2-40B4-BE49-F238E27FC236}">
                <a16:creationId xmlns:a16="http://schemas.microsoft.com/office/drawing/2014/main" id="{BA98206F-9A90-4F6A-8B4B-BAD2E2BE713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91160" y="2337849"/>
            <a:ext cx="3053761" cy="1967681"/>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 name="TextShape 2"/>
          <p:cNvSpPr txBox="1"/>
          <p:nvPr/>
        </p:nvSpPr>
        <p:spPr>
          <a:xfrm>
            <a:off x="13680" y="4785480"/>
            <a:ext cx="548280" cy="357480"/>
          </a:xfrm>
          <a:prstGeom prst="rect">
            <a:avLst/>
          </a:prstGeom>
          <a:noFill/>
          <a:ln>
            <a:noFill/>
          </a:ln>
        </p:spPr>
        <p:txBody>
          <a:bodyPr tIns="91440" bIns="91440"/>
          <a:lstStyle/>
          <a:p>
            <a:pPr>
              <a:lnSpc>
                <a:spcPct val="100000"/>
              </a:lnSpc>
            </a:pPr>
            <a:fld id="{531E3C27-798A-4EF8-B5B0-707186D0042D}" type="slidenum">
              <a:rPr lang="en-IN" sz="1200" b="0" strike="noStrike" spc="-1">
                <a:solidFill>
                  <a:srgbClr val="19BBD5"/>
                </a:solidFill>
                <a:latin typeface="Nixie One"/>
                <a:ea typeface="Nixie One"/>
              </a:rPr>
              <a:t>6</a:t>
            </a:fld>
            <a:endParaRPr lang="en-IN" sz="1200" b="0" strike="noStrike" spc="-1">
              <a:latin typeface="Times New Roman"/>
            </a:endParaRPr>
          </a:p>
        </p:txBody>
      </p:sp>
      <p:sp>
        <p:nvSpPr>
          <p:cNvPr id="4" name="TextBox 3">
            <a:extLst>
              <a:ext uri="{FF2B5EF4-FFF2-40B4-BE49-F238E27FC236}">
                <a16:creationId xmlns:a16="http://schemas.microsoft.com/office/drawing/2014/main" id="{DD8BD0CE-FFF8-4B65-B346-DE51011FC0A2}"/>
              </a:ext>
            </a:extLst>
          </p:cNvPr>
          <p:cNvSpPr txBox="1"/>
          <p:nvPr/>
        </p:nvSpPr>
        <p:spPr>
          <a:xfrm>
            <a:off x="2136840" y="1323647"/>
            <a:ext cx="5067300" cy="461665"/>
          </a:xfrm>
          <a:prstGeom prst="rect">
            <a:avLst/>
          </a:prstGeom>
          <a:noFill/>
        </p:spPr>
        <p:txBody>
          <a:bodyPr wrap="square">
            <a:spAutoFit/>
          </a:bodyPr>
          <a:lstStyle/>
          <a:p>
            <a:pPr>
              <a:lnSpc>
                <a:spcPct val="100000"/>
              </a:lnSpc>
            </a:pPr>
            <a:r>
              <a:rPr lang="en-IN" sz="2400" b="1" strike="noStrike" spc="-1" dirty="0">
                <a:solidFill>
                  <a:schemeClr val="bg1"/>
                </a:solidFill>
                <a:latin typeface="Nixie One"/>
              </a:rPr>
              <a:t>Conclusion</a:t>
            </a:r>
            <a:endParaRPr lang="en-IN" sz="2400" b="1" strike="noStrike" spc="-1" dirty="0">
              <a:solidFill>
                <a:schemeClr val="bg1"/>
              </a:solidFill>
              <a:latin typeface="Arial"/>
            </a:endParaRPr>
          </a:p>
        </p:txBody>
      </p:sp>
      <p:sp>
        <p:nvSpPr>
          <p:cNvPr id="5" name="TextBox 4">
            <a:extLst>
              <a:ext uri="{FF2B5EF4-FFF2-40B4-BE49-F238E27FC236}">
                <a16:creationId xmlns:a16="http://schemas.microsoft.com/office/drawing/2014/main" id="{77CE6B6A-55D3-46F2-BEB8-D4049897AC06}"/>
              </a:ext>
            </a:extLst>
          </p:cNvPr>
          <p:cNvSpPr txBox="1"/>
          <p:nvPr/>
        </p:nvSpPr>
        <p:spPr>
          <a:xfrm>
            <a:off x="2053020" y="1926014"/>
            <a:ext cx="6212486" cy="1815882"/>
          </a:xfrm>
          <a:prstGeom prst="rect">
            <a:avLst/>
          </a:prstGeom>
          <a:noFill/>
        </p:spPr>
        <p:txBody>
          <a:bodyPr wrap="square">
            <a:spAutoFit/>
          </a:bodyPr>
          <a:lstStyle/>
          <a:p>
            <a:pPr>
              <a:lnSpc>
                <a:spcPct val="100000"/>
              </a:lnSpc>
            </a:pPr>
            <a:r>
              <a:rPr lang="en-IN" sz="1400" b="0" strike="noStrike" spc="-1" dirty="0">
                <a:solidFill>
                  <a:schemeClr val="bg1"/>
                </a:solidFill>
                <a:latin typeface="+mj-lt"/>
              </a:rPr>
              <a:t>From the obtained results we its found </a:t>
            </a:r>
            <a:r>
              <a:rPr lang="en-US" sz="1400" dirty="0">
                <a:solidFill>
                  <a:schemeClr val="bg1"/>
                </a:solidFill>
                <a:latin typeface="+mj-lt"/>
              </a:rPr>
              <a:t>that a large share of Indian people were happy with this policy. During the initial days the sentiment was more towards the negative side as the common man had to suffer many hardships. Ultimately, as the new banknotes were made available, the overall sentiment of the people became positive. Later study shows that the demonetization movement eventually failed to achieve its main objective.</a:t>
            </a:r>
          </a:p>
          <a:p>
            <a:pPr>
              <a:lnSpc>
                <a:spcPct val="100000"/>
              </a:lnSpc>
            </a:pPr>
            <a:endParaRPr lang="en-US" sz="1400" b="0" strike="noStrike" spc="-1" dirty="0">
              <a:solidFill>
                <a:schemeClr val="bg1"/>
              </a:solidFill>
              <a:latin typeface="+mj-lt"/>
            </a:endParaRPr>
          </a:p>
          <a:p>
            <a:pPr>
              <a:lnSpc>
                <a:spcPct val="100000"/>
              </a:lnSpc>
            </a:pPr>
            <a:endParaRPr lang="en-US" sz="1400" b="0" strike="noStrike" spc="-1" dirty="0">
              <a:solidFill>
                <a:schemeClr val="bg1"/>
              </a:solidFill>
              <a:latin typeface="+mj-l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4E60E2-E1DC-4972-8BBC-9C817628A863}"/>
              </a:ext>
            </a:extLst>
          </p:cNvPr>
          <p:cNvSpPr txBox="1"/>
          <p:nvPr/>
        </p:nvSpPr>
        <p:spPr>
          <a:xfrm>
            <a:off x="2136840" y="1323647"/>
            <a:ext cx="5067300" cy="461665"/>
          </a:xfrm>
          <a:prstGeom prst="rect">
            <a:avLst/>
          </a:prstGeom>
          <a:noFill/>
        </p:spPr>
        <p:txBody>
          <a:bodyPr wrap="square">
            <a:spAutoFit/>
          </a:bodyPr>
          <a:lstStyle/>
          <a:p>
            <a:pPr>
              <a:lnSpc>
                <a:spcPct val="100000"/>
              </a:lnSpc>
            </a:pPr>
            <a:r>
              <a:rPr lang="en-IN" sz="2400" b="1" spc="-1" dirty="0">
                <a:solidFill>
                  <a:schemeClr val="bg1"/>
                </a:solidFill>
                <a:latin typeface="Nixie One"/>
              </a:rPr>
              <a:t>Future Scope</a:t>
            </a:r>
            <a:endParaRPr lang="en-IN" sz="2400" b="1" strike="noStrike" spc="-1" dirty="0">
              <a:solidFill>
                <a:schemeClr val="bg1"/>
              </a:solidFill>
              <a:latin typeface="Arial"/>
            </a:endParaRPr>
          </a:p>
        </p:txBody>
      </p:sp>
      <p:sp>
        <p:nvSpPr>
          <p:cNvPr id="3" name="TextBox 2">
            <a:extLst>
              <a:ext uri="{FF2B5EF4-FFF2-40B4-BE49-F238E27FC236}">
                <a16:creationId xmlns:a16="http://schemas.microsoft.com/office/drawing/2014/main" id="{9296C50F-495A-4B0B-989A-809BFD48C185}"/>
              </a:ext>
            </a:extLst>
          </p:cNvPr>
          <p:cNvSpPr txBox="1"/>
          <p:nvPr/>
        </p:nvSpPr>
        <p:spPr>
          <a:xfrm>
            <a:off x="2053020" y="1926014"/>
            <a:ext cx="6212486" cy="1169551"/>
          </a:xfrm>
          <a:prstGeom prst="rect">
            <a:avLst/>
          </a:prstGeom>
          <a:noFill/>
        </p:spPr>
        <p:txBody>
          <a:bodyPr wrap="square">
            <a:spAutoFit/>
          </a:bodyPr>
          <a:lstStyle/>
          <a:p>
            <a:pPr>
              <a:lnSpc>
                <a:spcPct val="100000"/>
              </a:lnSpc>
            </a:pPr>
            <a:r>
              <a:rPr lang="en-US" sz="1400" b="0" strike="noStrike" spc="-1" dirty="0">
                <a:solidFill>
                  <a:schemeClr val="bg1"/>
                </a:solidFill>
                <a:latin typeface="+mj-lt"/>
              </a:rPr>
              <a:t>In future we look forward to develop a web application that takes any query from the user and performs the sentiment analysis of the same to give accurate and structured information which can be easily understood by the end user.</a:t>
            </a:r>
          </a:p>
          <a:p>
            <a:pPr>
              <a:lnSpc>
                <a:spcPct val="100000"/>
              </a:lnSpc>
            </a:pPr>
            <a:endParaRPr lang="en-US" sz="1400" b="0" strike="noStrike" spc="-1" dirty="0">
              <a:solidFill>
                <a:schemeClr val="bg1"/>
              </a:solidFill>
              <a:latin typeface="+mj-lt"/>
            </a:endParaRPr>
          </a:p>
        </p:txBody>
      </p:sp>
    </p:spTree>
    <p:extLst>
      <p:ext uri="{BB962C8B-B14F-4D97-AF65-F5344CB8AC3E}">
        <p14:creationId xmlns:p14="http://schemas.microsoft.com/office/powerpoint/2010/main" val="2349873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 name="CustomShape 1"/>
          <p:cNvSpPr/>
          <p:nvPr/>
        </p:nvSpPr>
        <p:spPr>
          <a:xfrm rot="16200000">
            <a:off x="1053720" y="533520"/>
            <a:ext cx="1855440" cy="2142720"/>
          </a:xfrm>
          <a:custGeom>
            <a:avLst/>
            <a:gdLst/>
            <a:ahLst/>
            <a:cxnLst/>
            <a:rect l="l" t="t" r="r" b="b"/>
            <a:pathLst>
              <a:path w="120000" h="120000">
                <a:moveTo>
                  <a:pt x="60000" y="0"/>
                </a:moveTo>
                <a:lnTo>
                  <a:pt x="120000" y="30000"/>
                </a:lnTo>
                <a:lnTo>
                  <a:pt x="120000" y="90000"/>
                </a:lnTo>
                <a:lnTo>
                  <a:pt x="60000" y="120000"/>
                </a:lnTo>
                <a:lnTo>
                  <a:pt x="0" y="90000"/>
                </a:lnTo>
                <a:lnTo>
                  <a:pt x="0" y="30000"/>
                </a:lnTo>
                <a:close/>
              </a:path>
            </a:pathLst>
          </a:custGeom>
          <a:gradFill rotWithShape="0">
            <a:gsLst>
              <a:gs pos="0">
                <a:srgbClr val="3393E2"/>
              </a:gs>
              <a:gs pos="100000">
                <a:srgbClr val="00E2C7"/>
              </a:gs>
            </a:gsLst>
            <a:lin ang="0"/>
          </a:gradFill>
          <a:ln>
            <a:noFill/>
          </a:ln>
        </p:spPr>
        <p:style>
          <a:lnRef idx="0">
            <a:scrgbClr r="0" g="0" b="0"/>
          </a:lnRef>
          <a:fillRef idx="0">
            <a:scrgbClr r="0" g="0" b="0"/>
          </a:fillRef>
          <a:effectRef idx="0">
            <a:scrgbClr r="0" g="0" b="0"/>
          </a:effectRef>
          <a:fontRef idx="minor"/>
        </p:style>
      </p:sp>
      <p:sp>
        <p:nvSpPr>
          <p:cNvPr id="783" name="TextShape 2"/>
          <p:cNvSpPr txBox="1"/>
          <p:nvPr/>
        </p:nvSpPr>
        <p:spPr>
          <a:xfrm>
            <a:off x="3152880" y="1354680"/>
            <a:ext cx="4561920" cy="1159560"/>
          </a:xfrm>
          <a:prstGeom prst="rect">
            <a:avLst/>
          </a:prstGeom>
          <a:noFill/>
          <a:ln>
            <a:noFill/>
          </a:ln>
        </p:spPr>
        <p:txBody>
          <a:bodyPr tIns="91440" bIns="91440" anchor="b"/>
          <a:lstStyle/>
          <a:p>
            <a:pPr>
              <a:lnSpc>
                <a:spcPct val="100000"/>
              </a:lnSpc>
            </a:pPr>
            <a:r>
              <a:rPr lang="en-IN" sz="8000" b="0" strike="noStrike" spc="-1">
                <a:solidFill>
                  <a:srgbClr val="19BBD5"/>
                </a:solidFill>
                <a:latin typeface="Nixie One"/>
                <a:ea typeface="Nixie One"/>
              </a:rPr>
              <a:t>Thanks!</a:t>
            </a:r>
            <a:endParaRPr lang="en-IN" sz="8000" b="0" strike="noStrike" spc="-1">
              <a:solidFill>
                <a:srgbClr val="000000"/>
              </a:solidFill>
              <a:latin typeface="Arial"/>
            </a:endParaRPr>
          </a:p>
        </p:txBody>
      </p:sp>
      <p:sp>
        <p:nvSpPr>
          <p:cNvPr id="785" name="CustomShape 4"/>
          <p:cNvSpPr/>
          <p:nvPr/>
        </p:nvSpPr>
        <p:spPr>
          <a:xfrm>
            <a:off x="1591560" y="1212480"/>
            <a:ext cx="779040" cy="779040"/>
          </a:xfrm>
          <a:custGeom>
            <a:avLst/>
            <a:gdLst/>
            <a:ahLst/>
            <a:cxnLst/>
            <a:rect l="l" t="t" r="r" b="b"/>
            <a:pathLst>
              <a:path w="15290" h="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786" name="TextShape 5"/>
          <p:cNvSpPr txBox="1"/>
          <p:nvPr/>
        </p:nvSpPr>
        <p:spPr>
          <a:xfrm>
            <a:off x="13680" y="4785480"/>
            <a:ext cx="548280" cy="357480"/>
          </a:xfrm>
          <a:prstGeom prst="rect">
            <a:avLst/>
          </a:prstGeom>
          <a:noFill/>
          <a:ln>
            <a:noFill/>
          </a:ln>
        </p:spPr>
        <p:txBody>
          <a:bodyPr tIns="91440" bIns="91440"/>
          <a:lstStyle/>
          <a:p>
            <a:pPr>
              <a:lnSpc>
                <a:spcPct val="100000"/>
              </a:lnSpc>
            </a:pPr>
            <a:fld id="{888F239F-4971-472B-95CB-95C565B3F28E}" type="slidenum">
              <a:rPr lang="en-IN" sz="1200" b="0" strike="noStrike" spc="-1">
                <a:solidFill>
                  <a:srgbClr val="19BBD5"/>
                </a:solidFill>
                <a:latin typeface="Nixie One"/>
                <a:ea typeface="Nixie One"/>
              </a:rPr>
              <a:t>8</a:t>
            </a:fld>
            <a:endParaRPr lang="en-IN"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203</TotalTime>
  <Words>367</Words>
  <Application>Microsoft Office PowerPoint</Application>
  <PresentationFormat>On-screen Show (16:9)</PresentationFormat>
  <Paragraphs>41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Muli</vt:lpstr>
      <vt:lpstr>Nixie One</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Kirti K</dc:creator>
  <dc:description/>
  <cp:lastModifiedBy>Kirti Kummangalam</cp:lastModifiedBy>
  <cp:revision>13</cp:revision>
  <dcterms:modified xsi:type="dcterms:W3CDTF">2021-02-09T13:45:06Z</dcterms:modified>
  <dc:language>en-IN</dc:language>
</cp:coreProperties>
</file>