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handoutMasterIdLst>
    <p:handoutMasterId r:id="rId18"/>
  </p:handoutMasterIdLst>
  <p:sldIdLst>
    <p:sldId id="283" r:id="rId4"/>
    <p:sldId id="271" r:id="rId5"/>
    <p:sldId id="272" r:id="rId6"/>
    <p:sldId id="360" r:id="rId7"/>
    <p:sldId id="311" r:id="rId8"/>
    <p:sldId id="285" r:id="rId9"/>
    <p:sldId id="288" r:id="rId10"/>
    <p:sldId id="295" r:id="rId11"/>
    <p:sldId id="339" r:id="rId12"/>
    <p:sldId id="361" r:id="rId13"/>
    <p:sldId id="307" r:id="rId14"/>
    <p:sldId id="308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7815" autoAdjust="0"/>
  </p:normalViewPr>
  <p:slideViewPr>
    <p:cSldViewPr snapToGrid="0" showGuides="1">
      <p:cViewPr>
        <p:scale>
          <a:sx n="76" d="100"/>
          <a:sy n="76" d="100"/>
        </p:scale>
        <p:origin x="-316" y="-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44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1" r:id="rId6"/>
    <p:sldLayoutId id="214748366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0B11D52-2D2A-47E9-8A08-27A67ED5F477}"/>
              </a:ext>
            </a:extLst>
          </p:cNvPr>
          <p:cNvGrpSpPr/>
          <p:nvPr/>
        </p:nvGrpSpPr>
        <p:grpSpPr>
          <a:xfrm>
            <a:off x="3039625" y="121819"/>
            <a:ext cx="6067597" cy="3772921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xmlns="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xmlns="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xmlns="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xmlns="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xmlns="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xmlns="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xmlns="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xmlns="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xmlns="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F8F52D0-5D87-405E-BA65-56AF9A3D3B55}"/>
              </a:ext>
            </a:extLst>
          </p:cNvPr>
          <p:cNvGrpSpPr/>
          <p:nvPr/>
        </p:nvGrpSpPr>
        <p:grpSpPr>
          <a:xfrm>
            <a:off x="6954024" y="2846105"/>
            <a:ext cx="510095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xmlns="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71E387C-4FC3-44EF-828B-747F9B7B6658}"/>
              </a:ext>
            </a:extLst>
          </p:cNvPr>
          <p:cNvGrpSpPr/>
          <p:nvPr/>
        </p:nvGrpSpPr>
        <p:grpSpPr>
          <a:xfrm flipH="1">
            <a:off x="7802608" y="1119068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xmlns="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3926F20-DE46-48FA-9510-FF7D1ABD2A85}"/>
              </a:ext>
            </a:extLst>
          </p:cNvPr>
          <p:cNvSpPr txBox="1"/>
          <p:nvPr/>
        </p:nvSpPr>
        <p:spPr>
          <a:xfrm>
            <a:off x="21888" y="2624935"/>
            <a:ext cx="7302562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Dynamic Healthcare </a:t>
            </a:r>
            <a:r>
              <a:rPr lang="en-US" altLang="ko-KR" sz="4000" b="1" dirty="0" err="1" smtClean="0">
                <a:cs typeface="Arial" pitchFamily="34" charset="0"/>
              </a:rPr>
              <a:t>Webapp</a:t>
            </a:r>
            <a:endParaRPr lang="ko-KR" altLang="en-US" sz="4000" b="1" dirty="0">
              <a:cs typeface="Arial" pitchFamily="34" charset="0"/>
            </a:endParaRPr>
          </a:p>
        </p:txBody>
      </p:sp>
      <p:pic>
        <p:nvPicPr>
          <p:cNvPr id="1026" name="Picture 2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7" y="327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8722" y="3910451"/>
            <a:ext cx="32235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THE TECHNOCRATS</a:t>
            </a:r>
            <a:endParaRPr lang="en-IN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98722" y="4537036"/>
            <a:ext cx="3326316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TEAM MEMBERS-</a:t>
            </a:r>
          </a:p>
          <a:p>
            <a:pPr marL="342900" indent="-342900">
              <a:buAutoNum type="arabicPeriod"/>
            </a:pPr>
            <a:r>
              <a:rPr lang="en-IN" sz="2000" b="1" dirty="0" err="1" smtClean="0">
                <a:solidFill>
                  <a:srgbClr val="002060"/>
                </a:solidFill>
              </a:rPr>
              <a:t>Aarushi</a:t>
            </a:r>
            <a:r>
              <a:rPr lang="en-IN" sz="2000" b="1" dirty="0" smtClean="0">
                <a:solidFill>
                  <a:srgbClr val="002060"/>
                </a:solidFill>
              </a:rPr>
              <a:t> Sharma (lead)</a:t>
            </a:r>
          </a:p>
          <a:p>
            <a:pPr marL="342900" indent="-342900">
              <a:buAutoNum type="arabicPeriod"/>
            </a:pPr>
            <a:r>
              <a:rPr lang="en-IN" sz="2000" b="1" dirty="0" err="1" smtClean="0">
                <a:solidFill>
                  <a:srgbClr val="002060"/>
                </a:solidFill>
              </a:rPr>
              <a:t>Prachi</a:t>
            </a:r>
            <a:r>
              <a:rPr lang="en-IN" sz="2000" b="1" dirty="0" smtClean="0">
                <a:solidFill>
                  <a:srgbClr val="002060"/>
                </a:solidFill>
              </a:rPr>
              <a:t> Singh</a:t>
            </a:r>
          </a:p>
          <a:p>
            <a:pPr marL="342900" indent="-342900">
              <a:buAutoNum type="arabicPeriod"/>
            </a:pPr>
            <a:r>
              <a:rPr lang="en-IN" sz="2000" b="1" dirty="0" err="1" smtClean="0">
                <a:solidFill>
                  <a:srgbClr val="002060"/>
                </a:solidFill>
              </a:rPr>
              <a:t>Kirti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</a:rPr>
              <a:t>Kummangalam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B6FFFE06-B842-4A48-B654-32531C150C27}"/>
              </a:ext>
            </a:extLst>
          </p:cNvPr>
          <p:cNvSpPr/>
          <p:nvPr/>
        </p:nvSpPr>
        <p:spPr>
          <a:xfrm>
            <a:off x="1" y="3212976"/>
            <a:ext cx="502500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BD34023-E098-40BD-B9E8-FA94D7BBCB50}"/>
              </a:ext>
            </a:extLst>
          </p:cNvPr>
          <p:cNvSpPr/>
          <p:nvPr/>
        </p:nvSpPr>
        <p:spPr>
          <a:xfrm>
            <a:off x="0" y="897340"/>
            <a:ext cx="54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7D9C1902-3DA6-45C8-A747-9D34854FBE3D}"/>
              </a:ext>
            </a:extLst>
          </p:cNvPr>
          <p:cNvSpPr/>
          <p:nvPr/>
        </p:nvSpPr>
        <p:spPr>
          <a:xfrm>
            <a:off x="110610" y="4043603"/>
            <a:ext cx="4274442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923A07-C4B9-4252-B01C-A32D2A897A84}"/>
              </a:ext>
            </a:extLst>
          </p:cNvPr>
          <p:cNvSpPr txBox="1"/>
          <p:nvPr/>
        </p:nvSpPr>
        <p:spPr>
          <a:xfrm>
            <a:off x="646592" y="976937"/>
            <a:ext cx="39002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GLIMPSES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sz="4400" b="1" dirty="0" smtClean="0">
                <a:cs typeface="Arial" pitchFamily="34" charset="0"/>
              </a:rPr>
              <a:t>OF WEBAPP</a:t>
            </a:r>
            <a:endParaRPr lang="ko-KR" altLang="en-US" sz="4400" b="1" dirty="0">
              <a:cs typeface="Arial" pitchFamily="34" charset="0"/>
            </a:endParaRPr>
          </a:p>
        </p:txBody>
      </p:sp>
      <p:pic>
        <p:nvPicPr>
          <p:cNvPr id="1027" name="Picture 3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6" y="40436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ARUSHI\Desktop\Hackathons\HACK-NU-THON\WhatsApp Image 2020-09-27 at 09.36.21.jpe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0" r="18380"/>
          <a:stretch>
            <a:fillRect/>
          </a:stretch>
        </p:blipFill>
        <p:spPr bwMode="auto">
          <a:xfrm>
            <a:off x="4546834" y="68379"/>
            <a:ext cx="4093828" cy="44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ARUSHI\Desktop\Hackathons\HACK-NU-THON\WhatsApp Image 2020-09-27 at 09.36.21 (2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82" y="1727491"/>
            <a:ext cx="455801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5478013" y="5381859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: Shape 41">
            <a:extLst>
              <a:ext uri="{FF2B5EF4-FFF2-40B4-BE49-F238E27FC236}">
                <a16:creationId xmlns:a16="http://schemas.microsoft.com/office/drawing/2014/main" xmlns="" id="{2C622E8F-654F-4B00-B536-E0223D5F7D1B}"/>
              </a:ext>
            </a:extLst>
          </p:cNvPr>
          <p:cNvSpPr/>
          <p:nvPr/>
        </p:nvSpPr>
        <p:spPr>
          <a:xfrm>
            <a:off x="11293571" y="235924"/>
            <a:ext cx="671340" cy="885749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6074739" y="538185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C1E72C1-16EF-452A-8AB4-4AFBB0FE4C4B}"/>
              </a:ext>
            </a:extLst>
          </p:cNvPr>
          <p:cNvGrpSpPr/>
          <p:nvPr/>
        </p:nvGrpSpPr>
        <p:grpSpPr>
          <a:xfrm>
            <a:off x="10049476" y="185525"/>
            <a:ext cx="721439" cy="958917"/>
            <a:chOff x="3941816" y="1814078"/>
            <a:chExt cx="1781788" cy="25939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590E5EB1-7374-42EA-BF8D-226D4D2AB5D0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xmlns="" id="{8EE74618-A923-4174-B049-E1EBA819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0FCBAF9E-DF73-4C1F-8A4F-21F4D1D3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xmlns="" id="{4866E537-611A-40EB-B710-8C4A3729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: Shape 161">
                <a:extLst>
                  <a:ext uri="{FF2B5EF4-FFF2-40B4-BE49-F238E27FC236}">
                    <a16:creationId xmlns:a16="http://schemas.microsoft.com/office/drawing/2014/main" xmlns="" id="{CE6E48A7-63B7-425B-BB8D-E1D6F0E53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162">
                <a:extLst>
                  <a:ext uri="{FF2B5EF4-FFF2-40B4-BE49-F238E27FC236}">
                    <a16:creationId xmlns:a16="http://schemas.microsoft.com/office/drawing/2014/main" xmlns="" id="{603A2EBD-8575-4202-9BB7-8B99607ABC80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xmlns="" id="{110EABA1-6608-4A32-9EFB-A2E55B90E316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Chevron 2">
              <a:extLst>
                <a:ext uri="{FF2B5EF4-FFF2-40B4-BE49-F238E27FC236}">
                  <a16:creationId xmlns:a16="http://schemas.microsoft.com/office/drawing/2014/main" xmlns="" id="{69F537CD-8431-400B-B41B-3F76224E1997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Chevron 2">
              <a:extLst>
                <a:ext uri="{FF2B5EF4-FFF2-40B4-BE49-F238E27FC236}">
                  <a16:creationId xmlns:a16="http://schemas.microsoft.com/office/drawing/2014/main" xmlns="" id="{6B55EB01-32D0-430E-B984-057C3328703F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Chevron 2">
              <a:extLst>
                <a:ext uri="{FF2B5EF4-FFF2-40B4-BE49-F238E27FC236}">
                  <a16:creationId xmlns:a16="http://schemas.microsoft.com/office/drawing/2014/main" xmlns="" id="{B4D2A80E-F07F-4CA0-A37F-3240663CC080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A9AA58CC-D998-41E6-8AAA-D8C9DE7E2E53}"/>
              </a:ext>
            </a:extLst>
          </p:cNvPr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A83E59C-C1CC-474D-BEEA-A1186E031FA1}"/>
              </a:ext>
            </a:extLst>
          </p:cNvPr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C9543C17-3F30-4AA5-B7E2-29A037B61C8C}"/>
                </a:ext>
              </a:extLst>
            </p:cNvPr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A52D016-2DD1-48C3-B980-2203D141BEA0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D3A38FA-29B8-4393-AC2A-4500F3038451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5409E60-B092-48DB-B96E-1A95670F615A}"/>
                </a:ext>
              </a:extLst>
            </p:cNvPr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9033C96-48D3-4E9A-B712-D4B453F57410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5A806D3-90CB-44A2-A170-D4D8C03867D0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C419A77-37C0-4192-A661-24EDAE2B4184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5A2AF5E-6A60-472B-B222-3F9CA8963F4E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85D74B3-A7E2-4A5F-A27D-A6ACFE2CD259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818C30D5-6D94-4F34-B09C-173208E47A8B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8AC7728-3142-44A2-8342-D2678BE6445D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EB8DD8F-0093-4265-9CE6-8973297F2DD7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93A6EC8D-C5D3-4441-880B-1A5A596B3D2F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02DB3BE-6249-4FF1-A0B0-DA4AD4DB4752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5EC9B926-FCAF-48C3-96BE-8AAAC5FED0EE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BF4D2861-C21E-4320-A953-113098B78134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9839DE31-A626-438B-87E8-2AE013072D6C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8FFEB45-4F2A-47B0-83BA-95CBF9DF2D66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EE645B7E-9684-4522-A3C0-684CA711CE97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EFB99FBA-5B02-475A-8377-4E6205D057BD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969D98A7-4924-4B58-A7D7-66835124755F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D676F80E-F139-4996-8CC8-73D3EBEB18CB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ADA9EBB6-05E8-4651-B58C-05A4D4540AB7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098" name="Picture 2" descr="C:\Users\AARUSHI\Desktop\Hackathons\HACK-NU-THON\WhatsApp Image 2020-09-27 at 09.36.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6" y="1129348"/>
            <a:ext cx="6555078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A9AA58CC-D998-41E6-8AAA-D8C9DE7E2E53}"/>
              </a:ext>
            </a:extLst>
          </p:cNvPr>
          <p:cNvGrpSpPr/>
          <p:nvPr/>
        </p:nvGrpSpPr>
        <p:grpSpPr>
          <a:xfrm>
            <a:off x="0" y="28147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0677326-F9AD-4F37-9A4B-2A9EED6F4E1D}"/>
              </a:ext>
            </a:extLst>
          </p:cNvPr>
          <p:cNvGrpSpPr/>
          <p:nvPr/>
        </p:nvGrpSpPr>
        <p:grpSpPr>
          <a:xfrm flipH="1">
            <a:off x="42578" y="984562"/>
            <a:ext cx="1817684" cy="5148844"/>
            <a:chOff x="9848744" y="1144710"/>
            <a:chExt cx="1916068" cy="542753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FCFBE260-D265-4CAF-ACAE-50233EBC5572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B2A6A42-7997-4F07-B044-3E1D250C18E3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39DDE43-61A4-41AB-9241-CDADCA391A0A}"/>
                </a:ext>
              </a:extLst>
            </p:cNvPr>
            <p:cNvSpPr/>
            <p:nvPr/>
          </p:nvSpPr>
          <p:spPr>
            <a:xfrm flipH="1">
              <a:off x="9848744" y="1948817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472DAEC-C98D-471B-A512-15F689940FAC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77D2611-564F-4C2C-BE93-269E9C9D5659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B5101953-CF2B-4C65-AB11-E9E46E631932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77EBF1B-1628-457D-80D4-9548E594FC3C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A34442A9-D38E-46E6-B708-572374E4D9F6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3CE4513-671B-400D-977F-6D67D704CBCD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02542170-5039-4686-93DB-6F6A0012EBA2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20E55561-055A-41F4-9330-D29CAD1DC569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C837E7D2-E6E9-4604-96A3-F318142979C2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8D7B3B08-0695-4A0D-B69D-AFA235D234C0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0B8B5A82-BFA9-4435-8EA0-3C5B2090E060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E0C61D74-EDC8-41BD-85C7-C84B18E5B36E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746C6B0C-2882-4DBF-BFB6-36CE58757487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726DA4E3-A9D9-4DD1-B099-650C67357F51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C3B35CF1-5F69-494D-81A8-35FFD78466FA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323BCCCE-E96D-491B-AD1C-98DF364E3D78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0208B505-64FE-4174-BA80-31FCEE48D4C1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7F469136-C106-4CB3-8038-4E8A5C7F5468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17B16323-A1A7-4F9E-B276-F1FD51A9EB18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EE92A4E9-321E-49BB-A6E0-22E996E99AD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E3C9CCF0-8458-4C02-B51E-524D9EE3F668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25785655-3489-4A5D-A2A2-CF616A28192F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8B4F8728-8A66-43C4-9F55-F8C2D3890DC0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B9E24A4-3456-46C1-925B-538F65E50DAD}"/>
              </a:ext>
            </a:extLst>
          </p:cNvPr>
          <p:cNvGrpSpPr/>
          <p:nvPr/>
        </p:nvGrpSpPr>
        <p:grpSpPr>
          <a:xfrm>
            <a:off x="3070710" y="605747"/>
            <a:ext cx="2619311" cy="1562348"/>
            <a:chOff x="9508536" y="1074085"/>
            <a:chExt cx="2188187" cy="1305194"/>
          </a:xfrm>
        </p:grpSpPr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xmlns="" id="{84FF8C26-D698-47F7-B09F-51607F128F39}"/>
                </a:ext>
              </a:extLst>
            </p:cNvPr>
            <p:cNvSpPr/>
            <p:nvPr/>
          </p:nvSpPr>
          <p:spPr>
            <a:xfrm>
              <a:off x="9914052" y="1134177"/>
              <a:ext cx="1119591" cy="1119591"/>
            </a:xfrm>
            <a:prstGeom prst="mathPlus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lus Sign 101">
              <a:extLst>
                <a:ext uri="{FF2B5EF4-FFF2-40B4-BE49-F238E27FC236}">
                  <a16:creationId xmlns:a16="http://schemas.microsoft.com/office/drawing/2014/main" xmlns="" id="{671F442B-DD14-42EA-98D5-898EC3D516F6}"/>
                </a:ext>
              </a:extLst>
            </p:cNvPr>
            <p:cNvSpPr/>
            <p:nvPr/>
          </p:nvSpPr>
          <p:spPr>
            <a:xfrm>
              <a:off x="10868401" y="1074085"/>
              <a:ext cx="627753" cy="627753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xmlns="" id="{9E1E5E5A-3E29-445D-8F9A-1DE007B277DA}"/>
                </a:ext>
              </a:extLst>
            </p:cNvPr>
            <p:cNvSpPr/>
            <p:nvPr/>
          </p:nvSpPr>
          <p:spPr>
            <a:xfrm>
              <a:off x="11266157" y="1652655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lus Sign 103">
              <a:extLst>
                <a:ext uri="{FF2B5EF4-FFF2-40B4-BE49-F238E27FC236}">
                  <a16:creationId xmlns:a16="http://schemas.microsoft.com/office/drawing/2014/main" xmlns="" id="{30AEFE4D-02F2-45E6-9226-0A1D670E8ED6}"/>
                </a:ext>
              </a:extLst>
            </p:cNvPr>
            <p:cNvSpPr/>
            <p:nvPr/>
          </p:nvSpPr>
          <p:spPr>
            <a:xfrm>
              <a:off x="9840764" y="1948713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lus Sign 104">
              <a:extLst>
                <a:ext uri="{FF2B5EF4-FFF2-40B4-BE49-F238E27FC236}">
                  <a16:creationId xmlns:a16="http://schemas.microsoft.com/office/drawing/2014/main" xmlns="" id="{601258F1-450E-416A-8090-5D76E259085F}"/>
                </a:ext>
              </a:extLst>
            </p:cNvPr>
            <p:cNvSpPr/>
            <p:nvPr/>
          </p:nvSpPr>
          <p:spPr>
            <a:xfrm>
              <a:off x="9508536" y="1130336"/>
              <a:ext cx="430566" cy="430566"/>
            </a:xfrm>
            <a:prstGeom prst="mathPlus">
              <a:avLst/>
            </a:pr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7" y="374993"/>
            <a:ext cx="5100506" cy="336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AARUSHI\Desktop\Hackathons\HACK-NU-THON\WhatsApp Image 2020-09-27 at 09.36.2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492" y="2671901"/>
            <a:ext cx="5575660" cy="34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25886" y="4747952"/>
            <a:ext cx="28648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SOME MORE GLIMPSES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xmlns="" id="{7D7254B3-28A1-481C-86B5-F7DFEFB95218}"/>
              </a:ext>
            </a:extLst>
          </p:cNvPr>
          <p:cNvGrpSpPr/>
          <p:nvPr/>
        </p:nvGrpSpPr>
        <p:grpSpPr>
          <a:xfrm flipH="1">
            <a:off x="1505742" y="2828423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80747D4-4A72-43C8-AD9A-D3B15F47D55D}"/>
              </a:ext>
            </a:extLst>
          </p:cNvPr>
          <p:cNvSpPr/>
          <p:nvPr/>
        </p:nvSpPr>
        <p:spPr>
          <a:xfrm rot="21387757" flipH="1">
            <a:off x="7068109" y="3696276"/>
            <a:ext cx="5117712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rgbClr val="002060"/>
                </a:solidFill>
                <a:latin typeface="Algerian" pitchFamily="82" charset="0"/>
                <a:cs typeface="Arial" pitchFamily="34" charset="0"/>
              </a:rPr>
              <a:t>Thank </a:t>
            </a:r>
            <a:r>
              <a:rPr lang="en-US" altLang="ko-KR" sz="5867" b="1" dirty="0" smtClean="0">
                <a:solidFill>
                  <a:srgbClr val="002060"/>
                </a:solidFill>
                <a:latin typeface="Algerian" pitchFamily="82" charset="0"/>
                <a:cs typeface="Arial" pitchFamily="34" charset="0"/>
              </a:rPr>
              <a:t>You </a:t>
            </a:r>
            <a:r>
              <a:rPr lang="en-US" altLang="ko-KR" sz="5867" dirty="0" smtClean="0">
                <a:cs typeface="Arial" pitchFamily="34" charset="0"/>
                <a:sym typeface="Wingdings" pitchFamily="2" charset="2"/>
              </a:rPr>
              <a:t>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1D19C4F-9913-4063-B0BC-F2D92C3F34C3}"/>
              </a:ext>
            </a:extLst>
          </p:cNvPr>
          <p:cNvGrpSpPr/>
          <p:nvPr/>
        </p:nvGrpSpPr>
        <p:grpSpPr>
          <a:xfrm flipH="1">
            <a:off x="87562" y="4240112"/>
            <a:ext cx="1898259" cy="2617888"/>
            <a:chOff x="6277020" y="2139413"/>
            <a:chExt cx="3232540" cy="4457995"/>
          </a:xfrm>
        </p:grpSpPr>
        <p:grpSp>
          <p:nvGrpSpPr>
            <p:cNvPr id="33" name="Graphic 71">
              <a:extLst>
                <a:ext uri="{FF2B5EF4-FFF2-40B4-BE49-F238E27FC236}">
                  <a16:creationId xmlns:a16="http://schemas.microsoft.com/office/drawing/2014/main" xmlns="" id="{641682F4-7B5F-4483-B888-818A9365C1FE}"/>
                </a:ext>
              </a:extLst>
            </p:cNvPr>
            <p:cNvGrpSpPr/>
            <p:nvPr/>
          </p:nvGrpSpPr>
          <p:grpSpPr>
            <a:xfrm>
              <a:off x="6277020" y="2139413"/>
              <a:ext cx="3232540" cy="4457995"/>
              <a:chOff x="6277020" y="2139413"/>
              <a:chExt cx="3232540" cy="4457995"/>
            </a:xfrm>
          </p:grpSpPr>
          <p:sp>
            <p:nvSpPr>
              <p:cNvPr id="44" name="Freeform: Shape 73">
                <a:extLst>
                  <a:ext uri="{FF2B5EF4-FFF2-40B4-BE49-F238E27FC236}">
                    <a16:creationId xmlns:a16="http://schemas.microsoft.com/office/drawing/2014/main" xmlns="" id="{A205649E-0B1E-48A9-8C3A-91B2FB9D647B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77">
                <a:extLst>
                  <a:ext uri="{FF2B5EF4-FFF2-40B4-BE49-F238E27FC236}">
                    <a16:creationId xmlns:a16="http://schemas.microsoft.com/office/drawing/2014/main" xmlns="" id="{8A8E4DE5-267C-464B-AB02-4121855477F6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78">
                <a:extLst>
                  <a:ext uri="{FF2B5EF4-FFF2-40B4-BE49-F238E27FC236}">
                    <a16:creationId xmlns:a16="http://schemas.microsoft.com/office/drawing/2014/main" xmlns="" id="{B483F406-8D97-45B4-BBD6-4400A25C4697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79">
                <a:extLst>
                  <a:ext uri="{FF2B5EF4-FFF2-40B4-BE49-F238E27FC236}">
                    <a16:creationId xmlns:a16="http://schemas.microsoft.com/office/drawing/2014/main" xmlns="" id="{CFB3ECC4-4B62-4B80-A20F-D06217D2FBC7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80">
                <a:extLst>
                  <a:ext uri="{FF2B5EF4-FFF2-40B4-BE49-F238E27FC236}">
                    <a16:creationId xmlns:a16="http://schemas.microsoft.com/office/drawing/2014/main" xmlns="" id="{283249D1-9959-4073-9D28-09A32C814D77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81">
                <a:extLst>
                  <a:ext uri="{FF2B5EF4-FFF2-40B4-BE49-F238E27FC236}">
                    <a16:creationId xmlns:a16="http://schemas.microsoft.com/office/drawing/2014/main" xmlns="" id="{AB5C1427-37B2-4ADC-AACD-4A7999E298C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82">
                <a:extLst>
                  <a:ext uri="{FF2B5EF4-FFF2-40B4-BE49-F238E27FC236}">
                    <a16:creationId xmlns:a16="http://schemas.microsoft.com/office/drawing/2014/main" xmlns="" id="{59F5D4A7-6C54-4070-9EFC-7A8997A8657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83">
                <a:extLst>
                  <a:ext uri="{FF2B5EF4-FFF2-40B4-BE49-F238E27FC236}">
                    <a16:creationId xmlns:a16="http://schemas.microsoft.com/office/drawing/2014/main" xmlns="" id="{B8D3EFE2-1683-4346-B72C-8A9FEFEA68EB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84">
                <a:extLst>
                  <a:ext uri="{FF2B5EF4-FFF2-40B4-BE49-F238E27FC236}">
                    <a16:creationId xmlns:a16="http://schemas.microsoft.com/office/drawing/2014/main" xmlns="" id="{84BBB867-12C1-4772-BC70-25629E4EDC7B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85">
                <a:extLst>
                  <a:ext uri="{FF2B5EF4-FFF2-40B4-BE49-F238E27FC236}">
                    <a16:creationId xmlns:a16="http://schemas.microsoft.com/office/drawing/2014/main" xmlns="" id="{B1192437-185A-4DF4-91A9-F68136614603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86">
                <a:extLst>
                  <a:ext uri="{FF2B5EF4-FFF2-40B4-BE49-F238E27FC236}">
                    <a16:creationId xmlns:a16="http://schemas.microsoft.com/office/drawing/2014/main" xmlns="" id="{12770122-CB3E-451A-8C30-9522C1AFD760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87">
                <a:extLst>
                  <a:ext uri="{FF2B5EF4-FFF2-40B4-BE49-F238E27FC236}">
                    <a16:creationId xmlns:a16="http://schemas.microsoft.com/office/drawing/2014/main" xmlns="" id="{4454AE30-EC4E-4DB2-8003-091D7B8B7DD6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rgbClr val="070804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88">
                <a:extLst>
                  <a:ext uri="{FF2B5EF4-FFF2-40B4-BE49-F238E27FC236}">
                    <a16:creationId xmlns:a16="http://schemas.microsoft.com/office/drawing/2014/main" xmlns="" id="{B9ED6088-10B6-4423-AD19-F4087153385B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89">
                <a:extLst>
                  <a:ext uri="{FF2B5EF4-FFF2-40B4-BE49-F238E27FC236}">
                    <a16:creationId xmlns:a16="http://schemas.microsoft.com/office/drawing/2014/main" xmlns="" id="{DCB5E063-367F-4F79-A937-A4D6735178BD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90">
                <a:extLst>
                  <a:ext uri="{FF2B5EF4-FFF2-40B4-BE49-F238E27FC236}">
                    <a16:creationId xmlns:a16="http://schemas.microsoft.com/office/drawing/2014/main" xmlns="" id="{6038570A-6438-4D69-AE6A-47ED17BC5EB5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91">
                <a:extLst>
                  <a:ext uri="{FF2B5EF4-FFF2-40B4-BE49-F238E27FC236}">
                    <a16:creationId xmlns:a16="http://schemas.microsoft.com/office/drawing/2014/main" xmlns="" id="{6A98D6D1-5C6A-46E9-A66E-724CCADA65B9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92">
                <a:extLst>
                  <a:ext uri="{FF2B5EF4-FFF2-40B4-BE49-F238E27FC236}">
                    <a16:creationId xmlns:a16="http://schemas.microsoft.com/office/drawing/2014/main" xmlns="" id="{269C912B-22C9-4388-96E6-7FC123162AF0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74">
                <a:extLst>
                  <a:ext uri="{FF2B5EF4-FFF2-40B4-BE49-F238E27FC236}">
                    <a16:creationId xmlns:a16="http://schemas.microsoft.com/office/drawing/2014/main" xmlns="" id="{182AF3E7-4C73-4C49-98B4-24216210F6F9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2540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232540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42539" y="992919"/>
                      <a:pt x="3040975" y="1290572"/>
                      <a:pt x="3089858" y="1364139"/>
                    </a:cubicBezTo>
                    <a:cubicBezTo>
                      <a:pt x="3103893" y="1369463"/>
                      <a:pt x="3107765" y="1381079"/>
                      <a:pt x="3109701" y="1394146"/>
                    </a:cubicBezTo>
                    <a:cubicBezTo>
                      <a:pt x="3114057" y="1410602"/>
                      <a:pt x="3124705" y="1424638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1496" y="1629365"/>
                      <a:pt x="3205531" y="1700028"/>
                      <a:pt x="3220051" y="1770690"/>
                    </a:cubicBezTo>
                    <a:cubicBezTo>
                      <a:pt x="3228763" y="1776982"/>
                      <a:pt x="3235539" y="1844741"/>
                      <a:pt x="3231183" y="1852485"/>
                    </a:cubicBezTo>
                    <a:cubicBezTo>
                      <a:pt x="3221503" y="1887332"/>
                      <a:pt x="3209403" y="1921695"/>
                      <a:pt x="3203111" y="1957027"/>
                    </a:cubicBezTo>
                    <a:cubicBezTo>
                      <a:pt x="3199723" y="1975418"/>
                      <a:pt x="3248804" y="1971906"/>
                      <a:pt x="3175524" y="1987518"/>
                    </a:cubicBezTo>
                    <a:cubicBezTo>
                      <a:pt x="3102244" y="2003130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75">
                <a:extLst>
                  <a:ext uri="{FF2B5EF4-FFF2-40B4-BE49-F238E27FC236}">
                    <a16:creationId xmlns:a16="http://schemas.microsoft.com/office/drawing/2014/main" xmlns="" id="{1BE3A983-FDA8-4BC0-A7B5-2D56CAD64AA7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76">
                <a:extLst>
                  <a:ext uri="{FF2B5EF4-FFF2-40B4-BE49-F238E27FC236}">
                    <a16:creationId xmlns:a16="http://schemas.microsoft.com/office/drawing/2014/main" xmlns="" id="{06D90962-4C15-47CF-9919-CD51390EA4A8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B080ED2-DF31-4C75-B582-F37C3039FA24}"/>
                </a:ext>
              </a:extLst>
            </p:cNvPr>
            <p:cNvGrpSpPr/>
            <p:nvPr/>
          </p:nvGrpSpPr>
          <p:grpSpPr>
            <a:xfrm>
              <a:off x="6825563" y="3607496"/>
              <a:ext cx="1739000" cy="1673926"/>
              <a:chOff x="6825563" y="3607496"/>
              <a:chExt cx="1739000" cy="1673926"/>
            </a:xfrm>
          </p:grpSpPr>
          <p:sp>
            <p:nvSpPr>
              <p:cNvPr id="35" name="Freeform: Shape 97">
                <a:extLst>
                  <a:ext uri="{FF2B5EF4-FFF2-40B4-BE49-F238E27FC236}">
                    <a16:creationId xmlns:a16="http://schemas.microsoft.com/office/drawing/2014/main" xmlns="" id="{605FFCE3-EEE2-401A-B664-1129485F17E8}"/>
                  </a:ext>
                </a:extLst>
              </p:cNvPr>
              <p:cNvSpPr/>
              <p:nvPr/>
            </p:nvSpPr>
            <p:spPr>
              <a:xfrm rot="19931640" flipH="1">
                <a:off x="8235618" y="4744310"/>
                <a:ext cx="328945" cy="328946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98">
                <a:extLst>
                  <a:ext uri="{FF2B5EF4-FFF2-40B4-BE49-F238E27FC236}">
                    <a16:creationId xmlns:a16="http://schemas.microsoft.com/office/drawing/2014/main" xmlns="" id="{ECE34F41-749D-4DFA-A865-6B3FCCAA6571}"/>
                  </a:ext>
                </a:extLst>
              </p:cNvPr>
              <p:cNvSpPr/>
              <p:nvPr/>
            </p:nvSpPr>
            <p:spPr>
              <a:xfrm rot="19931640" flipH="1">
                <a:off x="8288370" y="4795846"/>
                <a:ext cx="231480" cy="231480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04">
                <a:extLst>
                  <a:ext uri="{FF2B5EF4-FFF2-40B4-BE49-F238E27FC236}">
                    <a16:creationId xmlns:a16="http://schemas.microsoft.com/office/drawing/2014/main" xmlns="" id="{30C5C7F2-886F-43E9-B030-826D5703F4B6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BC334958-B75D-4182-BC20-A76A82FBAFD6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39" name="Freeform: Shape 93">
                  <a:extLst>
                    <a:ext uri="{FF2B5EF4-FFF2-40B4-BE49-F238E27FC236}">
                      <a16:creationId xmlns:a16="http://schemas.microsoft.com/office/drawing/2014/main" xmlns="" id="{600D4236-A910-4898-A7BC-5F7C13AAA547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: Shape 94">
                  <a:extLst>
                    <a:ext uri="{FF2B5EF4-FFF2-40B4-BE49-F238E27FC236}">
                      <a16:creationId xmlns:a16="http://schemas.microsoft.com/office/drawing/2014/main" xmlns="" id="{634837B8-DAFD-4C60-94C8-A9DA8244B0FC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95">
                  <a:extLst>
                    <a:ext uri="{FF2B5EF4-FFF2-40B4-BE49-F238E27FC236}">
                      <a16:creationId xmlns:a16="http://schemas.microsoft.com/office/drawing/2014/main" xmlns="" id="{CD1891C8-7747-4ECE-B3CA-1F0E21970A9B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96">
                  <a:extLst>
                    <a:ext uri="{FF2B5EF4-FFF2-40B4-BE49-F238E27FC236}">
                      <a16:creationId xmlns:a16="http://schemas.microsoft.com/office/drawing/2014/main" xmlns="" id="{44C661DE-5EDE-439F-B1A4-1C6B295D0A13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100">
                  <a:extLst>
                    <a:ext uri="{FF2B5EF4-FFF2-40B4-BE49-F238E27FC236}">
                      <a16:creationId xmlns:a16="http://schemas.microsoft.com/office/drawing/2014/main" xmlns="" id="{198F94EF-9698-4511-B67B-976282454507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13F9341A-4044-42CB-B073-A31E92EAC192}"/>
              </a:ext>
            </a:extLst>
          </p:cNvPr>
          <p:cNvGrpSpPr/>
          <p:nvPr/>
        </p:nvGrpSpPr>
        <p:grpSpPr>
          <a:xfrm>
            <a:off x="9205038" y="5082598"/>
            <a:ext cx="2645807" cy="1453692"/>
            <a:chOff x="-548507" y="477868"/>
            <a:chExt cx="11570449" cy="6357177"/>
          </a:xfrm>
        </p:grpSpPr>
        <p:sp>
          <p:nvSpPr>
            <p:cNvPr id="65" name="Freeform: Shape 290">
              <a:extLst>
                <a:ext uri="{FF2B5EF4-FFF2-40B4-BE49-F238E27FC236}">
                  <a16:creationId xmlns:a16="http://schemas.microsoft.com/office/drawing/2014/main" xmlns="" id="{32AEE3B6-0074-4A42-9296-667F6BA3B1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91">
              <a:extLst>
                <a:ext uri="{FF2B5EF4-FFF2-40B4-BE49-F238E27FC236}">
                  <a16:creationId xmlns:a16="http://schemas.microsoft.com/office/drawing/2014/main" xmlns="" id="{07BDE3B2-00CE-4D83-83AC-0CDA1532ACC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92">
              <a:extLst>
                <a:ext uri="{FF2B5EF4-FFF2-40B4-BE49-F238E27FC236}">
                  <a16:creationId xmlns:a16="http://schemas.microsoft.com/office/drawing/2014/main" xmlns="" id="{F800745D-0240-4ADE-A177-534A89B6AFB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93">
              <a:extLst>
                <a:ext uri="{FF2B5EF4-FFF2-40B4-BE49-F238E27FC236}">
                  <a16:creationId xmlns:a16="http://schemas.microsoft.com/office/drawing/2014/main" xmlns="" id="{FCC09C67-5408-488B-B555-664BB5E7620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294">
              <a:extLst>
                <a:ext uri="{FF2B5EF4-FFF2-40B4-BE49-F238E27FC236}">
                  <a16:creationId xmlns:a16="http://schemas.microsoft.com/office/drawing/2014/main" xmlns="" id="{C71129D2-D634-41CD-A88C-B597127D481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7FA44156-4A97-49A4-B48B-23778A67A45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5" name="Rectangle: Rounded Corners 300">
                <a:extLst>
                  <a:ext uri="{FF2B5EF4-FFF2-40B4-BE49-F238E27FC236}">
                    <a16:creationId xmlns:a16="http://schemas.microsoft.com/office/drawing/2014/main" xmlns="" id="{C8B3915E-3428-4EFE-91E0-EED699D48D9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301">
                <a:extLst>
                  <a:ext uri="{FF2B5EF4-FFF2-40B4-BE49-F238E27FC236}">
                    <a16:creationId xmlns:a16="http://schemas.microsoft.com/office/drawing/2014/main" xmlns="" id="{959036D7-B4C2-473B-BC28-D93E5BA1551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BC8E813B-B5FF-47FD-BB71-212895E524F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3" name="Rectangle: Rounded Corners 298">
                <a:extLst>
                  <a:ext uri="{FF2B5EF4-FFF2-40B4-BE49-F238E27FC236}">
                    <a16:creationId xmlns:a16="http://schemas.microsoft.com/office/drawing/2014/main" xmlns="" id="{4E044D61-ECBF-406A-9A64-84FD47912E5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299">
                <a:extLst>
                  <a:ext uri="{FF2B5EF4-FFF2-40B4-BE49-F238E27FC236}">
                    <a16:creationId xmlns:a16="http://schemas.microsoft.com/office/drawing/2014/main" xmlns="" id="{65CD0D30-FD4A-4F04-A2E7-57BDC68ADE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Freeform: Shape 297">
              <a:extLst>
                <a:ext uri="{FF2B5EF4-FFF2-40B4-BE49-F238E27FC236}">
                  <a16:creationId xmlns:a16="http://schemas.microsoft.com/office/drawing/2014/main" xmlns="" id="{E0140B61-F863-4A91-BAFC-C411A772F65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194" name="Picture 2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39" y="5021275"/>
            <a:ext cx="1541598" cy="14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3" y="3849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2787418" y="6284420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7816BB40-A828-45DF-ABFA-F61F32E97DD7}"/>
              </a:ext>
            </a:extLst>
          </p:cNvPr>
          <p:cNvGrpSpPr/>
          <p:nvPr/>
        </p:nvGrpSpPr>
        <p:grpSpPr>
          <a:xfrm>
            <a:off x="4692540" y="5818089"/>
            <a:ext cx="730893" cy="1006455"/>
            <a:chOff x="4319603" y="1262897"/>
            <a:chExt cx="3719773" cy="5366298"/>
          </a:xfrm>
        </p:grpSpPr>
        <p:sp>
          <p:nvSpPr>
            <p:cNvPr id="80" name="Graphic 193">
              <a:extLst>
                <a:ext uri="{FF2B5EF4-FFF2-40B4-BE49-F238E27FC236}">
                  <a16:creationId xmlns:a16="http://schemas.microsoft.com/office/drawing/2014/main" xmlns="" id="{3C283A7C-2C83-4A2A-AFEA-9EF30D933DB9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>
                <a:gd name="connsiteX0" fmla="*/ 2621596 w 2619375"/>
                <a:gd name="connsiteY0" fmla="*/ 2055495 h 4733925"/>
                <a:gd name="connsiteX1" fmla="*/ 2511106 w 2619375"/>
                <a:gd name="connsiteY1" fmla="*/ 1603058 h 4733925"/>
                <a:gd name="connsiteX2" fmla="*/ 2323463 w 2619375"/>
                <a:gd name="connsiteY2" fmla="*/ 1383983 h 4733925"/>
                <a:gd name="connsiteX3" fmla="*/ 2051048 w 2619375"/>
                <a:gd name="connsiteY3" fmla="*/ 1182053 h 4733925"/>
                <a:gd name="connsiteX4" fmla="*/ 2046286 w 2619375"/>
                <a:gd name="connsiteY4" fmla="*/ 1104900 h 4733925"/>
                <a:gd name="connsiteX5" fmla="*/ 2103436 w 2619375"/>
                <a:gd name="connsiteY5" fmla="*/ 952500 h 4733925"/>
                <a:gd name="connsiteX6" fmla="*/ 2105341 w 2619375"/>
                <a:gd name="connsiteY6" fmla="*/ 926783 h 4733925"/>
                <a:gd name="connsiteX7" fmla="*/ 2172969 w 2619375"/>
                <a:gd name="connsiteY7" fmla="*/ 834390 h 4733925"/>
                <a:gd name="connsiteX8" fmla="*/ 2193923 w 2619375"/>
                <a:gd name="connsiteY8" fmla="*/ 329565 h 4733925"/>
                <a:gd name="connsiteX9" fmla="*/ 2011996 w 2619375"/>
                <a:gd name="connsiteY9" fmla="*/ 67628 h 4733925"/>
                <a:gd name="connsiteX10" fmla="*/ 1313813 w 2619375"/>
                <a:gd name="connsiteY10" fmla="*/ 0 h 4733925"/>
                <a:gd name="connsiteX11" fmla="*/ 1313813 w 2619375"/>
                <a:gd name="connsiteY11" fmla="*/ 0 h 4733925"/>
                <a:gd name="connsiteX12" fmla="*/ 1310956 w 2619375"/>
                <a:gd name="connsiteY12" fmla="*/ 0 h 4733925"/>
                <a:gd name="connsiteX13" fmla="*/ 1308098 w 2619375"/>
                <a:gd name="connsiteY13" fmla="*/ 0 h 4733925"/>
                <a:gd name="connsiteX14" fmla="*/ 1308098 w 2619375"/>
                <a:gd name="connsiteY14" fmla="*/ 0 h 4733925"/>
                <a:gd name="connsiteX15" fmla="*/ 609916 w 2619375"/>
                <a:gd name="connsiteY15" fmla="*/ 67628 h 4733925"/>
                <a:gd name="connsiteX16" fmla="*/ 427988 w 2619375"/>
                <a:gd name="connsiteY16" fmla="*/ 330518 h 4733925"/>
                <a:gd name="connsiteX17" fmla="*/ 448943 w 2619375"/>
                <a:gd name="connsiteY17" fmla="*/ 835343 h 4733925"/>
                <a:gd name="connsiteX18" fmla="*/ 516571 w 2619375"/>
                <a:gd name="connsiteY18" fmla="*/ 927735 h 4733925"/>
                <a:gd name="connsiteX19" fmla="*/ 518476 w 2619375"/>
                <a:gd name="connsiteY19" fmla="*/ 953453 h 4733925"/>
                <a:gd name="connsiteX20" fmla="*/ 575626 w 2619375"/>
                <a:gd name="connsiteY20" fmla="*/ 1105853 h 4733925"/>
                <a:gd name="connsiteX21" fmla="*/ 570863 w 2619375"/>
                <a:gd name="connsiteY21" fmla="*/ 1183005 h 4733925"/>
                <a:gd name="connsiteX22" fmla="*/ 298448 w 2619375"/>
                <a:gd name="connsiteY22" fmla="*/ 1384935 h 4733925"/>
                <a:gd name="connsiteX23" fmla="*/ 110806 w 2619375"/>
                <a:gd name="connsiteY23" fmla="*/ 1604010 h 4733925"/>
                <a:gd name="connsiteX24" fmla="*/ 316 w 2619375"/>
                <a:gd name="connsiteY24" fmla="*/ 2056448 h 4733925"/>
                <a:gd name="connsiteX25" fmla="*/ 26986 w 2619375"/>
                <a:gd name="connsiteY25" fmla="*/ 4124325 h 4733925"/>
                <a:gd name="connsiteX26" fmla="*/ 217486 w 2619375"/>
                <a:gd name="connsiteY26" fmla="*/ 4464368 h 4733925"/>
                <a:gd name="connsiteX27" fmla="*/ 476566 w 2619375"/>
                <a:gd name="connsiteY27" fmla="*/ 4601528 h 4733925"/>
                <a:gd name="connsiteX28" fmla="*/ 917573 w 2619375"/>
                <a:gd name="connsiteY28" fmla="*/ 4708208 h 4733925"/>
                <a:gd name="connsiteX29" fmla="*/ 1214753 w 2619375"/>
                <a:gd name="connsiteY29" fmla="*/ 4734878 h 4733925"/>
                <a:gd name="connsiteX30" fmla="*/ 1310956 w 2619375"/>
                <a:gd name="connsiteY30" fmla="*/ 4733925 h 4733925"/>
                <a:gd name="connsiteX31" fmla="*/ 1407158 w 2619375"/>
                <a:gd name="connsiteY31" fmla="*/ 4734878 h 4733925"/>
                <a:gd name="connsiteX32" fmla="*/ 1704338 w 2619375"/>
                <a:gd name="connsiteY32" fmla="*/ 4708208 h 4733925"/>
                <a:gd name="connsiteX33" fmla="*/ 2145346 w 2619375"/>
                <a:gd name="connsiteY33" fmla="*/ 4601528 h 4733925"/>
                <a:gd name="connsiteX34" fmla="*/ 2404426 w 2619375"/>
                <a:gd name="connsiteY34" fmla="*/ 4464368 h 4733925"/>
                <a:gd name="connsiteX35" fmla="*/ 2594926 w 2619375"/>
                <a:gd name="connsiteY35" fmla="*/ 4124325 h 4733925"/>
                <a:gd name="connsiteX36" fmla="*/ 2621596 w 2619375"/>
                <a:gd name="connsiteY36" fmla="*/ 2055495 h 47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19375" h="4733925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xmlns="" id="{431014CD-1565-4EE0-B7D4-8E0A5D253044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>
                <a:gd name="connsiteX0" fmla="*/ 1966499 w 2485469"/>
                <a:gd name="connsiteY0" fmla="*/ 0 h 3352106"/>
                <a:gd name="connsiteX1" fmla="*/ 1971795 w 2485469"/>
                <a:gd name="connsiteY1" fmla="*/ 3916 h 3352106"/>
                <a:gd name="connsiteX2" fmla="*/ 2202364 w 2485469"/>
                <a:gd name="connsiteY2" fmla="*/ 174877 h 3352106"/>
                <a:gd name="connsiteX3" fmla="*/ 2380227 w 2485469"/>
                <a:gd name="connsiteY3" fmla="*/ 382534 h 3352106"/>
                <a:gd name="connsiteX4" fmla="*/ 2484958 w 2485469"/>
                <a:gd name="connsiteY4" fmla="*/ 811389 h 3352106"/>
                <a:gd name="connsiteX5" fmla="*/ 2459678 w 2485469"/>
                <a:gd name="connsiteY5" fmla="*/ 2772392 h 3352106"/>
                <a:gd name="connsiteX6" fmla="*/ 2279107 w 2485469"/>
                <a:gd name="connsiteY6" fmla="*/ 3094712 h 3352106"/>
                <a:gd name="connsiteX7" fmla="*/ 2033530 w 2485469"/>
                <a:gd name="connsiteY7" fmla="*/ 3224723 h 3352106"/>
                <a:gd name="connsiteX8" fmla="*/ 1615508 w 2485469"/>
                <a:gd name="connsiteY8" fmla="*/ 3325843 h 3352106"/>
                <a:gd name="connsiteX9" fmla="*/ 1333817 w 2485469"/>
                <a:gd name="connsiteY9" fmla="*/ 3351123 h 3352106"/>
                <a:gd name="connsiteX10" fmla="*/ 1242629 w 2485469"/>
                <a:gd name="connsiteY10" fmla="*/ 3350219 h 3352106"/>
                <a:gd name="connsiteX11" fmla="*/ 1151440 w 2485469"/>
                <a:gd name="connsiteY11" fmla="*/ 3351123 h 3352106"/>
                <a:gd name="connsiteX12" fmla="*/ 869749 w 2485469"/>
                <a:gd name="connsiteY12" fmla="*/ 3325843 h 3352106"/>
                <a:gd name="connsiteX13" fmla="*/ 451727 w 2485469"/>
                <a:gd name="connsiteY13" fmla="*/ 3224723 h 3352106"/>
                <a:gd name="connsiteX14" fmla="*/ 206151 w 2485469"/>
                <a:gd name="connsiteY14" fmla="*/ 3094712 h 3352106"/>
                <a:gd name="connsiteX15" fmla="*/ 25580 w 2485469"/>
                <a:gd name="connsiteY15" fmla="*/ 2772392 h 3352106"/>
                <a:gd name="connsiteX16" fmla="*/ 300 w 2485469"/>
                <a:gd name="connsiteY16" fmla="*/ 812293 h 3352106"/>
                <a:gd name="connsiteX17" fmla="*/ 105031 w 2485469"/>
                <a:gd name="connsiteY17" fmla="*/ 383436 h 3352106"/>
                <a:gd name="connsiteX18" fmla="*/ 282893 w 2485469"/>
                <a:gd name="connsiteY18" fmla="*/ 175779 h 3352106"/>
                <a:gd name="connsiteX19" fmla="*/ 477529 w 2485469"/>
                <a:gd name="connsiteY19" fmla="*/ 31675 h 3352106"/>
                <a:gd name="connsiteX20" fmla="*/ 499653 w 2485469"/>
                <a:gd name="connsiteY20" fmla="*/ 15299 h 3352106"/>
                <a:gd name="connsiteX21" fmla="*/ 620211 w 2485469"/>
                <a:gd name="connsiteY21" fmla="*/ 40710 h 3352106"/>
                <a:gd name="connsiteX22" fmla="*/ 1203225 w 2485469"/>
                <a:gd name="connsiteY22" fmla="*/ 92211 h 3352106"/>
                <a:gd name="connsiteX23" fmla="*/ 1917169 w 2485469"/>
                <a:gd name="connsiteY23" fmla="*/ 13112 h 33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5469" h="3352106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xmlns="" id="{ED4F6830-AAEF-4B00-9E76-2440BA990895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292920 w 2484164"/>
                <a:gd name="connsiteY14" fmla="*/ 97187 h 885067"/>
                <a:gd name="connsiteX15" fmla="*/ 419912 w 2484164"/>
                <a:gd name="connsiteY15" fmla="*/ 67746 h 885067"/>
                <a:gd name="connsiteX16" fmla="*/ 1274953 w 2484164"/>
                <a:gd name="connsiteY16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419912 w 2484164"/>
                <a:gd name="connsiteY14" fmla="*/ 67746 h 885067"/>
                <a:gd name="connsiteX15" fmla="*/ 1274953 w 2484164"/>
                <a:gd name="connsiteY15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419912 w 2484164"/>
                <a:gd name="connsiteY13" fmla="*/ 67746 h 885067"/>
                <a:gd name="connsiteX14" fmla="*/ 1274953 w 2484164"/>
                <a:gd name="connsiteY14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419912 w 2484164"/>
                <a:gd name="connsiteY12" fmla="*/ 67746 h 885067"/>
                <a:gd name="connsiteX13" fmla="*/ 1274953 w 2484164"/>
                <a:gd name="connsiteY13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419912 w 2484164"/>
                <a:gd name="connsiteY11" fmla="*/ 67746 h 885067"/>
                <a:gd name="connsiteX12" fmla="*/ 1274953 w 2484164"/>
                <a:gd name="connsiteY12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43326 w 2484164"/>
                <a:gd name="connsiteY2" fmla="*/ 394363 h 885067"/>
                <a:gd name="connsiteX3" fmla="*/ 2183606 w 2484164"/>
                <a:gd name="connsiteY3" fmla="*/ 696008 h 885067"/>
                <a:gd name="connsiteX4" fmla="*/ 1619726 w 2484164"/>
                <a:gd name="connsiteY4" fmla="*/ 866505 h 885067"/>
                <a:gd name="connsiteX5" fmla="*/ 1249203 w 2484164"/>
                <a:gd name="connsiteY5" fmla="*/ 883650 h 885067"/>
                <a:gd name="connsiteX6" fmla="*/ 444341 w 2484164"/>
                <a:gd name="connsiteY6" fmla="*/ 771255 h 885067"/>
                <a:gd name="connsiteX7" fmla="*/ 46196 w 2484164"/>
                <a:gd name="connsiteY7" fmla="*/ 457883 h 885067"/>
                <a:gd name="connsiteX8" fmla="*/ 9048 w 2484164"/>
                <a:gd name="connsiteY8" fmla="*/ 244523 h 885067"/>
                <a:gd name="connsiteX9" fmla="*/ 230028 w 2484164"/>
                <a:gd name="connsiteY9" fmla="*/ 103553 h 885067"/>
                <a:gd name="connsiteX10" fmla="*/ 419912 w 2484164"/>
                <a:gd name="connsiteY10" fmla="*/ 67746 h 885067"/>
                <a:gd name="connsiteX11" fmla="*/ 1274953 w 2484164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6854"/>
                <a:gd name="connsiteY0" fmla="*/ 0 h 885067"/>
                <a:gd name="connsiteX1" fmla="*/ 2470815 w 2476854"/>
                <a:gd name="connsiteY1" fmla="*/ 257996 h 885067"/>
                <a:gd name="connsiteX2" fmla="*/ 2443326 w 2476854"/>
                <a:gd name="connsiteY2" fmla="*/ 394363 h 885067"/>
                <a:gd name="connsiteX3" fmla="*/ 2183606 w 2476854"/>
                <a:gd name="connsiteY3" fmla="*/ 696008 h 885067"/>
                <a:gd name="connsiteX4" fmla="*/ 1619726 w 2476854"/>
                <a:gd name="connsiteY4" fmla="*/ 866505 h 885067"/>
                <a:gd name="connsiteX5" fmla="*/ 1249203 w 2476854"/>
                <a:gd name="connsiteY5" fmla="*/ 883650 h 885067"/>
                <a:gd name="connsiteX6" fmla="*/ 444341 w 2476854"/>
                <a:gd name="connsiteY6" fmla="*/ 771255 h 885067"/>
                <a:gd name="connsiteX7" fmla="*/ 46196 w 2476854"/>
                <a:gd name="connsiteY7" fmla="*/ 457883 h 885067"/>
                <a:gd name="connsiteX8" fmla="*/ 9048 w 2476854"/>
                <a:gd name="connsiteY8" fmla="*/ 244523 h 885067"/>
                <a:gd name="connsiteX9" fmla="*/ 230028 w 2476854"/>
                <a:gd name="connsiteY9" fmla="*/ 103553 h 885067"/>
                <a:gd name="connsiteX10" fmla="*/ 419912 w 2476854"/>
                <a:gd name="connsiteY10" fmla="*/ 67746 h 885067"/>
                <a:gd name="connsiteX11" fmla="*/ 1274953 w 2476854"/>
                <a:gd name="connsiteY11" fmla="*/ 0 h 885067"/>
                <a:gd name="connsiteX0" fmla="*/ 1274953 w 2512748"/>
                <a:gd name="connsiteY0" fmla="*/ 0 h 885067"/>
                <a:gd name="connsiteX1" fmla="*/ 2470815 w 2512748"/>
                <a:gd name="connsiteY1" fmla="*/ 257996 h 885067"/>
                <a:gd name="connsiteX2" fmla="*/ 2183606 w 2512748"/>
                <a:gd name="connsiteY2" fmla="*/ 696008 h 885067"/>
                <a:gd name="connsiteX3" fmla="*/ 1619726 w 2512748"/>
                <a:gd name="connsiteY3" fmla="*/ 866505 h 885067"/>
                <a:gd name="connsiteX4" fmla="*/ 1249203 w 2512748"/>
                <a:gd name="connsiteY4" fmla="*/ 883650 h 885067"/>
                <a:gd name="connsiteX5" fmla="*/ 444341 w 2512748"/>
                <a:gd name="connsiteY5" fmla="*/ 771255 h 885067"/>
                <a:gd name="connsiteX6" fmla="*/ 46196 w 2512748"/>
                <a:gd name="connsiteY6" fmla="*/ 457883 h 885067"/>
                <a:gd name="connsiteX7" fmla="*/ 9048 w 2512748"/>
                <a:gd name="connsiteY7" fmla="*/ 244523 h 885067"/>
                <a:gd name="connsiteX8" fmla="*/ 230028 w 2512748"/>
                <a:gd name="connsiteY8" fmla="*/ 103553 h 885067"/>
                <a:gd name="connsiteX9" fmla="*/ 419912 w 2512748"/>
                <a:gd name="connsiteY9" fmla="*/ 67746 h 885067"/>
                <a:gd name="connsiteX10" fmla="*/ 1274953 w 2512748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183606 w 2470815"/>
                <a:gd name="connsiteY2" fmla="*/ 696008 h 885067"/>
                <a:gd name="connsiteX3" fmla="*/ 1619726 w 2470815"/>
                <a:gd name="connsiteY3" fmla="*/ 866505 h 885067"/>
                <a:gd name="connsiteX4" fmla="*/ 1249203 w 2470815"/>
                <a:gd name="connsiteY4" fmla="*/ 883650 h 885067"/>
                <a:gd name="connsiteX5" fmla="*/ 444341 w 2470815"/>
                <a:gd name="connsiteY5" fmla="*/ 771255 h 885067"/>
                <a:gd name="connsiteX6" fmla="*/ 46196 w 2470815"/>
                <a:gd name="connsiteY6" fmla="*/ 457883 h 885067"/>
                <a:gd name="connsiteX7" fmla="*/ 9048 w 2470815"/>
                <a:gd name="connsiteY7" fmla="*/ 244523 h 885067"/>
                <a:gd name="connsiteX8" fmla="*/ 230028 w 2470815"/>
                <a:gd name="connsiteY8" fmla="*/ 103553 h 885067"/>
                <a:gd name="connsiteX9" fmla="*/ 419912 w 2470815"/>
                <a:gd name="connsiteY9" fmla="*/ 67746 h 885067"/>
                <a:gd name="connsiteX10" fmla="*/ 1274953 w 2470815"/>
                <a:gd name="connsiteY10" fmla="*/ 0 h 88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0815" h="885067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xmlns="" id="{D9ABE610-8F46-4E39-A6AC-0CAEE042A985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>
                <a:gd name="connsiteX0" fmla="*/ 20456 w 581025"/>
                <a:gd name="connsiteY0" fmla="*/ 226357 h 219075"/>
                <a:gd name="connsiteX1" fmla="*/ 74749 w 581025"/>
                <a:gd name="connsiteY1" fmla="*/ 38714 h 219075"/>
                <a:gd name="connsiteX2" fmla="*/ 370976 w 581025"/>
                <a:gd name="connsiteY2" fmla="*/ 3471 h 219075"/>
                <a:gd name="connsiteX3" fmla="*/ 534806 w 581025"/>
                <a:gd name="connsiteY3" fmla="*/ 36809 h 219075"/>
                <a:gd name="connsiteX4" fmla="*/ 575764 w 581025"/>
                <a:gd name="connsiteY4" fmla="*/ 150157 h 219075"/>
                <a:gd name="connsiteX5" fmla="*/ 275726 w 581025"/>
                <a:gd name="connsiteY5" fmla="*/ 215879 h 219075"/>
                <a:gd name="connsiteX6" fmla="*/ 171904 w 581025"/>
                <a:gd name="connsiteY6" fmla="*/ 211116 h 219075"/>
                <a:gd name="connsiteX7" fmla="*/ 35696 w 581025"/>
                <a:gd name="connsiteY7" fmla="*/ 170159 h 219075"/>
                <a:gd name="connsiteX8" fmla="*/ 20456 w 581025"/>
                <a:gd name="connsiteY8" fmla="*/ 2263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219075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683F1140-84CB-441F-8912-BCC3DCFFCE4E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112" name="Freeform: Shape 117">
                <a:extLst>
                  <a:ext uri="{FF2B5EF4-FFF2-40B4-BE49-F238E27FC236}">
                    <a16:creationId xmlns:a16="http://schemas.microsoft.com/office/drawing/2014/main" xmlns="" id="{CFDBA04A-A9EF-47FE-BD51-90BDF85852C7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>
                  <a:gd name="connsiteX0" fmla="*/ 474553 w 771479"/>
                  <a:gd name="connsiteY0" fmla="*/ 57 h 432741"/>
                  <a:gd name="connsiteX1" fmla="*/ 674578 w 771479"/>
                  <a:gd name="connsiteY1" fmla="*/ 53397 h 432741"/>
                  <a:gd name="connsiteX2" fmla="*/ 764113 w 771479"/>
                  <a:gd name="connsiteY2" fmla="*/ 291522 h 432741"/>
                  <a:gd name="connsiteX3" fmla="*/ 689818 w 771479"/>
                  <a:gd name="connsiteY3" fmla="*/ 394392 h 432741"/>
                  <a:gd name="connsiteX4" fmla="*/ 282148 w 771479"/>
                  <a:gd name="connsiteY4" fmla="*/ 298189 h 432741"/>
                  <a:gd name="connsiteX5" fmla="*/ 252859 w 771479"/>
                  <a:gd name="connsiteY5" fmla="*/ 210917 h 432741"/>
                  <a:gd name="connsiteX6" fmla="*/ 256736 w 771479"/>
                  <a:gd name="connsiteY6" fmla="*/ 175476 h 432741"/>
                  <a:gd name="connsiteX7" fmla="*/ 248530 w 771479"/>
                  <a:gd name="connsiteY7" fmla="*/ 242945 h 432741"/>
                  <a:gd name="connsiteX8" fmla="*/ 255478 w 771479"/>
                  <a:gd name="connsiteY8" fmla="*/ 326765 h 432741"/>
                  <a:gd name="connsiteX9" fmla="*/ 229761 w 771479"/>
                  <a:gd name="connsiteY9" fmla="*/ 345815 h 432741"/>
                  <a:gd name="connsiteX10" fmla="*/ 16401 w 771479"/>
                  <a:gd name="connsiteY10" fmla="*/ 304857 h 432741"/>
                  <a:gd name="connsiteX11" fmla="*/ 59263 w 771479"/>
                  <a:gd name="connsiteY11" fmla="*/ 195320 h 432741"/>
                  <a:gd name="connsiteX12" fmla="*/ 182136 w 771479"/>
                  <a:gd name="connsiteY12" fmla="*/ 171507 h 432741"/>
                  <a:gd name="connsiteX13" fmla="*/ 258725 w 771479"/>
                  <a:gd name="connsiteY13" fmla="*/ 159125 h 432741"/>
                  <a:gd name="connsiteX14" fmla="*/ 258229 w 771479"/>
                  <a:gd name="connsiteY14" fmla="*/ 163209 h 432741"/>
                  <a:gd name="connsiteX15" fmla="*/ 282148 w 771479"/>
                  <a:gd name="connsiteY15" fmla="*/ 117214 h 432741"/>
                  <a:gd name="connsiteX16" fmla="*/ 474553 w 771479"/>
                  <a:gd name="connsiteY16" fmla="*/ 57 h 43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479" h="432741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8">
                <a:extLst>
                  <a:ext uri="{FF2B5EF4-FFF2-40B4-BE49-F238E27FC236}">
                    <a16:creationId xmlns:a16="http://schemas.microsoft.com/office/drawing/2014/main" xmlns="" id="{53A55C55-B37D-4403-8089-61BCC9AEF0D3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xmlns="" id="{455B5708-9EDC-47AF-A823-51D64D022D36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>
                <a:gd name="connsiteX0" fmla="*/ 9525 w 561975"/>
                <a:gd name="connsiteY0" fmla="*/ 87868 h 180975"/>
                <a:gd name="connsiteX1" fmla="*/ 0 w 561975"/>
                <a:gd name="connsiteY1" fmla="*/ 7858 h 180975"/>
                <a:gd name="connsiteX2" fmla="*/ 102870 w 561975"/>
                <a:gd name="connsiteY2" fmla="*/ 48816 h 180975"/>
                <a:gd name="connsiteX3" fmla="*/ 502920 w 561975"/>
                <a:gd name="connsiteY3" fmla="*/ 32623 h 180975"/>
                <a:gd name="connsiteX4" fmla="*/ 545783 w 561975"/>
                <a:gd name="connsiteY4" fmla="*/ 5953 h 180975"/>
                <a:gd name="connsiteX5" fmla="*/ 564833 w 561975"/>
                <a:gd name="connsiteY5" fmla="*/ 11668 h 180975"/>
                <a:gd name="connsiteX6" fmla="*/ 394335 w 561975"/>
                <a:gd name="connsiteY6" fmla="*/ 181213 h 180975"/>
                <a:gd name="connsiteX7" fmla="*/ 147638 w 561975"/>
                <a:gd name="connsiteY7" fmla="*/ 184071 h 180975"/>
                <a:gd name="connsiteX8" fmla="*/ 9525 w 561975"/>
                <a:gd name="connsiteY8" fmla="*/ 878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80975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xmlns="" id="{CC20CC87-FB80-4223-8439-52B99260B131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>
                <a:gd name="connsiteX0" fmla="*/ 830848 w 1606064"/>
                <a:gd name="connsiteY0" fmla="*/ 35 h 419422"/>
                <a:gd name="connsiteX1" fmla="*/ 1327220 w 1606064"/>
                <a:gd name="connsiteY1" fmla="*/ 36706 h 419422"/>
                <a:gd name="connsiteX2" fmla="*/ 1505337 w 1606064"/>
                <a:gd name="connsiteY2" fmla="*/ 84331 h 419422"/>
                <a:gd name="connsiteX3" fmla="*/ 1606064 w 1606064"/>
                <a:gd name="connsiteY3" fmla="*/ 186398 h 419422"/>
                <a:gd name="connsiteX4" fmla="*/ 1605192 w 1606064"/>
                <a:gd name="connsiteY4" fmla="*/ 217748 h 419422"/>
                <a:gd name="connsiteX5" fmla="*/ 1606063 w 1606064"/>
                <a:gd name="connsiteY5" fmla="*/ 227191 h 419422"/>
                <a:gd name="connsiteX6" fmla="*/ 1527572 w 1606064"/>
                <a:gd name="connsiteY6" fmla="*/ 321757 h 419422"/>
                <a:gd name="connsiteX7" fmla="*/ 1272302 w 1606064"/>
                <a:gd name="connsiteY7" fmla="*/ 390337 h 419422"/>
                <a:gd name="connsiteX8" fmla="*/ 775216 w 1606064"/>
                <a:gd name="connsiteY8" fmla="*/ 419388 h 419422"/>
                <a:gd name="connsiteX9" fmla="*/ 278844 w 1606064"/>
                <a:gd name="connsiteY9" fmla="*/ 382717 h 419422"/>
                <a:gd name="connsiteX10" fmla="*/ 100727 w 1606064"/>
                <a:gd name="connsiteY10" fmla="*/ 335092 h 419422"/>
                <a:gd name="connsiteX11" fmla="*/ 0 w 1606064"/>
                <a:gd name="connsiteY11" fmla="*/ 233025 h 419422"/>
                <a:gd name="connsiteX12" fmla="*/ 873 w 1606064"/>
                <a:gd name="connsiteY12" fmla="*/ 201676 h 419422"/>
                <a:gd name="connsiteX13" fmla="*/ 1 w 1606064"/>
                <a:gd name="connsiteY13" fmla="*/ 192232 h 419422"/>
                <a:gd name="connsiteX14" fmla="*/ 78492 w 1606064"/>
                <a:gd name="connsiteY14" fmla="*/ 97666 h 419422"/>
                <a:gd name="connsiteX15" fmla="*/ 333762 w 1606064"/>
                <a:gd name="connsiteY15" fmla="*/ 29086 h 419422"/>
                <a:gd name="connsiteX16" fmla="*/ 830848 w 1606064"/>
                <a:gd name="connsiteY16" fmla="*/ 35 h 4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064" h="419422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xmlns="" id="{D7D0A643-444B-431B-8E75-516FE7FF5E3C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>
                <a:gd name="connsiteX0" fmla="*/ 1517333 w 1609725"/>
                <a:gd name="connsiteY0" fmla="*/ 63893 h 180975"/>
                <a:gd name="connsiteX1" fmla="*/ 1616393 w 1609725"/>
                <a:gd name="connsiteY1" fmla="*/ 164858 h 180975"/>
                <a:gd name="connsiteX2" fmla="*/ 1413510 w 1609725"/>
                <a:gd name="connsiteY2" fmla="*/ 120090 h 180975"/>
                <a:gd name="connsiteX3" fmla="*/ 1287780 w 1609725"/>
                <a:gd name="connsiteY3" fmla="*/ 120090 h 180975"/>
                <a:gd name="connsiteX4" fmla="*/ 1270635 w 1609725"/>
                <a:gd name="connsiteY4" fmla="*/ 122948 h 180975"/>
                <a:gd name="connsiteX5" fmla="*/ 1125855 w 1609725"/>
                <a:gd name="connsiteY5" fmla="*/ 140093 h 180975"/>
                <a:gd name="connsiteX6" fmla="*/ 762000 w 1609725"/>
                <a:gd name="connsiteY6" fmla="*/ 169621 h 180975"/>
                <a:gd name="connsiteX7" fmla="*/ 444818 w 1609725"/>
                <a:gd name="connsiteY7" fmla="*/ 141998 h 180975"/>
                <a:gd name="connsiteX8" fmla="*/ 217170 w 1609725"/>
                <a:gd name="connsiteY8" fmla="*/ 137235 h 180975"/>
                <a:gd name="connsiteX9" fmla="*/ 0 w 1609725"/>
                <a:gd name="connsiteY9" fmla="*/ 182955 h 180975"/>
                <a:gd name="connsiteX10" fmla="*/ 112395 w 1609725"/>
                <a:gd name="connsiteY10" fmla="*/ 82943 h 180975"/>
                <a:gd name="connsiteX11" fmla="*/ 124778 w 1609725"/>
                <a:gd name="connsiteY11" fmla="*/ 54368 h 180975"/>
                <a:gd name="connsiteX12" fmla="*/ 224790 w 1609725"/>
                <a:gd name="connsiteY12" fmla="*/ 23888 h 180975"/>
                <a:gd name="connsiteX13" fmla="*/ 624840 w 1609725"/>
                <a:gd name="connsiteY13" fmla="*/ 112471 h 180975"/>
                <a:gd name="connsiteX14" fmla="*/ 695325 w 1609725"/>
                <a:gd name="connsiteY14" fmla="*/ 121043 h 180975"/>
                <a:gd name="connsiteX15" fmla="*/ 1087755 w 1609725"/>
                <a:gd name="connsiteY15" fmla="*/ 97230 h 180975"/>
                <a:gd name="connsiteX16" fmla="*/ 1447800 w 1609725"/>
                <a:gd name="connsiteY16" fmla="*/ 3885 h 180975"/>
                <a:gd name="connsiteX17" fmla="*/ 1483043 w 1609725"/>
                <a:gd name="connsiteY17" fmla="*/ 14363 h 180975"/>
                <a:gd name="connsiteX18" fmla="*/ 1517333 w 1609725"/>
                <a:gd name="connsiteY18" fmla="*/ 63893 h 18097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270635 w 1616393"/>
                <a:gd name="connsiteY4" fmla="*/ 122948 h 182955"/>
                <a:gd name="connsiteX5" fmla="*/ 1125855 w 1616393"/>
                <a:gd name="connsiteY5" fmla="*/ 140093 h 182955"/>
                <a:gd name="connsiteX6" fmla="*/ 762000 w 1616393"/>
                <a:gd name="connsiteY6" fmla="*/ 169621 h 182955"/>
                <a:gd name="connsiteX7" fmla="*/ 444818 w 1616393"/>
                <a:gd name="connsiteY7" fmla="*/ 141998 h 182955"/>
                <a:gd name="connsiteX8" fmla="*/ 217170 w 1616393"/>
                <a:gd name="connsiteY8" fmla="*/ 137235 h 182955"/>
                <a:gd name="connsiteX9" fmla="*/ 0 w 1616393"/>
                <a:gd name="connsiteY9" fmla="*/ 182955 h 182955"/>
                <a:gd name="connsiteX10" fmla="*/ 112395 w 1616393"/>
                <a:gd name="connsiteY10" fmla="*/ 82943 h 182955"/>
                <a:gd name="connsiteX11" fmla="*/ 124778 w 1616393"/>
                <a:gd name="connsiteY11" fmla="*/ 54368 h 182955"/>
                <a:gd name="connsiteX12" fmla="*/ 224790 w 1616393"/>
                <a:gd name="connsiteY12" fmla="*/ 23888 h 182955"/>
                <a:gd name="connsiteX13" fmla="*/ 624840 w 1616393"/>
                <a:gd name="connsiteY13" fmla="*/ 112471 h 182955"/>
                <a:gd name="connsiteX14" fmla="*/ 1087755 w 1616393"/>
                <a:gd name="connsiteY14" fmla="*/ 97230 h 182955"/>
                <a:gd name="connsiteX15" fmla="*/ 1447800 w 1616393"/>
                <a:gd name="connsiteY15" fmla="*/ 3885 h 182955"/>
                <a:gd name="connsiteX16" fmla="*/ 1483043 w 1616393"/>
                <a:gd name="connsiteY16" fmla="*/ 14363 h 182955"/>
                <a:gd name="connsiteX17" fmla="*/ 1517333 w 1616393"/>
                <a:gd name="connsiteY17" fmla="*/ 63893 h 18295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125855 w 1616393"/>
                <a:gd name="connsiteY4" fmla="*/ 140093 h 182955"/>
                <a:gd name="connsiteX5" fmla="*/ 762000 w 1616393"/>
                <a:gd name="connsiteY5" fmla="*/ 169621 h 182955"/>
                <a:gd name="connsiteX6" fmla="*/ 444818 w 1616393"/>
                <a:gd name="connsiteY6" fmla="*/ 141998 h 182955"/>
                <a:gd name="connsiteX7" fmla="*/ 217170 w 1616393"/>
                <a:gd name="connsiteY7" fmla="*/ 137235 h 182955"/>
                <a:gd name="connsiteX8" fmla="*/ 0 w 1616393"/>
                <a:gd name="connsiteY8" fmla="*/ 182955 h 182955"/>
                <a:gd name="connsiteX9" fmla="*/ 112395 w 1616393"/>
                <a:gd name="connsiteY9" fmla="*/ 82943 h 182955"/>
                <a:gd name="connsiteX10" fmla="*/ 124778 w 1616393"/>
                <a:gd name="connsiteY10" fmla="*/ 54368 h 182955"/>
                <a:gd name="connsiteX11" fmla="*/ 224790 w 1616393"/>
                <a:gd name="connsiteY11" fmla="*/ 23888 h 182955"/>
                <a:gd name="connsiteX12" fmla="*/ 624840 w 1616393"/>
                <a:gd name="connsiteY12" fmla="*/ 112471 h 182955"/>
                <a:gd name="connsiteX13" fmla="*/ 1087755 w 1616393"/>
                <a:gd name="connsiteY13" fmla="*/ 97230 h 182955"/>
                <a:gd name="connsiteX14" fmla="*/ 1447800 w 1616393"/>
                <a:gd name="connsiteY14" fmla="*/ 3885 h 182955"/>
                <a:gd name="connsiteX15" fmla="*/ 1483043 w 1616393"/>
                <a:gd name="connsiteY15" fmla="*/ 14363 h 182955"/>
                <a:gd name="connsiteX16" fmla="*/ 1517333 w 1616393"/>
                <a:gd name="connsiteY16" fmla="*/ 63893 h 182955"/>
                <a:gd name="connsiteX0" fmla="*/ 1518893 w 1617953"/>
                <a:gd name="connsiteY0" fmla="*/ 63893 h 182955"/>
                <a:gd name="connsiteX1" fmla="*/ 1617953 w 1617953"/>
                <a:gd name="connsiteY1" fmla="*/ 164858 h 182955"/>
                <a:gd name="connsiteX2" fmla="*/ 1415070 w 1617953"/>
                <a:gd name="connsiteY2" fmla="*/ 120090 h 182955"/>
                <a:gd name="connsiteX3" fmla="*/ 1289340 w 1617953"/>
                <a:gd name="connsiteY3" fmla="*/ 120090 h 182955"/>
                <a:gd name="connsiteX4" fmla="*/ 1127415 w 1617953"/>
                <a:gd name="connsiteY4" fmla="*/ 140093 h 182955"/>
                <a:gd name="connsiteX5" fmla="*/ 763560 w 1617953"/>
                <a:gd name="connsiteY5" fmla="*/ 169621 h 182955"/>
                <a:gd name="connsiteX6" fmla="*/ 446378 w 1617953"/>
                <a:gd name="connsiteY6" fmla="*/ 141998 h 182955"/>
                <a:gd name="connsiteX7" fmla="*/ 218730 w 1617953"/>
                <a:gd name="connsiteY7" fmla="*/ 137235 h 182955"/>
                <a:gd name="connsiteX8" fmla="*/ 1560 w 1617953"/>
                <a:gd name="connsiteY8" fmla="*/ 182955 h 182955"/>
                <a:gd name="connsiteX9" fmla="*/ 126338 w 1617953"/>
                <a:gd name="connsiteY9" fmla="*/ 54368 h 182955"/>
                <a:gd name="connsiteX10" fmla="*/ 226350 w 1617953"/>
                <a:gd name="connsiteY10" fmla="*/ 23888 h 182955"/>
                <a:gd name="connsiteX11" fmla="*/ 626400 w 1617953"/>
                <a:gd name="connsiteY11" fmla="*/ 112471 h 182955"/>
                <a:gd name="connsiteX12" fmla="*/ 1089315 w 1617953"/>
                <a:gd name="connsiteY12" fmla="*/ 97230 h 182955"/>
                <a:gd name="connsiteX13" fmla="*/ 1449360 w 1617953"/>
                <a:gd name="connsiteY13" fmla="*/ 3885 h 182955"/>
                <a:gd name="connsiteX14" fmla="*/ 1484603 w 1617953"/>
                <a:gd name="connsiteY14" fmla="*/ 14363 h 182955"/>
                <a:gd name="connsiteX15" fmla="*/ 1518893 w 1617953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30209"/>
                <a:gd name="connsiteY0" fmla="*/ 63893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18715 w 1630209"/>
                <a:gd name="connsiteY15" fmla="*/ 63893 h 182955"/>
                <a:gd name="connsiteX0" fmla="*/ 1527819 w 1630209"/>
                <a:gd name="connsiteY0" fmla="*/ 60888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27819 w 1630209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2348" h="182955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xmlns="" id="{AE192A1D-97FB-497E-9528-EBCF9C88FAB8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102320 w 1483913"/>
                <a:gd name="connsiteY5" fmla="*/ 27734 h 275595"/>
                <a:gd name="connsiteX6" fmla="*/ 235670 w 1483913"/>
                <a:gd name="connsiteY6" fmla="*/ 66786 h 275595"/>
                <a:gd name="connsiteX7" fmla="*/ 596667 w 1483913"/>
                <a:gd name="connsiteY7" fmla="*/ 116316 h 275595"/>
                <a:gd name="connsiteX8" fmla="*/ 1021482 w 1483913"/>
                <a:gd name="connsiteY8" fmla="*/ 108697 h 275595"/>
                <a:gd name="connsiteX9" fmla="*/ 1244367 w 1483913"/>
                <a:gd name="connsiteY9" fmla="*/ 66786 h 275595"/>
                <a:gd name="connsiteX10" fmla="*/ 1376765 w 1483913"/>
                <a:gd name="connsiteY10" fmla="*/ 30591 h 275595"/>
                <a:gd name="connsiteX11" fmla="*/ 1415818 w 1483913"/>
                <a:gd name="connsiteY11" fmla="*/ 20114 h 275595"/>
                <a:gd name="connsiteX12" fmla="*/ 1475825 w 1483913"/>
                <a:gd name="connsiteY12" fmla="*/ 5826 h 275595"/>
                <a:gd name="connsiteX13" fmla="*/ 1465348 w 1483913"/>
                <a:gd name="connsiteY13" fmla="*/ 81074 h 275595"/>
                <a:gd name="connsiteX14" fmla="*/ 1326283 w 1483913"/>
                <a:gd name="connsiteY14" fmla="*/ 190611 h 275595"/>
                <a:gd name="connsiteX15" fmla="*/ 936710 w 1483913"/>
                <a:gd name="connsiteY15" fmla="*/ 267764 h 275595"/>
                <a:gd name="connsiteX16" fmla="*/ 326158 w 1483913"/>
                <a:gd name="connsiteY16" fmla="*/ 239189 h 275595"/>
                <a:gd name="connsiteX17" fmla="*/ 97558 w 1483913"/>
                <a:gd name="connsiteY17" fmla="*/ 162036 h 275595"/>
                <a:gd name="connsiteX18" fmla="*/ 5165 w 1483913"/>
                <a:gd name="connsiteY18" fmla="*/ 47736 h 275595"/>
                <a:gd name="connsiteX19" fmla="*/ 8023 w 1483913"/>
                <a:gd name="connsiteY19" fmla="*/ 2969 h 275595"/>
                <a:gd name="connsiteX20" fmla="*/ 17488 w 1483913"/>
                <a:gd name="connsiteY20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235670 w 1483913"/>
                <a:gd name="connsiteY5" fmla="*/ 66786 h 275595"/>
                <a:gd name="connsiteX6" fmla="*/ 596667 w 1483913"/>
                <a:gd name="connsiteY6" fmla="*/ 116316 h 275595"/>
                <a:gd name="connsiteX7" fmla="*/ 1021482 w 1483913"/>
                <a:gd name="connsiteY7" fmla="*/ 108697 h 275595"/>
                <a:gd name="connsiteX8" fmla="*/ 1244367 w 1483913"/>
                <a:gd name="connsiteY8" fmla="*/ 66786 h 275595"/>
                <a:gd name="connsiteX9" fmla="*/ 1376765 w 1483913"/>
                <a:gd name="connsiteY9" fmla="*/ 30591 h 275595"/>
                <a:gd name="connsiteX10" fmla="*/ 1415818 w 1483913"/>
                <a:gd name="connsiteY10" fmla="*/ 20114 h 275595"/>
                <a:gd name="connsiteX11" fmla="*/ 1475825 w 1483913"/>
                <a:gd name="connsiteY11" fmla="*/ 5826 h 275595"/>
                <a:gd name="connsiteX12" fmla="*/ 1465348 w 1483913"/>
                <a:gd name="connsiteY12" fmla="*/ 81074 h 275595"/>
                <a:gd name="connsiteX13" fmla="*/ 1326283 w 1483913"/>
                <a:gd name="connsiteY13" fmla="*/ 190611 h 275595"/>
                <a:gd name="connsiteX14" fmla="*/ 936710 w 1483913"/>
                <a:gd name="connsiteY14" fmla="*/ 267764 h 275595"/>
                <a:gd name="connsiteX15" fmla="*/ 326158 w 1483913"/>
                <a:gd name="connsiteY15" fmla="*/ 239189 h 275595"/>
                <a:gd name="connsiteX16" fmla="*/ 97558 w 1483913"/>
                <a:gd name="connsiteY16" fmla="*/ 162036 h 275595"/>
                <a:gd name="connsiteX17" fmla="*/ 5165 w 1483913"/>
                <a:gd name="connsiteY17" fmla="*/ 47736 h 275595"/>
                <a:gd name="connsiteX18" fmla="*/ 8023 w 1483913"/>
                <a:gd name="connsiteY18" fmla="*/ 2969 h 275595"/>
                <a:gd name="connsiteX19" fmla="*/ 17488 w 1483913"/>
                <a:gd name="connsiteY19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235670 w 1483913"/>
                <a:gd name="connsiteY4" fmla="*/ 66786 h 275595"/>
                <a:gd name="connsiteX5" fmla="*/ 596667 w 1483913"/>
                <a:gd name="connsiteY5" fmla="*/ 116316 h 275595"/>
                <a:gd name="connsiteX6" fmla="*/ 1021482 w 1483913"/>
                <a:gd name="connsiteY6" fmla="*/ 108697 h 275595"/>
                <a:gd name="connsiteX7" fmla="*/ 1244367 w 1483913"/>
                <a:gd name="connsiteY7" fmla="*/ 66786 h 275595"/>
                <a:gd name="connsiteX8" fmla="*/ 1376765 w 1483913"/>
                <a:gd name="connsiteY8" fmla="*/ 30591 h 275595"/>
                <a:gd name="connsiteX9" fmla="*/ 1415818 w 1483913"/>
                <a:gd name="connsiteY9" fmla="*/ 20114 h 275595"/>
                <a:gd name="connsiteX10" fmla="*/ 1475825 w 1483913"/>
                <a:gd name="connsiteY10" fmla="*/ 5826 h 275595"/>
                <a:gd name="connsiteX11" fmla="*/ 1465348 w 1483913"/>
                <a:gd name="connsiteY11" fmla="*/ 81074 h 275595"/>
                <a:gd name="connsiteX12" fmla="*/ 1326283 w 1483913"/>
                <a:gd name="connsiteY12" fmla="*/ 190611 h 275595"/>
                <a:gd name="connsiteX13" fmla="*/ 936710 w 1483913"/>
                <a:gd name="connsiteY13" fmla="*/ 267764 h 275595"/>
                <a:gd name="connsiteX14" fmla="*/ 326158 w 1483913"/>
                <a:gd name="connsiteY14" fmla="*/ 239189 h 275595"/>
                <a:gd name="connsiteX15" fmla="*/ 97558 w 1483913"/>
                <a:gd name="connsiteY15" fmla="*/ 162036 h 275595"/>
                <a:gd name="connsiteX16" fmla="*/ 5165 w 1483913"/>
                <a:gd name="connsiteY16" fmla="*/ 47736 h 275595"/>
                <a:gd name="connsiteX17" fmla="*/ 8023 w 1483913"/>
                <a:gd name="connsiteY17" fmla="*/ 2969 h 275595"/>
                <a:gd name="connsiteX18" fmla="*/ 17488 w 1483913"/>
                <a:gd name="connsiteY18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84342 w 1483913"/>
                <a:gd name="connsiteY2" fmla="*/ 20947 h 275595"/>
                <a:gd name="connsiteX3" fmla="*/ 235670 w 1483913"/>
                <a:gd name="connsiteY3" fmla="*/ 66786 h 275595"/>
                <a:gd name="connsiteX4" fmla="*/ 596667 w 1483913"/>
                <a:gd name="connsiteY4" fmla="*/ 116316 h 275595"/>
                <a:gd name="connsiteX5" fmla="*/ 1021482 w 1483913"/>
                <a:gd name="connsiteY5" fmla="*/ 108697 h 275595"/>
                <a:gd name="connsiteX6" fmla="*/ 1244367 w 1483913"/>
                <a:gd name="connsiteY6" fmla="*/ 66786 h 275595"/>
                <a:gd name="connsiteX7" fmla="*/ 1376765 w 1483913"/>
                <a:gd name="connsiteY7" fmla="*/ 30591 h 275595"/>
                <a:gd name="connsiteX8" fmla="*/ 1415818 w 1483913"/>
                <a:gd name="connsiteY8" fmla="*/ 20114 h 275595"/>
                <a:gd name="connsiteX9" fmla="*/ 1475825 w 1483913"/>
                <a:gd name="connsiteY9" fmla="*/ 5826 h 275595"/>
                <a:gd name="connsiteX10" fmla="*/ 1465348 w 1483913"/>
                <a:gd name="connsiteY10" fmla="*/ 81074 h 275595"/>
                <a:gd name="connsiteX11" fmla="*/ 1326283 w 1483913"/>
                <a:gd name="connsiteY11" fmla="*/ 190611 h 275595"/>
                <a:gd name="connsiteX12" fmla="*/ 936710 w 1483913"/>
                <a:gd name="connsiteY12" fmla="*/ 267764 h 275595"/>
                <a:gd name="connsiteX13" fmla="*/ 326158 w 1483913"/>
                <a:gd name="connsiteY13" fmla="*/ 239189 h 275595"/>
                <a:gd name="connsiteX14" fmla="*/ 97558 w 1483913"/>
                <a:gd name="connsiteY14" fmla="*/ 162036 h 275595"/>
                <a:gd name="connsiteX15" fmla="*/ 5165 w 1483913"/>
                <a:gd name="connsiteY15" fmla="*/ 47736 h 275595"/>
                <a:gd name="connsiteX16" fmla="*/ 8023 w 1483913"/>
                <a:gd name="connsiteY16" fmla="*/ 2969 h 275595"/>
                <a:gd name="connsiteX17" fmla="*/ 17488 w 1483913"/>
                <a:gd name="connsiteY17" fmla="*/ 37 h 275595"/>
                <a:gd name="connsiteX0" fmla="*/ 17488 w 1483913"/>
                <a:gd name="connsiteY0" fmla="*/ 37 h 275595"/>
                <a:gd name="connsiteX1" fmla="*/ 84342 w 1483913"/>
                <a:gd name="connsiteY1" fmla="*/ 20947 h 275595"/>
                <a:gd name="connsiteX2" fmla="*/ 235670 w 1483913"/>
                <a:gd name="connsiteY2" fmla="*/ 66786 h 275595"/>
                <a:gd name="connsiteX3" fmla="*/ 596667 w 1483913"/>
                <a:gd name="connsiteY3" fmla="*/ 116316 h 275595"/>
                <a:gd name="connsiteX4" fmla="*/ 1021482 w 1483913"/>
                <a:gd name="connsiteY4" fmla="*/ 108697 h 275595"/>
                <a:gd name="connsiteX5" fmla="*/ 1244367 w 1483913"/>
                <a:gd name="connsiteY5" fmla="*/ 66786 h 275595"/>
                <a:gd name="connsiteX6" fmla="*/ 1376765 w 1483913"/>
                <a:gd name="connsiteY6" fmla="*/ 30591 h 275595"/>
                <a:gd name="connsiteX7" fmla="*/ 1415818 w 1483913"/>
                <a:gd name="connsiteY7" fmla="*/ 20114 h 275595"/>
                <a:gd name="connsiteX8" fmla="*/ 1475825 w 1483913"/>
                <a:gd name="connsiteY8" fmla="*/ 5826 h 275595"/>
                <a:gd name="connsiteX9" fmla="*/ 1465348 w 1483913"/>
                <a:gd name="connsiteY9" fmla="*/ 81074 h 275595"/>
                <a:gd name="connsiteX10" fmla="*/ 1326283 w 1483913"/>
                <a:gd name="connsiteY10" fmla="*/ 190611 h 275595"/>
                <a:gd name="connsiteX11" fmla="*/ 936710 w 1483913"/>
                <a:gd name="connsiteY11" fmla="*/ 267764 h 275595"/>
                <a:gd name="connsiteX12" fmla="*/ 326158 w 1483913"/>
                <a:gd name="connsiteY12" fmla="*/ 239189 h 275595"/>
                <a:gd name="connsiteX13" fmla="*/ 97558 w 1483913"/>
                <a:gd name="connsiteY13" fmla="*/ 162036 h 275595"/>
                <a:gd name="connsiteX14" fmla="*/ 5165 w 1483913"/>
                <a:gd name="connsiteY14" fmla="*/ 47736 h 275595"/>
                <a:gd name="connsiteX15" fmla="*/ 8023 w 1483913"/>
                <a:gd name="connsiteY15" fmla="*/ 2969 h 275595"/>
                <a:gd name="connsiteX16" fmla="*/ 17488 w 1483913"/>
                <a:gd name="connsiteY16" fmla="*/ 37 h 275595"/>
                <a:gd name="connsiteX0" fmla="*/ 8023 w 1483913"/>
                <a:gd name="connsiteY0" fmla="*/ 2431 h 275057"/>
                <a:gd name="connsiteX1" fmla="*/ 84342 w 1483913"/>
                <a:gd name="connsiteY1" fmla="*/ 20409 h 275057"/>
                <a:gd name="connsiteX2" fmla="*/ 235670 w 1483913"/>
                <a:gd name="connsiteY2" fmla="*/ 66248 h 275057"/>
                <a:gd name="connsiteX3" fmla="*/ 596667 w 1483913"/>
                <a:gd name="connsiteY3" fmla="*/ 115778 h 275057"/>
                <a:gd name="connsiteX4" fmla="*/ 1021482 w 1483913"/>
                <a:gd name="connsiteY4" fmla="*/ 108159 h 275057"/>
                <a:gd name="connsiteX5" fmla="*/ 1244367 w 1483913"/>
                <a:gd name="connsiteY5" fmla="*/ 66248 h 275057"/>
                <a:gd name="connsiteX6" fmla="*/ 1376765 w 1483913"/>
                <a:gd name="connsiteY6" fmla="*/ 30053 h 275057"/>
                <a:gd name="connsiteX7" fmla="*/ 1415818 w 1483913"/>
                <a:gd name="connsiteY7" fmla="*/ 19576 h 275057"/>
                <a:gd name="connsiteX8" fmla="*/ 1475825 w 1483913"/>
                <a:gd name="connsiteY8" fmla="*/ 5288 h 275057"/>
                <a:gd name="connsiteX9" fmla="*/ 1465348 w 1483913"/>
                <a:gd name="connsiteY9" fmla="*/ 80536 h 275057"/>
                <a:gd name="connsiteX10" fmla="*/ 1326283 w 1483913"/>
                <a:gd name="connsiteY10" fmla="*/ 190073 h 275057"/>
                <a:gd name="connsiteX11" fmla="*/ 936710 w 1483913"/>
                <a:gd name="connsiteY11" fmla="*/ 267226 h 275057"/>
                <a:gd name="connsiteX12" fmla="*/ 326158 w 1483913"/>
                <a:gd name="connsiteY12" fmla="*/ 238651 h 275057"/>
                <a:gd name="connsiteX13" fmla="*/ 97558 w 1483913"/>
                <a:gd name="connsiteY13" fmla="*/ 161498 h 275057"/>
                <a:gd name="connsiteX14" fmla="*/ 5165 w 1483913"/>
                <a:gd name="connsiteY14" fmla="*/ 47198 h 275057"/>
                <a:gd name="connsiteX15" fmla="*/ 8023 w 1483913"/>
                <a:gd name="connsiteY15" fmla="*/ 2431 h 275057"/>
                <a:gd name="connsiteX0" fmla="*/ 8023 w 1483913"/>
                <a:gd name="connsiteY0" fmla="*/ 970 h 273596"/>
                <a:gd name="connsiteX1" fmla="*/ 84342 w 1483913"/>
                <a:gd name="connsiteY1" fmla="*/ 18948 h 273596"/>
                <a:gd name="connsiteX2" fmla="*/ 235670 w 1483913"/>
                <a:gd name="connsiteY2" fmla="*/ 64787 h 273596"/>
                <a:gd name="connsiteX3" fmla="*/ 596667 w 1483913"/>
                <a:gd name="connsiteY3" fmla="*/ 114317 h 273596"/>
                <a:gd name="connsiteX4" fmla="*/ 1021482 w 1483913"/>
                <a:gd name="connsiteY4" fmla="*/ 106698 h 273596"/>
                <a:gd name="connsiteX5" fmla="*/ 1244367 w 1483913"/>
                <a:gd name="connsiteY5" fmla="*/ 64787 h 273596"/>
                <a:gd name="connsiteX6" fmla="*/ 1376765 w 1483913"/>
                <a:gd name="connsiteY6" fmla="*/ 28592 h 273596"/>
                <a:gd name="connsiteX7" fmla="*/ 1475825 w 1483913"/>
                <a:gd name="connsiteY7" fmla="*/ 3827 h 273596"/>
                <a:gd name="connsiteX8" fmla="*/ 1465348 w 1483913"/>
                <a:gd name="connsiteY8" fmla="*/ 79075 h 273596"/>
                <a:gd name="connsiteX9" fmla="*/ 1326283 w 1483913"/>
                <a:gd name="connsiteY9" fmla="*/ 188612 h 273596"/>
                <a:gd name="connsiteX10" fmla="*/ 936710 w 1483913"/>
                <a:gd name="connsiteY10" fmla="*/ 265765 h 273596"/>
                <a:gd name="connsiteX11" fmla="*/ 326158 w 1483913"/>
                <a:gd name="connsiteY11" fmla="*/ 237190 h 273596"/>
                <a:gd name="connsiteX12" fmla="*/ 97558 w 1483913"/>
                <a:gd name="connsiteY12" fmla="*/ 160037 h 273596"/>
                <a:gd name="connsiteX13" fmla="*/ 5165 w 1483913"/>
                <a:gd name="connsiteY13" fmla="*/ 45737 h 273596"/>
                <a:gd name="connsiteX14" fmla="*/ 8023 w 1483913"/>
                <a:gd name="connsiteY14" fmla="*/ 970 h 27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3913" h="273596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xmlns="" id="{4CA292FB-83B0-426C-BFF1-4C3A560A9CB2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>
                <a:gd name="connsiteX0" fmla="*/ 1352326 w 1343025"/>
                <a:gd name="connsiteY0" fmla="*/ 0 h 209550"/>
                <a:gd name="connsiteX1" fmla="*/ 1289461 w 1343025"/>
                <a:gd name="connsiteY1" fmla="*/ 100013 h 209550"/>
                <a:gd name="connsiteX2" fmla="*/ 1042763 w 1343025"/>
                <a:gd name="connsiteY2" fmla="*/ 179070 h 209550"/>
                <a:gd name="connsiteX3" fmla="*/ 617948 w 1343025"/>
                <a:gd name="connsiteY3" fmla="*/ 208598 h 209550"/>
                <a:gd name="connsiteX4" fmla="*/ 181703 w 1343025"/>
                <a:gd name="connsiteY4" fmla="*/ 152400 h 209550"/>
                <a:gd name="connsiteX5" fmla="*/ 44543 w 1343025"/>
                <a:gd name="connsiteY5" fmla="*/ 89535 h 209550"/>
                <a:gd name="connsiteX6" fmla="*/ 728 w 1343025"/>
                <a:gd name="connsiteY6" fmla="*/ 952 h 209550"/>
                <a:gd name="connsiteX7" fmla="*/ 38828 w 1343025"/>
                <a:gd name="connsiteY7" fmla="*/ 8573 h 209550"/>
                <a:gd name="connsiteX8" fmla="*/ 240758 w 1343025"/>
                <a:gd name="connsiteY8" fmla="*/ 109538 h 209550"/>
                <a:gd name="connsiteX9" fmla="*/ 509363 w 1343025"/>
                <a:gd name="connsiteY9" fmla="*/ 145733 h 209550"/>
                <a:gd name="connsiteX10" fmla="*/ 965611 w 1343025"/>
                <a:gd name="connsiteY10" fmla="*/ 132398 h 209550"/>
                <a:gd name="connsiteX11" fmla="*/ 1313273 w 1343025"/>
                <a:gd name="connsiteY11" fmla="*/ 10477 h 209550"/>
                <a:gd name="connsiteX12" fmla="*/ 1352326 w 1343025"/>
                <a:gd name="connsiteY1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3025" h="20955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xmlns="" id="{0CC1154E-CBBC-45E0-A879-58B7BBFC2234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>
                <a:gd name="connsiteX0" fmla="*/ 148191 w 2485469"/>
                <a:gd name="connsiteY0" fmla="*/ 1538785 h 3034864"/>
                <a:gd name="connsiteX1" fmla="*/ 213913 w 2485469"/>
                <a:gd name="connsiteY1" fmla="*/ 1628320 h 3034864"/>
                <a:gd name="connsiteX2" fmla="*/ 232320 w 2485469"/>
                <a:gd name="connsiteY2" fmla="*/ 1634418 h 3034864"/>
                <a:gd name="connsiteX3" fmla="*/ 230806 w 2485469"/>
                <a:gd name="connsiteY3" fmla="*/ 1548041 h 3034864"/>
                <a:gd name="connsiteX4" fmla="*/ 618310 w 2485469"/>
                <a:gd name="connsiteY4" fmla="*/ 736079 h 3034864"/>
                <a:gd name="connsiteX5" fmla="*/ 626638 w 2485469"/>
                <a:gd name="connsiteY5" fmla="*/ 745978 h 3034864"/>
                <a:gd name="connsiteX6" fmla="*/ 630860 w 2485469"/>
                <a:gd name="connsiteY6" fmla="*/ 743236 h 3034864"/>
                <a:gd name="connsiteX7" fmla="*/ 987136 w 2485469"/>
                <a:gd name="connsiteY7" fmla="*/ 695020 h 3034864"/>
                <a:gd name="connsiteX8" fmla="*/ 979196 w 2485469"/>
                <a:gd name="connsiteY8" fmla="*/ 701232 h 3034864"/>
                <a:gd name="connsiteX9" fmla="*/ 993969 w 2485469"/>
                <a:gd name="connsiteY9" fmla="*/ 723414 h 3034864"/>
                <a:gd name="connsiteX10" fmla="*/ 1026297 w 2485469"/>
                <a:gd name="connsiteY10" fmla="*/ 699000 h 3034864"/>
                <a:gd name="connsiteX11" fmla="*/ 1014446 w 2485469"/>
                <a:gd name="connsiteY11" fmla="*/ 700853 h 3034864"/>
                <a:gd name="connsiteX12" fmla="*/ 1597304 w 2485469"/>
                <a:gd name="connsiteY12" fmla="*/ 629087 h 3034864"/>
                <a:gd name="connsiteX13" fmla="*/ 1621233 w 2485469"/>
                <a:gd name="connsiteY13" fmla="*/ 657962 h 3034864"/>
                <a:gd name="connsiteX14" fmla="*/ 1648379 w 2485469"/>
                <a:gd name="connsiteY14" fmla="*/ 703920 h 3034864"/>
                <a:gd name="connsiteX15" fmla="*/ 1649915 w 2485469"/>
                <a:gd name="connsiteY15" fmla="*/ 708616 h 3034864"/>
                <a:gd name="connsiteX16" fmla="*/ 1657811 w 2485469"/>
                <a:gd name="connsiteY16" fmla="*/ 709964 h 3034864"/>
                <a:gd name="connsiteX17" fmla="*/ 1746426 w 2485469"/>
                <a:gd name="connsiteY17" fmla="*/ 697210 h 3034864"/>
                <a:gd name="connsiteX18" fmla="*/ 1781679 w 2485469"/>
                <a:gd name="connsiteY18" fmla="*/ 718904 h 3034864"/>
                <a:gd name="connsiteX19" fmla="*/ 1798544 w 2485469"/>
                <a:gd name="connsiteY19" fmla="*/ 766050 h 3034864"/>
                <a:gd name="connsiteX20" fmla="*/ 1800747 w 2485469"/>
                <a:gd name="connsiteY20" fmla="*/ 769305 h 3034864"/>
                <a:gd name="connsiteX21" fmla="*/ 1798873 w 2485469"/>
                <a:gd name="connsiteY21" fmla="*/ 757735 h 3034864"/>
                <a:gd name="connsiteX22" fmla="*/ 1811256 w 2485469"/>
                <a:gd name="connsiteY22" fmla="*/ 723445 h 3034864"/>
                <a:gd name="connsiteX23" fmla="*/ 1813112 w 2485469"/>
                <a:gd name="connsiteY23" fmla="*/ 722693 h 3034864"/>
                <a:gd name="connsiteX24" fmla="*/ 1800549 w 2485469"/>
                <a:gd name="connsiteY24" fmla="*/ 693933 h 3034864"/>
                <a:gd name="connsiteX25" fmla="*/ 1800366 w 2485469"/>
                <a:gd name="connsiteY25" fmla="*/ 677817 h 3034864"/>
                <a:gd name="connsiteX26" fmla="*/ 1805830 w 2485469"/>
                <a:gd name="connsiteY26" fmla="*/ 666304 h 3034864"/>
                <a:gd name="connsiteX27" fmla="*/ 1789989 w 2485469"/>
                <a:gd name="connsiteY27" fmla="*/ 666474 h 3034864"/>
                <a:gd name="connsiteX28" fmla="*/ 1729341 w 2485469"/>
                <a:gd name="connsiteY28" fmla="*/ 653913 h 3034864"/>
                <a:gd name="connsiteX29" fmla="*/ 1717416 w 2485469"/>
                <a:gd name="connsiteY29" fmla="*/ 649593 h 3034864"/>
                <a:gd name="connsiteX30" fmla="*/ 1629323 w 2485469"/>
                <a:gd name="connsiteY30" fmla="*/ 641194 h 3034864"/>
                <a:gd name="connsiteX31" fmla="*/ 1053415 w 2485469"/>
                <a:gd name="connsiteY31" fmla="*/ 435761 h 3034864"/>
                <a:gd name="connsiteX32" fmla="*/ 1048664 w 2485469"/>
                <a:gd name="connsiteY32" fmla="*/ 439388 h 3034864"/>
                <a:gd name="connsiteX33" fmla="*/ 1051298 w 2485469"/>
                <a:gd name="connsiteY33" fmla="*/ 441734 h 3034864"/>
                <a:gd name="connsiteX34" fmla="*/ 1062145 w 2485469"/>
                <a:gd name="connsiteY34" fmla="*/ 468513 h 3034864"/>
                <a:gd name="connsiteX35" fmla="*/ 1068749 w 2485469"/>
                <a:gd name="connsiteY35" fmla="*/ 507803 h 3034864"/>
                <a:gd name="connsiteX36" fmla="*/ 1078698 w 2485469"/>
                <a:gd name="connsiteY36" fmla="*/ 499386 h 3034864"/>
                <a:gd name="connsiteX37" fmla="*/ 1068133 w 2485469"/>
                <a:gd name="connsiteY37" fmla="*/ 468174 h 3034864"/>
                <a:gd name="connsiteX38" fmla="*/ 1514076 w 2485469"/>
                <a:gd name="connsiteY38" fmla="*/ 290058 h 3034864"/>
                <a:gd name="connsiteX39" fmla="*/ 1477881 w 2485469"/>
                <a:gd name="connsiteY39" fmla="*/ 381498 h 3034864"/>
                <a:gd name="connsiteX40" fmla="*/ 1408349 w 2485469"/>
                <a:gd name="connsiteY40" fmla="*/ 440553 h 3034864"/>
                <a:gd name="connsiteX41" fmla="*/ 1241661 w 2485469"/>
                <a:gd name="connsiteY41" fmla="*/ 418645 h 3034864"/>
                <a:gd name="connsiteX42" fmla="*/ 1181654 w 2485469"/>
                <a:gd name="connsiteY42" fmla="*/ 330063 h 3034864"/>
                <a:gd name="connsiteX43" fmla="*/ 1514076 w 2485469"/>
                <a:gd name="connsiteY43" fmla="*/ 290058 h 3034864"/>
                <a:gd name="connsiteX44" fmla="*/ 1847451 w 2485469"/>
                <a:gd name="connsiteY44" fmla="*/ 212905 h 3034864"/>
                <a:gd name="connsiteX45" fmla="*/ 1856023 w 2485469"/>
                <a:gd name="connsiteY45" fmla="*/ 216715 h 3034864"/>
                <a:gd name="connsiteX46" fmla="*/ 2049381 w 2485469"/>
                <a:gd name="connsiteY46" fmla="*/ 252910 h 3034864"/>
                <a:gd name="connsiteX47" fmla="*/ 2228451 w 2485469"/>
                <a:gd name="connsiteY47" fmla="*/ 229098 h 3034864"/>
                <a:gd name="connsiteX48" fmla="*/ 2383708 w 2485469"/>
                <a:gd name="connsiteY48" fmla="*/ 358638 h 3034864"/>
                <a:gd name="connsiteX49" fmla="*/ 2397996 w 2485469"/>
                <a:gd name="connsiteY49" fmla="*/ 375783 h 3034864"/>
                <a:gd name="connsiteX50" fmla="*/ 2361801 w 2485469"/>
                <a:gd name="connsiteY50" fmla="*/ 550090 h 3034864"/>
                <a:gd name="connsiteX51" fmla="*/ 2333405 w 2485469"/>
                <a:gd name="connsiteY51" fmla="*/ 633137 h 3034864"/>
                <a:gd name="connsiteX52" fmla="*/ 2337475 w 2485469"/>
                <a:gd name="connsiteY52" fmla="*/ 645113 h 3034864"/>
                <a:gd name="connsiteX53" fmla="*/ 2388241 w 2485469"/>
                <a:gd name="connsiteY53" fmla="*/ 599333 h 3034864"/>
                <a:gd name="connsiteX54" fmla="*/ 2386334 w 2485469"/>
                <a:gd name="connsiteY54" fmla="*/ 762354 h 3034864"/>
                <a:gd name="connsiteX55" fmla="*/ 2395002 w 2485469"/>
                <a:gd name="connsiteY55" fmla="*/ 764101 h 3034864"/>
                <a:gd name="connsiteX56" fmla="*/ 2437035 w 2485469"/>
                <a:gd name="connsiteY56" fmla="*/ 805683 h 3034864"/>
                <a:gd name="connsiteX57" fmla="*/ 2401782 w 2485469"/>
                <a:gd name="connsiteY57" fmla="*/ 882517 h 3034864"/>
                <a:gd name="connsiteX58" fmla="*/ 2384783 w 2485469"/>
                <a:gd name="connsiteY58" fmla="*/ 894889 h 3034864"/>
                <a:gd name="connsiteX59" fmla="*/ 2382794 w 2485469"/>
                <a:gd name="connsiteY59" fmla="*/ 1064889 h 3034864"/>
                <a:gd name="connsiteX60" fmla="*/ 2409437 w 2485469"/>
                <a:gd name="connsiteY60" fmla="*/ 1082061 h 3034864"/>
                <a:gd name="connsiteX61" fmla="*/ 2484944 w 2485469"/>
                <a:gd name="connsiteY61" fmla="*/ 1230533 h 3034864"/>
                <a:gd name="connsiteX62" fmla="*/ 2403590 w 2485469"/>
                <a:gd name="connsiteY62" fmla="*/ 1397761 h 3034864"/>
                <a:gd name="connsiteX63" fmla="*/ 2376917 w 2485469"/>
                <a:gd name="connsiteY63" fmla="*/ 1408895 h 3034864"/>
                <a:gd name="connsiteX64" fmla="*/ 2374596 w 2485469"/>
                <a:gd name="connsiteY64" fmla="*/ 1541333 h 3034864"/>
                <a:gd name="connsiteX65" fmla="*/ 2379522 w 2485469"/>
                <a:gd name="connsiteY65" fmla="*/ 1546234 h 3034864"/>
                <a:gd name="connsiteX66" fmla="*/ 2423477 w 2485469"/>
                <a:gd name="connsiteY66" fmla="*/ 1599340 h 3034864"/>
                <a:gd name="connsiteX67" fmla="*/ 2441555 w 2485469"/>
                <a:gd name="connsiteY67" fmla="*/ 1618323 h 3034864"/>
                <a:gd name="connsiteX68" fmla="*/ 2421669 w 2485469"/>
                <a:gd name="connsiteY68" fmla="*/ 1799110 h 3034864"/>
                <a:gd name="connsiteX69" fmla="*/ 2369065 w 2485469"/>
                <a:gd name="connsiteY69" fmla="*/ 1856879 h 3034864"/>
                <a:gd name="connsiteX70" fmla="*/ 2367217 w 2485469"/>
                <a:gd name="connsiteY70" fmla="*/ 1962351 h 3034864"/>
                <a:gd name="connsiteX71" fmla="*/ 2389522 w 2485469"/>
                <a:gd name="connsiteY71" fmla="*/ 1985590 h 3034864"/>
                <a:gd name="connsiteX72" fmla="*/ 2463250 w 2485469"/>
                <a:gd name="connsiteY72" fmla="*/ 2140799 h 3034864"/>
                <a:gd name="connsiteX73" fmla="*/ 2452403 w 2485469"/>
                <a:gd name="connsiteY73" fmla="*/ 2223962 h 3034864"/>
                <a:gd name="connsiteX74" fmla="*/ 2375907 w 2485469"/>
                <a:gd name="connsiteY74" fmla="*/ 2310062 h 3034864"/>
                <a:gd name="connsiteX75" fmla="*/ 2362308 w 2485469"/>
                <a:gd name="connsiteY75" fmla="*/ 2316453 h 3034864"/>
                <a:gd name="connsiteX76" fmla="*/ 2359724 w 2485469"/>
                <a:gd name="connsiteY76" fmla="*/ 2537317 h 3034864"/>
                <a:gd name="connsiteX77" fmla="*/ 2371838 w 2485469"/>
                <a:gd name="connsiteY77" fmla="*/ 2605312 h 3034864"/>
                <a:gd name="connsiteX78" fmla="*/ 2356584 w 2485469"/>
                <a:gd name="connsiteY78" fmla="*/ 2675028 h 3034864"/>
                <a:gd name="connsiteX79" fmla="*/ 2096250 w 2485469"/>
                <a:gd name="connsiteY79" fmla="*/ 2850393 h 3034864"/>
                <a:gd name="connsiteX80" fmla="*/ 2038172 w 2485469"/>
                <a:gd name="connsiteY80" fmla="*/ 2851297 h 3034864"/>
                <a:gd name="connsiteX81" fmla="*/ 2037931 w 2485469"/>
                <a:gd name="connsiteY81" fmla="*/ 2851231 h 3034864"/>
                <a:gd name="connsiteX82" fmla="*/ 2037924 w 2485469"/>
                <a:gd name="connsiteY82" fmla="*/ 2856141 h 3034864"/>
                <a:gd name="connsiteX83" fmla="*/ 1918455 w 2485469"/>
                <a:gd name="connsiteY83" fmla="*/ 2879376 h 3034864"/>
                <a:gd name="connsiteX84" fmla="*/ 1896367 w 2485469"/>
                <a:gd name="connsiteY84" fmla="*/ 2913654 h 3034864"/>
                <a:gd name="connsiteX85" fmla="*/ 1866648 w 2485469"/>
                <a:gd name="connsiteY85" fmla="*/ 2938979 h 3034864"/>
                <a:gd name="connsiteX86" fmla="*/ 1679406 w 2485469"/>
                <a:gd name="connsiteY86" fmla="*/ 2944528 h 3034864"/>
                <a:gd name="connsiteX87" fmla="*/ 1625627 w 2485469"/>
                <a:gd name="connsiteY87" fmla="*/ 2923574 h 3034864"/>
                <a:gd name="connsiteX88" fmla="*/ 1564582 w 2485469"/>
                <a:gd name="connsiteY88" fmla="*/ 2927047 h 3034864"/>
                <a:gd name="connsiteX89" fmla="*/ 1541892 w 2485469"/>
                <a:gd name="connsiteY89" fmla="*/ 2964559 h 3034864"/>
                <a:gd name="connsiteX90" fmla="*/ 1382631 w 2485469"/>
                <a:gd name="connsiteY90" fmla="*/ 3034210 h 3034864"/>
                <a:gd name="connsiteX91" fmla="*/ 1266919 w 2485469"/>
                <a:gd name="connsiteY91" fmla="*/ 3026961 h 3034864"/>
                <a:gd name="connsiteX92" fmla="*/ 1257170 w 2485469"/>
                <a:gd name="connsiteY92" fmla="*/ 3024119 h 3034864"/>
                <a:gd name="connsiteX93" fmla="*/ 1173329 w 2485469"/>
                <a:gd name="connsiteY93" fmla="*/ 3029371 h 3034864"/>
                <a:gd name="connsiteX94" fmla="*/ 1022187 w 2485469"/>
                <a:gd name="connsiteY94" fmla="*/ 2963271 h 3034864"/>
                <a:gd name="connsiteX95" fmla="*/ 1000930 w 2485469"/>
                <a:gd name="connsiteY95" fmla="*/ 2928127 h 3034864"/>
                <a:gd name="connsiteX96" fmla="*/ 906034 w 2485469"/>
                <a:gd name="connsiteY96" fmla="*/ 2922729 h 3034864"/>
                <a:gd name="connsiteX97" fmla="*/ 849366 w 2485469"/>
                <a:gd name="connsiteY97" fmla="*/ 2944809 h 3034864"/>
                <a:gd name="connsiteX98" fmla="*/ 652065 w 2485469"/>
                <a:gd name="connsiteY98" fmla="*/ 2938961 h 3034864"/>
                <a:gd name="connsiteX99" fmla="*/ 620750 w 2485469"/>
                <a:gd name="connsiteY99" fmla="*/ 2912276 h 3034864"/>
                <a:gd name="connsiteX100" fmla="*/ 597475 w 2485469"/>
                <a:gd name="connsiteY100" fmla="*/ 2876156 h 3034864"/>
                <a:gd name="connsiteX101" fmla="*/ 471588 w 2485469"/>
                <a:gd name="connsiteY101" fmla="*/ 2851673 h 3034864"/>
                <a:gd name="connsiteX102" fmla="*/ 471581 w 2485469"/>
                <a:gd name="connsiteY102" fmla="*/ 2846500 h 3034864"/>
                <a:gd name="connsiteX103" fmla="*/ 471327 w 2485469"/>
                <a:gd name="connsiteY103" fmla="*/ 2846569 h 3034864"/>
                <a:gd name="connsiteX104" fmla="*/ 410129 w 2485469"/>
                <a:gd name="connsiteY104" fmla="*/ 2845616 h 3034864"/>
                <a:gd name="connsiteX105" fmla="*/ 135809 w 2485469"/>
                <a:gd name="connsiteY105" fmla="*/ 2660831 h 3034864"/>
                <a:gd name="connsiteX106" fmla="*/ 132951 w 2485469"/>
                <a:gd name="connsiteY106" fmla="*/ 2513193 h 3034864"/>
                <a:gd name="connsiteX107" fmla="*/ 216444 w 2485469"/>
                <a:gd name="connsiteY107" fmla="*/ 2421999 h 3034864"/>
                <a:gd name="connsiteX108" fmla="*/ 244242 w 2485469"/>
                <a:gd name="connsiteY108" fmla="*/ 2403147 h 3034864"/>
                <a:gd name="connsiteX109" fmla="*/ 243150 w 2485469"/>
                <a:gd name="connsiteY109" fmla="*/ 2309836 h 3034864"/>
                <a:gd name="connsiteX110" fmla="*/ 231058 w 2485469"/>
                <a:gd name="connsiteY110" fmla="*/ 2311262 h 3034864"/>
                <a:gd name="connsiteX111" fmla="*/ 34843 w 2485469"/>
                <a:gd name="connsiteY111" fmla="*/ 2185532 h 3034864"/>
                <a:gd name="connsiteX112" fmla="*/ 23413 w 2485469"/>
                <a:gd name="connsiteY112" fmla="*/ 2097902 h 3034864"/>
                <a:gd name="connsiteX113" fmla="*/ 143428 w 2485469"/>
                <a:gd name="connsiteY113" fmla="*/ 1890257 h 3034864"/>
                <a:gd name="connsiteX114" fmla="*/ 205341 w 2485469"/>
                <a:gd name="connsiteY114" fmla="*/ 1848347 h 3034864"/>
                <a:gd name="connsiteX115" fmla="*/ 67228 w 2485469"/>
                <a:gd name="connsiteY115" fmla="*/ 1737857 h 3034864"/>
                <a:gd name="connsiteX116" fmla="*/ 46273 w 2485469"/>
                <a:gd name="connsiteY116" fmla="*/ 1547357 h 3034864"/>
                <a:gd name="connsiteX117" fmla="*/ 65323 w 2485469"/>
                <a:gd name="connsiteY117" fmla="*/ 1527355 h 3034864"/>
                <a:gd name="connsiteX118" fmla="*/ 155811 w 2485469"/>
                <a:gd name="connsiteY118" fmla="*/ 1414007 h 3034864"/>
                <a:gd name="connsiteX119" fmla="*/ 199626 w 2485469"/>
                <a:gd name="connsiteY119" fmla="*/ 1402577 h 3034864"/>
                <a:gd name="connsiteX120" fmla="*/ 228289 w 2485469"/>
                <a:gd name="connsiteY120" fmla="*/ 1404460 h 3034864"/>
                <a:gd name="connsiteX121" fmla="*/ 227445 w 2485469"/>
                <a:gd name="connsiteY121" fmla="*/ 1356299 h 3034864"/>
                <a:gd name="connsiteX122" fmla="*/ 177733 w 2485469"/>
                <a:gd name="connsiteY122" fmla="*/ 1353122 h 3034864"/>
                <a:gd name="connsiteX123" fmla="*/ 86278 w 2485469"/>
                <a:gd name="connsiteY123" fmla="*/ 1314947 h 3034864"/>
                <a:gd name="connsiteX124" fmla="*/ 553 w 2485469"/>
                <a:gd name="connsiteY124" fmla="*/ 1138735 h 3034864"/>
                <a:gd name="connsiteX125" fmla="*/ 132951 w 2485469"/>
                <a:gd name="connsiteY125" fmla="*/ 948235 h 3034864"/>
                <a:gd name="connsiteX126" fmla="*/ 146896 w 2485469"/>
                <a:gd name="connsiteY126" fmla="*/ 942044 h 3034864"/>
                <a:gd name="connsiteX127" fmla="*/ 185338 w 2485469"/>
                <a:gd name="connsiteY127" fmla="*/ 954902 h 3034864"/>
                <a:gd name="connsiteX128" fmla="*/ 221911 w 2485469"/>
                <a:gd name="connsiteY128" fmla="*/ 968439 h 3034864"/>
                <a:gd name="connsiteX129" fmla="*/ 220594 w 2485469"/>
                <a:gd name="connsiteY129" fmla="*/ 855886 h 3034864"/>
                <a:gd name="connsiteX130" fmla="*/ 170515 w 2485469"/>
                <a:gd name="connsiteY130" fmla="*/ 831941 h 3034864"/>
                <a:gd name="connsiteX131" fmla="*/ 88183 w 2485469"/>
                <a:gd name="connsiteY131" fmla="*/ 772023 h 3034864"/>
                <a:gd name="connsiteX132" fmla="*/ 51036 w 2485469"/>
                <a:gd name="connsiteY132" fmla="*/ 691061 h 3034864"/>
                <a:gd name="connsiteX133" fmla="*/ 156764 w 2485469"/>
                <a:gd name="connsiteY133" fmla="*/ 634863 h 3034864"/>
                <a:gd name="connsiteX134" fmla="*/ 187244 w 2485469"/>
                <a:gd name="connsiteY134" fmla="*/ 616766 h 3034864"/>
                <a:gd name="connsiteX135" fmla="*/ 208199 w 2485469"/>
                <a:gd name="connsiteY135" fmla="*/ 461508 h 3034864"/>
                <a:gd name="connsiteX136" fmla="*/ 212961 w 2485469"/>
                <a:gd name="connsiteY136" fmla="*/ 443411 h 3034864"/>
                <a:gd name="connsiteX137" fmla="*/ 251622 w 2485469"/>
                <a:gd name="connsiteY137" fmla="*/ 439522 h 3034864"/>
                <a:gd name="connsiteX138" fmla="*/ 280011 w 2485469"/>
                <a:gd name="connsiteY138" fmla="*/ 408740 h 3034864"/>
                <a:gd name="connsiteX139" fmla="*/ 370631 w 2485469"/>
                <a:gd name="connsiteY139" fmla="*/ 367272 h 3034864"/>
                <a:gd name="connsiteX140" fmla="*/ 540572 w 2485469"/>
                <a:gd name="connsiteY140" fmla="*/ 389870 h 3034864"/>
                <a:gd name="connsiteX141" fmla="*/ 724072 w 2485469"/>
                <a:gd name="connsiteY141" fmla="*/ 355520 h 3034864"/>
                <a:gd name="connsiteX142" fmla="*/ 732207 w 2485469"/>
                <a:gd name="connsiteY142" fmla="*/ 351905 h 3034864"/>
                <a:gd name="connsiteX143" fmla="*/ 749382 w 2485469"/>
                <a:gd name="connsiteY143" fmla="*/ 352809 h 3034864"/>
                <a:gd name="connsiteX144" fmla="*/ 833448 w 2485469"/>
                <a:gd name="connsiteY144" fmla="*/ 386254 h 3034864"/>
                <a:gd name="connsiteX145" fmla="*/ 881639 w 2485469"/>
                <a:gd name="connsiteY145" fmla="*/ 398895 h 3034864"/>
                <a:gd name="connsiteX146" fmla="*/ 906584 w 2485469"/>
                <a:gd name="connsiteY146" fmla="*/ 401445 h 3034864"/>
                <a:gd name="connsiteX147" fmla="*/ 923526 w 2485469"/>
                <a:gd name="connsiteY147" fmla="*/ 395666 h 3034864"/>
                <a:gd name="connsiteX148" fmla="*/ 1041636 w 2485469"/>
                <a:gd name="connsiteY148" fmla="*/ 363400 h 3034864"/>
                <a:gd name="connsiteX149" fmla="*/ 1102180 w 2485469"/>
                <a:gd name="connsiteY149" fmla="*/ 347862 h 3034864"/>
                <a:gd name="connsiteX150" fmla="*/ 1123551 w 2485469"/>
                <a:gd name="connsiteY150" fmla="*/ 348160 h 3034864"/>
                <a:gd name="connsiteX151" fmla="*/ 1065363 w 2485469"/>
                <a:gd name="connsiteY151" fmla="*/ 425354 h 3034864"/>
                <a:gd name="connsiteX152" fmla="*/ 1128894 w 2485469"/>
                <a:gd name="connsiteY152" fmla="*/ 426226 h 3034864"/>
                <a:gd name="connsiteX153" fmla="*/ 1364059 w 2485469"/>
                <a:gd name="connsiteY153" fmla="*/ 463090 h 3034864"/>
                <a:gd name="connsiteX154" fmla="*/ 1355585 w 2485469"/>
                <a:gd name="connsiteY154" fmla="*/ 518343 h 3034864"/>
                <a:gd name="connsiteX155" fmla="*/ 1354658 w 2485469"/>
                <a:gd name="connsiteY155" fmla="*/ 519098 h 3034864"/>
                <a:gd name="connsiteX156" fmla="*/ 1384194 w 2485469"/>
                <a:gd name="connsiteY156" fmla="*/ 526858 h 3034864"/>
                <a:gd name="connsiteX157" fmla="*/ 1456093 w 2485469"/>
                <a:gd name="connsiteY157" fmla="*/ 543304 h 3034864"/>
                <a:gd name="connsiteX158" fmla="*/ 1470876 w 2485469"/>
                <a:gd name="connsiteY158" fmla="*/ 548818 h 3034864"/>
                <a:gd name="connsiteX159" fmla="*/ 1419200 w 2485469"/>
                <a:gd name="connsiteY159" fmla="*/ 480264 h 3034864"/>
                <a:gd name="connsiteX160" fmla="*/ 1439482 w 2485469"/>
                <a:gd name="connsiteY160" fmla="*/ 479981 h 3034864"/>
                <a:gd name="connsiteX161" fmla="*/ 1496939 w 2485469"/>
                <a:gd name="connsiteY161" fmla="*/ 494727 h 3034864"/>
                <a:gd name="connsiteX162" fmla="*/ 1519897 w 2485469"/>
                <a:gd name="connsiteY162" fmla="*/ 499691 h 3034864"/>
                <a:gd name="connsiteX163" fmla="*/ 1506888 w 2485469"/>
                <a:gd name="connsiteY163" fmla="*/ 474813 h 3034864"/>
                <a:gd name="connsiteX164" fmla="*/ 1499788 w 2485469"/>
                <a:gd name="connsiteY164" fmla="*/ 335778 h 3034864"/>
                <a:gd name="connsiteX165" fmla="*/ 1534078 w 2485469"/>
                <a:gd name="connsiteY165" fmla="*/ 287200 h 3034864"/>
                <a:gd name="connsiteX166" fmla="*/ 1740771 w 2485469"/>
                <a:gd name="connsiteY166" fmla="*/ 249100 h 3034864"/>
                <a:gd name="connsiteX167" fmla="*/ 1829353 w 2485469"/>
                <a:gd name="connsiteY167" fmla="*/ 213858 h 3034864"/>
                <a:gd name="connsiteX168" fmla="*/ 1847451 w 2485469"/>
                <a:gd name="connsiteY168" fmla="*/ 212905 h 3034864"/>
                <a:gd name="connsiteX169" fmla="*/ 1237508 w 2485469"/>
                <a:gd name="connsiteY169" fmla="*/ 150778 h 3034864"/>
                <a:gd name="connsiteX170" fmla="*/ 1383042 w 2485469"/>
                <a:gd name="connsiteY170" fmla="*/ 207274 h 3034864"/>
                <a:gd name="connsiteX171" fmla="*/ 1353212 w 2485469"/>
                <a:gd name="connsiteY171" fmla="*/ 220833 h 3034864"/>
                <a:gd name="connsiteX172" fmla="*/ 1289033 w 2485469"/>
                <a:gd name="connsiteY172" fmla="*/ 208178 h 3034864"/>
                <a:gd name="connsiteX173" fmla="*/ 1148018 w 2485469"/>
                <a:gd name="connsiteY173" fmla="*/ 191907 h 3034864"/>
                <a:gd name="connsiteX174" fmla="*/ 1101014 w 2485469"/>
                <a:gd name="connsiteY174" fmla="*/ 199138 h 3034864"/>
                <a:gd name="connsiteX175" fmla="*/ 1057625 w 2485469"/>
                <a:gd name="connsiteY175" fmla="*/ 191907 h 3034864"/>
                <a:gd name="connsiteX176" fmla="*/ 1072991 w 2485469"/>
                <a:gd name="connsiteY176" fmla="*/ 183772 h 3034864"/>
                <a:gd name="connsiteX177" fmla="*/ 1237508 w 2485469"/>
                <a:gd name="connsiteY177" fmla="*/ 150778 h 3034864"/>
                <a:gd name="connsiteX178" fmla="*/ 1315004 w 2485469"/>
                <a:gd name="connsiteY178" fmla="*/ 973 h 3034864"/>
                <a:gd name="connsiteX179" fmla="*/ 1488359 w 2485469"/>
                <a:gd name="connsiteY179" fmla="*/ 35740 h 3034864"/>
                <a:gd name="connsiteX180" fmla="*/ 1504551 w 2485469"/>
                <a:gd name="connsiteY180" fmla="*/ 44312 h 3034864"/>
                <a:gd name="connsiteX181" fmla="*/ 1458831 w 2485469"/>
                <a:gd name="connsiteY181" fmla="*/ 51932 h 3034864"/>
                <a:gd name="connsiteX182" fmla="*/ 1409301 w 2485469"/>
                <a:gd name="connsiteY182" fmla="*/ 44312 h 3034864"/>
                <a:gd name="connsiteX183" fmla="*/ 1260711 w 2485469"/>
                <a:gd name="connsiteY183" fmla="*/ 61457 h 3034864"/>
                <a:gd name="connsiteX184" fmla="*/ 1193084 w 2485469"/>
                <a:gd name="connsiteY184" fmla="*/ 74792 h 3034864"/>
                <a:gd name="connsiteX185" fmla="*/ 1161651 w 2485469"/>
                <a:gd name="connsiteY185" fmla="*/ 60505 h 3034864"/>
                <a:gd name="connsiteX186" fmla="*/ 1315004 w 2485469"/>
                <a:gd name="connsiteY186" fmla="*/ 973 h 3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85469" h="3034864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xmlns="" id="{F39B3718-D221-4664-BAB8-78BC01FC56B4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>
                <a:gd name="connsiteX0" fmla="*/ 429760 w 1619250"/>
                <a:gd name="connsiteY0" fmla="*/ 432466 h 447675"/>
                <a:gd name="connsiteX1" fmla="*/ 254500 w 1619250"/>
                <a:gd name="connsiteY1" fmla="*/ 452469 h 447675"/>
                <a:gd name="connsiteX2" fmla="*/ 4945 w 1619250"/>
                <a:gd name="connsiteY2" fmla="*/ 414369 h 447675"/>
                <a:gd name="connsiteX3" fmla="*/ 182 w 1619250"/>
                <a:gd name="connsiteY3" fmla="*/ 393414 h 447675"/>
                <a:gd name="connsiteX4" fmla="*/ 24948 w 1619250"/>
                <a:gd name="connsiteY4" fmla="*/ 349599 h 447675"/>
                <a:gd name="connsiteX5" fmla="*/ 341178 w 1619250"/>
                <a:gd name="connsiteY5" fmla="*/ 255301 h 447675"/>
                <a:gd name="connsiteX6" fmla="*/ 402138 w 1619250"/>
                <a:gd name="connsiteY6" fmla="*/ 223869 h 447675"/>
                <a:gd name="connsiteX7" fmla="*/ 685983 w 1619250"/>
                <a:gd name="connsiteY7" fmla="*/ 39084 h 447675"/>
                <a:gd name="connsiteX8" fmla="*/ 867910 w 1619250"/>
                <a:gd name="connsiteY8" fmla="*/ 80994 h 447675"/>
                <a:gd name="connsiteX9" fmla="*/ 901248 w 1619250"/>
                <a:gd name="connsiteY9" fmla="*/ 70516 h 447675"/>
                <a:gd name="connsiteX10" fmla="*/ 952683 w 1619250"/>
                <a:gd name="connsiteY10" fmla="*/ 32416 h 447675"/>
                <a:gd name="connsiteX11" fmla="*/ 1202238 w 1619250"/>
                <a:gd name="connsiteY11" fmla="*/ 2889 h 447675"/>
                <a:gd name="connsiteX12" fmla="*/ 1256530 w 1619250"/>
                <a:gd name="connsiteY12" fmla="*/ 11461 h 447675"/>
                <a:gd name="connsiteX13" fmla="*/ 1295583 w 1619250"/>
                <a:gd name="connsiteY13" fmla="*/ 15271 h 447675"/>
                <a:gd name="connsiteX14" fmla="*/ 1315585 w 1619250"/>
                <a:gd name="connsiteY14" fmla="*/ 21939 h 447675"/>
                <a:gd name="connsiteX15" fmla="*/ 1405120 w 1619250"/>
                <a:gd name="connsiteY15" fmla="*/ 98139 h 447675"/>
                <a:gd name="connsiteX16" fmla="*/ 1495608 w 1619250"/>
                <a:gd name="connsiteY16" fmla="*/ 145764 h 447675"/>
                <a:gd name="connsiteX17" fmla="*/ 1593715 w 1619250"/>
                <a:gd name="connsiteY17" fmla="*/ 160051 h 447675"/>
                <a:gd name="connsiteX18" fmla="*/ 1626100 w 1619250"/>
                <a:gd name="connsiteY18" fmla="*/ 190532 h 447675"/>
                <a:gd name="connsiteX19" fmla="*/ 1602288 w 1619250"/>
                <a:gd name="connsiteY19" fmla="*/ 216249 h 447675"/>
                <a:gd name="connsiteX20" fmla="*/ 1417503 w 1619250"/>
                <a:gd name="connsiteY20" fmla="*/ 256254 h 447675"/>
                <a:gd name="connsiteX21" fmla="*/ 1333683 w 1619250"/>
                <a:gd name="connsiteY21" fmla="*/ 269589 h 447675"/>
                <a:gd name="connsiteX22" fmla="*/ 1298440 w 1619250"/>
                <a:gd name="connsiteY22" fmla="*/ 273399 h 447675"/>
                <a:gd name="connsiteX23" fmla="*/ 981258 w 1619250"/>
                <a:gd name="connsiteY23" fmla="*/ 315309 h 447675"/>
                <a:gd name="connsiteX24" fmla="*/ 914583 w 1619250"/>
                <a:gd name="connsiteY24" fmla="*/ 333407 h 447675"/>
                <a:gd name="connsiteX25" fmla="*/ 674553 w 1619250"/>
                <a:gd name="connsiteY25" fmla="*/ 397224 h 447675"/>
                <a:gd name="connsiteX26" fmla="*/ 469765 w 1619250"/>
                <a:gd name="connsiteY26" fmla="*/ 445801 h 447675"/>
                <a:gd name="connsiteX27" fmla="*/ 429760 w 1619250"/>
                <a:gd name="connsiteY27" fmla="*/ 43246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9250" h="447675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xmlns="" id="{EF5F2A63-5F7A-40B1-B70D-85DC3F4EACAD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>
                <a:gd name="connsiteX0" fmla="*/ 799484 w 790575"/>
                <a:gd name="connsiteY0" fmla="*/ 130624 h 485775"/>
                <a:gd name="connsiteX1" fmla="*/ 694709 w 790575"/>
                <a:gd name="connsiteY1" fmla="*/ 159199 h 485775"/>
                <a:gd name="connsiteX2" fmla="*/ 516591 w 790575"/>
                <a:gd name="connsiteY2" fmla="*/ 342079 h 485775"/>
                <a:gd name="connsiteX3" fmla="*/ 479444 w 790575"/>
                <a:gd name="connsiteY3" fmla="*/ 365891 h 485775"/>
                <a:gd name="connsiteX4" fmla="*/ 113684 w 790575"/>
                <a:gd name="connsiteY4" fmla="*/ 485906 h 485775"/>
                <a:gd name="connsiteX5" fmla="*/ 23196 w 790575"/>
                <a:gd name="connsiteY5" fmla="*/ 412564 h 485775"/>
                <a:gd name="connsiteX6" fmla="*/ 77489 w 790575"/>
                <a:gd name="connsiteY6" fmla="*/ 87761 h 485775"/>
                <a:gd name="connsiteX7" fmla="*/ 345141 w 790575"/>
                <a:gd name="connsiteY7" fmla="*/ 10609 h 485775"/>
                <a:gd name="connsiteX8" fmla="*/ 510876 w 790575"/>
                <a:gd name="connsiteY8" fmla="*/ 67759 h 485775"/>
                <a:gd name="connsiteX9" fmla="*/ 799484 w 790575"/>
                <a:gd name="connsiteY9" fmla="*/ 13062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5" h="485775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xmlns="" id="{3EBF1009-1736-4DF9-BE80-C7CD9D56A0D4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>
                <a:gd name="connsiteX0" fmla="*/ 0 w 714375"/>
                <a:gd name="connsiteY0" fmla="*/ 17145 h 523875"/>
                <a:gd name="connsiteX1" fmla="*/ 144780 w 714375"/>
                <a:gd name="connsiteY1" fmla="*/ 0 h 523875"/>
                <a:gd name="connsiteX2" fmla="*/ 612458 w 714375"/>
                <a:gd name="connsiteY2" fmla="*/ 389572 h 523875"/>
                <a:gd name="connsiteX3" fmla="*/ 714375 w 714375"/>
                <a:gd name="connsiteY3" fmla="*/ 461010 h 523875"/>
                <a:gd name="connsiteX4" fmla="*/ 654368 w 714375"/>
                <a:gd name="connsiteY4" fmla="*/ 478155 h 523875"/>
                <a:gd name="connsiteX5" fmla="*/ 495300 w 714375"/>
                <a:gd name="connsiteY5" fmla="*/ 516255 h 523875"/>
                <a:gd name="connsiteX6" fmla="*/ 401003 w 714375"/>
                <a:gd name="connsiteY6" fmla="*/ 507682 h 523875"/>
                <a:gd name="connsiteX7" fmla="*/ 332422 w 714375"/>
                <a:gd name="connsiteY7" fmla="*/ 450532 h 523875"/>
                <a:gd name="connsiteX8" fmla="*/ 359092 w 714375"/>
                <a:gd name="connsiteY8" fmla="*/ 410527 h 523875"/>
                <a:gd name="connsiteX9" fmla="*/ 413385 w 714375"/>
                <a:gd name="connsiteY9" fmla="*/ 345757 h 523875"/>
                <a:gd name="connsiteX10" fmla="*/ 331470 w 714375"/>
                <a:gd name="connsiteY10" fmla="*/ 232410 h 523875"/>
                <a:gd name="connsiteX11" fmla="*/ 216217 w 714375"/>
                <a:gd name="connsiteY11" fmla="*/ 256222 h 523875"/>
                <a:gd name="connsiteX12" fmla="*/ 161925 w 714375"/>
                <a:gd name="connsiteY12" fmla="*/ 255270 h 523875"/>
                <a:gd name="connsiteX13" fmla="*/ 112395 w 714375"/>
                <a:gd name="connsiteY13" fmla="*/ 218122 h 523875"/>
                <a:gd name="connsiteX14" fmla="*/ 0 w 714375"/>
                <a:gd name="connsiteY14" fmla="*/ 17145 h 523875"/>
                <a:gd name="connsiteX0" fmla="*/ 0 w 709135"/>
                <a:gd name="connsiteY0" fmla="*/ 30245 h 529619"/>
                <a:gd name="connsiteX1" fmla="*/ 139540 w 709135"/>
                <a:gd name="connsiteY1" fmla="*/ 0 h 529619"/>
                <a:gd name="connsiteX2" fmla="*/ 607218 w 709135"/>
                <a:gd name="connsiteY2" fmla="*/ 389572 h 529619"/>
                <a:gd name="connsiteX3" fmla="*/ 709135 w 709135"/>
                <a:gd name="connsiteY3" fmla="*/ 461010 h 529619"/>
                <a:gd name="connsiteX4" fmla="*/ 649128 w 709135"/>
                <a:gd name="connsiteY4" fmla="*/ 478155 h 529619"/>
                <a:gd name="connsiteX5" fmla="*/ 490060 w 709135"/>
                <a:gd name="connsiteY5" fmla="*/ 516255 h 529619"/>
                <a:gd name="connsiteX6" fmla="*/ 395763 w 709135"/>
                <a:gd name="connsiteY6" fmla="*/ 507682 h 529619"/>
                <a:gd name="connsiteX7" fmla="*/ 327182 w 709135"/>
                <a:gd name="connsiteY7" fmla="*/ 450532 h 529619"/>
                <a:gd name="connsiteX8" fmla="*/ 353852 w 709135"/>
                <a:gd name="connsiteY8" fmla="*/ 410527 h 529619"/>
                <a:gd name="connsiteX9" fmla="*/ 408145 w 709135"/>
                <a:gd name="connsiteY9" fmla="*/ 345757 h 529619"/>
                <a:gd name="connsiteX10" fmla="*/ 326230 w 709135"/>
                <a:gd name="connsiteY10" fmla="*/ 232410 h 529619"/>
                <a:gd name="connsiteX11" fmla="*/ 210977 w 709135"/>
                <a:gd name="connsiteY11" fmla="*/ 256222 h 529619"/>
                <a:gd name="connsiteX12" fmla="*/ 156685 w 709135"/>
                <a:gd name="connsiteY12" fmla="*/ 255270 h 529619"/>
                <a:gd name="connsiteX13" fmla="*/ 107155 w 709135"/>
                <a:gd name="connsiteY13" fmla="*/ 218122 h 529619"/>
                <a:gd name="connsiteX14" fmla="*/ 0 w 709135"/>
                <a:gd name="connsiteY14" fmla="*/ 30245 h 52961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408145 w 709135"/>
                <a:gd name="connsiteY9" fmla="*/ 335277 h 519139"/>
                <a:gd name="connsiteX10" fmla="*/ 326230 w 709135"/>
                <a:gd name="connsiteY10" fmla="*/ 221930 h 519139"/>
                <a:gd name="connsiteX11" fmla="*/ 210977 w 709135"/>
                <a:gd name="connsiteY11" fmla="*/ 245742 h 519139"/>
                <a:gd name="connsiteX12" fmla="*/ 156685 w 709135"/>
                <a:gd name="connsiteY12" fmla="*/ 244790 h 519139"/>
                <a:gd name="connsiteX13" fmla="*/ 107155 w 709135"/>
                <a:gd name="connsiteY13" fmla="*/ 207642 h 519139"/>
                <a:gd name="connsiteX14" fmla="*/ 0 w 709135"/>
                <a:gd name="connsiteY14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326230 w 709135"/>
                <a:gd name="connsiteY9" fmla="*/ 221930 h 519139"/>
                <a:gd name="connsiteX10" fmla="*/ 210977 w 709135"/>
                <a:gd name="connsiteY10" fmla="*/ 245742 h 519139"/>
                <a:gd name="connsiteX11" fmla="*/ 156685 w 709135"/>
                <a:gd name="connsiteY11" fmla="*/ 244790 h 519139"/>
                <a:gd name="connsiteX12" fmla="*/ 107155 w 709135"/>
                <a:gd name="connsiteY12" fmla="*/ 207642 h 519139"/>
                <a:gd name="connsiteX13" fmla="*/ 0 w 709135"/>
                <a:gd name="connsiteY13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210977 w 709135"/>
                <a:gd name="connsiteY9" fmla="*/ 245742 h 519139"/>
                <a:gd name="connsiteX10" fmla="*/ 156685 w 709135"/>
                <a:gd name="connsiteY10" fmla="*/ 244790 h 519139"/>
                <a:gd name="connsiteX11" fmla="*/ 107155 w 709135"/>
                <a:gd name="connsiteY11" fmla="*/ 207642 h 519139"/>
                <a:gd name="connsiteX12" fmla="*/ 0 w 709135"/>
                <a:gd name="connsiteY12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56685 w 709135"/>
                <a:gd name="connsiteY9" fmla="*/ 244790 h 519139"/>
                <a:gd name="connsiteX10" fmla="*/ 107155 w 709135"/>
                <a:gd name="connsiteY10" fmla="*/ 207642 h 519139"/>
                <a:gd name="connsiteX11" fmla="*/ 0 w 709135"/>
                <a:gd name="connsiteY11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07155 w 709135"/>
                <a:gd name="connsiteY9" fmla="*/ 207642 h 519139"/>
                <a:gd name="connsiteX10" fmla="*/ 0 w 709135"/>
                <a:gd name="connsiteY10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107155 w 709135"/>
                <a:gd name="connsiteY8" fmla="*/ 207642 h 519139"/>
                <a:gd name="connsiteX9" fmla="*/ 0 w 709135"/>
                <a:gd name="connsiteY9" fmla="*/ 19765 h 5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35" h="519139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xmlns="" id="{80BB7DCE-07E3-4BDA-9015-A061AFA3B93B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>
                <a:gd name="connsiteX0" fmla="*/ 151448 w 428625"/>
                <a:gd name="connsiteY0" fmla="*/ 36785 h 228600"/>
                <a:gd name="connsiteX1" fmla="*/ 299085 w 428625"/>
                <a:gd name="connsiteY1" fmla="*/ 5352 h 228600"/>
                <a:gd name="connsiteX2" fmla="*/ 419100 w 428625"/>
                <a:gd name="connsiteY2" fmla="*/ 38690 h 228600"/>
                <a:gd name="connsiteX3" fmla="*/ 398145 w 428625"/>
                <a:gd name="connsiteY3" fmla="*/ 162515 h 228600"/>
                <a:gd name="connsiteX4" fmla="*/ 322898 w 428625"/>
                <a:gd name="connsiteY4" fmla="*/ 227285 h 228600"/>
                <a:gd name="connsiteX5" fmla="*/ 304800 w 428625"/>
                <a:gd name="connsiteY5" fmla="*/ 228237 h 228600"/>
                <a:gd name="connsiteX6" fmla="*/ 144780 w 428625"/>
                <a:gd name="connsiteY6" fmla="*/ 206330 h 228600"/>
                <a:gd name="connsiteX7" fmla="*/ 100013 w 428625"/>
                <a:gd name="connsiteY7" fmla="*/ 185375 h 228600"/>
                <a:gd name="connsiteX8" fmla="*/ 0 w 428625"/>
                <a:gd name="connsiteY8" fmla="*/ 66312 h 228600"/>
                <a:gd name="connsiteX9" fmla="*/ 151448 w 428625"/>
                <a:gd name="connsiteY9" fmla="*/ 3678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22860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xmlns="" id="{426A3323-4322-4B00-BDDF-C1C3F2559C31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>
                <a:gd name="connsiteX0" fmla="*/ 1619826 w 1619250"/>
                <a:gd name="connsiteY0" fmla="*/ 104775 h 771525"/>
                <a:gd name="connsiteX1" fmla="*/ 1613159 w 1619250"/>
                <a:gd name="connsiteY1" fmla="*/ 0 h 771525"/>
                <a:gd name="connsiteX2" fmla="*/ 1530291 w 1619250"/>
                <a:gd name="connsiteY2" fmla="*/ 74295 h 771525"/>
                <a:gd name="connsiteX3" fmla="*/ 796866 w 1619250"/>
                <a:gd name="connsiteY3" fmla="*/ 163830 h 771525"/>
                <a:gd name="connsiteX4" fmla="*/ 76776 w 1619250"/>
                <a:gd name="connsiteY4" fmla="*/ 67628 h 771525"/>
                <a:gd name="connsiteX5" fmla="*/ 10101 w 1619250"/>
                <a:gd name="connsiteY5" fmla="*/ 11430 h 771525"/>
                <a:gd name="connsiteX6" fmla="*/ 2481 w 1619250"/>
                <a:gd name="connsiteY6" fmla="*/ 551498 h 771525"/>
                <a:gd name="connsiteX7" fmla="*/ 41534 w 1619250"/>
                <a:gd name="connsiteY7" fmla="*/ 621983 h 771525"/>
                <a:gd name="connsiteX8" fmla="*/ 102494 w 1619250"/>
                <a:gd name="connsiteY8" fmla="*/ 649605 h 771525"/>
                <a:gd name="connsiteX9" fmla="*/ 102494 w 1619250"/>
                <a:gd name="connsiteY9" fmla="*/ 649605 h 771525"/>
                <a:gd name="connsiteX10" fmla="*/ 102494 w 1619250"/>
                <a:gd name="connsiteY10" fmla="*/ 649605 h 771525"/>
                <a:gd name="connsiteX11" fmla="*/ 200601 w 1619250"/>
                <a:gd name="connsiteY11" fmla="*/ 685800 h 771525"/>
                <a:gd name="connsiteX12" fmla="*/ 824489 w 1619250"/>
                <a:gd name="connsiteY12" fmla="*/ 776288 h 771525"/>
                <a:gd name="connsiteX13" fmla="*/ 1400751 w 1619250"/>
                <a:gd name="connsiteY13" fmla="*/ 704850 h 771525"/>
                <a:gd name="connsiteX14" fmla="*/ 1589346 w 1619250"/>
                <a:gd name="connsiteY14" fmla="*/ 609600 h 771525"/>
                <a:gd name="connsiteX15" fmla="*/ 1619826 w 1619250"/>
                <a:gd name="connsiteY15" fmla="*/ 532448 h 771525"/>
                <a:gd name="connsiteX16" fmla="*/ 1619826 w 1619250"/>
                <a:gd name="connsiteY16" fmla="*/ 104775 h 771525"/>
                <a:gd name="connsiteX0" fmla="*/ 1622043 w 1623710"/>
                <a:gd name="connsiteY0" fmla="*/ 104775 h 776288"/>
                <a:gd name="connsiteX1" fmla="*/ 1615376 w 1623710"/>
                <a:gd name="connsiteY1" fmla="*/ 0 h 776288"/>
                <a:gd name="connsiteX2" fmla="*/ 1532508 w 1623710"/>
                <a:gd name="connsiteY2" fmla="*/ 74295 h 776288"/>
                <a:gd name="connsiteX3" fmla="*/ 799083 w 1623710"/>
                <a:gd name="connsiteY3" fmla="*/ 163830 h 776288"/>
                <a:gd name="connsiteX4" fmla="*/ 78993 w 1623710"/>
                <a:gd name="connsiteY4" fmla="*/ 67628 h 776288"/>
                <a:gd name="connsiteX5" fmla="*/ 8981 w 1623710"/>
                <a:gd name="connsiteY5" fmla="*/ 8093 h 776288"/>
                <a:gd name="connsiteX6" fmla="*/ 4698 w 1623710"/>
                <a:gd name="connsiteY6" fmla="*/ 551498 h 776288"/>
                <a:gd name="connsiteX7" fmla="*/ 43751 w 1623710"/>
                <a:gd name="connsiteY7" fmla="*/ 621983 h 776288"/>
                <a:gd name="connsiteX8" fmla="*/ 104711 w 1623710"/>
                <a:gd name="connsiteY8" fmla="*/ 649605 h 776288"/>
                <a:gd name="connsiteX9" fmla="*/ 104711 w 1623710"/>
                <a:gd name="connsiteY9" fmla="*/ 649605 h 776288"/>
                <a:gd name="connsiteX10" fmla="*/ 104711 w 1623710"/>
                <a:gd name="connsiteY10" fmla="*/ 649605 h 776288"/>
                <a:gd name="connsiteX11" fmla="*/ 202818 w 1623710"/>
                <a:gd name="connsiteY11" fmla="*/ 685800 h 776288"/>
                <a:gd name="connsiteX12" fmla="*/ 826706 w 1623710"/>
                <a:gd name="connsiteY12" fmla="*/ 776288 h 776288"/>
                <a:gd name="connsiteX13" fmla="*/ 1402968 w 1623710"/>
                <a:gd name="connsiteY13" fmla="*/ 704850 h 776288"/>
                <a:gd name="connsiteX14" fmla="*/ 1591563 w 1623710"/>
                <a:gd name="connsiteY14" fmla="*/ 609600 h 776288"/>
                <a:gd name="connsiteX15" fmla="*/ 1622043 w 1623710"/>
                <a:gd name="connsiteY15" fmla="*/ 532448 h 776288"/>
                <a:gd name="connsiteX16" fmla="*/ 1622043 w 1623710"/>
                <a:gd name="connsiteY16" fmla="*/ 104775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3710" h="776288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xmlns="" id="{3482BA36-99D5-4DB1-A26A-A56FFC75FB64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>
                <a:gd name="connsiteX0" fmla="*/ 677227 w 1564005"/>
                <a:gd name="connsiteY0" fmla="*/ 148590 h 761047"/>
                <a:gd name="connsiteX1" fmla="*/ 721042 w 1564005"/>
                <a:gd name="connsiteY1" fmla="*/ 148590 h 761047"/>
                <a:gd name="connsiteX2" fmla="*/ 721042 w 1564005"/>
                <a:gd name="connsiteY2" fmla="*/ 760095 h 761047"/>
                <a:gd name="connsiteX3" fmla="*/ 677227 w 1564005"/>
                <a:gd name="connsiteY3" fmla="*/ 757238 h 761047"/>
                <a:gd name="connsiteX4" fmla="*/ 592454 w 1564005"/>
                <a:gd name="connsiteY4" fmla="*/ 147637 h 761047"/>
                <a:gd name="connsiteX5" fmla="*/ 636269 w 1564005"/>
                <a:gd name="connsiteY5" fmla="*/ 148590 h 761047"/>
                <a:gd name="connsiteX6" fmla="*/ 636269 w 1564005"/>
                <a:gd name="connsiteY6" fmla="*/ 754380 h 761047"/>
                <a:gd name="connsiteX7" fmla="*/ 592454 w 1564005"/>
                <a:gd name="connsiteY7" fmla="*/ 749617 h 761047"/>
                <a:gd name="connsiteX8" fmla="*/ 843915 w 1564005"/>
                <a:gd name="connsiteY8" fmla="*/ 146685 h 761047"/>
                <a:gd name="connsiteX9" fmla="*/ 887730 w 1564005"/>
                <a:gd name="connsiteY9" fmla="*/ 147637 h 761047"/>
                <a:gd name="connsiteX10" fmla="*/ 887730 w 1564005"/>
                <a:gd name="connsiteY10" fmla="*/ 761047 h 761047"/>
                <a:gd name="connsiteX11" fmla="*/ 875347 w 1564005"/>
                <a:gd name="connsiteY11" fmla="*/ 761047 h 761047"/>
                <a:gd name="connsiteX12" fmla="*/ 843915 w 1564005"/>
                <a:gd name="connsiteY12" fmla="*/ 761047 h 761047"/>
                <a:gd name="connsiteX13" fmla="*/ 804862 w 1564005"/>
                <a:gd name="connsiteY13" fmla="*/ 146685 h 761047"/>
                <a:gd name="connsiteX14" fmla="*/ 804862 w 1564005"/>
                <a:gd name="connsiteY14" fmla="*/ 761047 h 761047"/>
                <a:gd name="connsiteX15" fmla="*/ 773430 w 1564005"/>
                <a:gd name="connsiteY15" fmla="*/ 761047 h 761047"/>
                <a:gd name="connsiteX16" fmla="*/ 761047 w 1564005"/>
                <a:gd name="connsiteY16" fmla="*/ 761047 h 761047"/>
                <a:gd name="connsiteX17" fmla="*/ 761047 w 1564005"/>
                <a:gd name="connsiteY17" fmla="*/ 147637 h 761047"/>
                <a:gd name="connsiteX18" fmla="*/ 804862 w 1564005"/>
                <a:gd name="connsiteY18" fmla="*/ 146685 h 761047"/>
                <a:gd name="connsiteX19" fmla="*/ 928687 w 1564005"/>
                <a:gd name="connsiteY19" fmla="*/ 145732 h 761047"/>
                <a:gd name="connsiteX20" fmla="*/ 972502 w 1564005"/>
                <a:gd name="connsiteY20" fmla="*/ 145732 h 761047"/>
                <a:gd name="connsiteX21" fmla="*/ 972502 w 1564005"/>
                <a:gd name="connsiteY21" fmla="*/ 753427 h 761047"/>
                <a:gd name="connsiteX22" fmla="*/ 928687 w 1564005"/>
                <a:gd name="connsiteY22" fmla="*/ 756285 h 761047"/>
                <a:gd name="connsiteX23" fmla="*/ 507682 w 1564005"/>
                <a:gd name="connsiteY23" fmla="*/ 140018 h 761047"/>
                <a:gd name="connsiteX24" fmla="*/ 551497 w 1564005"/>
                <a:gd name="connsiteY24" fmla="*/ 142875 h 761047"/>
                <a:gd name="connsiteX25" fmla="*/ 551497 w 1564005"/>
                <a:gd name="connsiteY25" fmla="*/ 742951 h 761047"/>
                <a:gd name="connsiteX26" fmla="*/ 507682 w 1564005"/>
                <a:gd name="connsiteY26" fmla="*/ 737236 h 761047"/>
                <a:gd name="connsiteX27" fmla="*/ 1057274 w 1564005"/>
                <a:gd name="connsiteY27" fmla="*/ 134303 h 761047"/>
                <a:gd name="connsiteX28" fmla="*/ 1057274 w 1564005"/>
                <a:gd name="connsiteY28" fmla="*/ 745808 h 761047"/>
                <a:gd name="connsiteX29" fmla="*/ 1013459 w 1564005"/>
                <a:gd name="connsiteY29" fmla="*/ 750571 h 761047"/>
                <a:gd name="connsiteX30" fmla="*/ 1013459 w 1564005"/>
                <a:gd name="connsiteY30" fmla="*/ 135255 h 761047"/>
                <a:gd name="connsiteX31" fmla="*/ 1057274 w 1564005"/>
                <a:gd name="connsiteY31" fmla="*/ 134303 h 761047"/>
                <a:gd name="connsiteX32" fmla="*/ 422910 w 1564005"/>
                <a:gd name="connsiteY32" fmla="*/ 133350 h 761047"/>
                <a:gd name="connsiteX33" fmla="*/ 466725 w 1564005"/>
                <a:gd name="connsiteY33" fmla="*/ 137160 h 761047"/>
                <a:gd name="connsiteX34" fmla="*/ 466725 w 1564005"/>
                <a:gd name="connsiteY34" fmla="*/ 730568 h 761047"/>
                <a:gd name="connsiteX35" fmla="*/ 422910 w 1564005"/>
                <a:gd name="connsiteY35" fmla="*/ 723900 h 761047"/>
                <a:gd name="connsiteX36" fmla="*/ 1141094 w 1564005"/>
                <a:gd name="connsiteY36" fmla="*/ 129540 h 761047"/>
                <a:gd name="connsiteX37" fmla="*/ 1141094 w 1564005"/>
                <a:gd name="connsiteY37" fmla="*/ 735330 h 761047"/>
                <a:gd name="connsiteX38" fmla="*/ 1097279 w 1564005"/>
                <a:gd name="connsiteY38" fmla="*/ 741045 h 761047"/>
                <a:gd name="connsiteX39" fmla="*/ 1097279 w 1564005"/>
                <a:gd name="connsiteY39" fmla="*/ 132397 h 761047"/>
                <a:gd name="connsiteX40" fmla="*/ 1141094 w 1564005"/>
                <a:gd name="connsiteY40" fmla="*/ 129540 h 761047"/>
                <a:gd name="connsiteX41" fmla="*/ 1225867 w 1564005"/>
                <a:gd name="connsiteY41" fmla="*/ 123825 h 761047"/>
                <a:gd name="connsiteX42" fmla="*/ 1225867 w 1564005"/>
                <a:gd name="connsiteY42" fmla="*/ 723900 h 761047"/>
                <a:gd name="connsiteX43" fmla="*/ 1182052 w 1564005"/>
                <a:gd name="connsiteY43" fmla="*/ 730568 h 761047"/>
                <a:gd name="connsiteX44" fmla="*/ 1182052 w 1564005"/>
                <a:gd name="connsiteY44" fmla="*/ 127635 h 761047"/>
                <a:gd name="connsiteX45" fmla="*/ 1225867 w 1564005"/>
                <a:gd name="connsiteY45" fmla="*/ 123825 h 761047"/>
                <a:gd name="connsiteX46" fmla="*/ 338137 w 1564005"/>
                <a:gd name="connsiteY46" fmla="*/ 122873 h 761047"/>
                <a:gd name="connsiteX47" fmla="*/ 381952 w 1564005"/>
                <a:gd name="connsiteY47" fmla="*/ 128588 h 761047"/>
                <a:gd name="connsiteX48" fmla="*/ 381952 w 1564005"/>
                <a:gd name="connsiteY48" fmla="*/ 717233 h 761047"/>
                <a:gd name="connsiteX49" fmla="*/ 338137 w 1564005"/>
                <a:gd name="connsiteY49" fmla="*/ 709613 h 761047"/>
                <a:gd name="connsiteX50" fmla="*/ 253364 w 1564005"/>
                <a:gd name="connsiteY50" fmla="*/ 109537 h 761047"/>
                <a:gd name="connsiteX51" fmla="*/ 297179 w 1564005"/>
                <a:gd name="connsiteY51" fmla="*/ 117157 h 761047"/>
                <a:gd name="connsiteX52" fmla="*/ 297179 w 1564005"/>
                <a:gd name="connsiteY52" fmla="*/ 701040 h 761047"/>
                <a:gd name="connsiteX53" fmla="*/ 253364 w 1564005"/>
                <a:gd name="connsiteY53" fmla="*/ 692467 h 761047"/>
                <a:gd name="connsiteX54" fmla="*/ 1310640 w 1564005"/>
                <a:gd name="connsiteY54" fmla="*/ 108585 h 761047"/>
                <a:gd name="connsiteX55" fmla="*/ 1310640 w 1564005"/>
                <a:gd name="connsiteY55" fmla="*/ 704850 h 761047"/>
                <a:gd name="connsiteX56" fmla="*/ 1266825 w 1564005"/>
                <a:gd name="connsiteY56" fmla="*/ 712470 h 761047"/>
                <a:gd name="connsiteX57" fmla="*/ 1266825 w 1564005"/>
                <a:gd name="connsiteY57" fmla="*/ 114300 h 761047"/>
                <a:gd name="connsiteX58" fmla="*/ 1310640 w 1564005"/>
                <a:gd name="connsiteY58" fmla="*/ 108585 h 761047"/>
                <a:gd name="connsiteX59" fmla="*/ 169545 w 1564005"/>
                <a:gd name="connsiteY59" fmla="*/ 92393 h 761047"/>
                <a:gd name="connsiteX60" fmla="*/ 213360 w 1564005"/>
                <a:gd name="connsiteY60" fmla="*/ 101918 h 761047"/>
                <a:gd name="connsiteX61" fmla="*/ 213360 w 1564005"/>
                <a:gd name="connsiteY61" fmla="*/ 683896 h 761047"/>
                <a:gd name="connsiteX62" fmla="*/ 169545 w 1564005"/>
                <a:gd name="connsiteY62" fmla="*/ 673418 h 761047"/>
                <a:gd name="connsiteX63" fmla="*/ 1395412 w 1564005"/>
                <a:gd name="connsiteY63" fmla="*/ 89535 h 761047"/>
                <a:gd name="connsiteX64" fmla="*/ 1395412 w 1564005"/>
                <a:gd name="connsiteY64" fmla="*/ 681990 h 761047"/>
                <a:gd name="connsiteX65" fmla="*/ 1351597 w 1564005"/>
                <a:gd name="connsiteY65" fmla="*/ 690563 h 761047"/>
                <a:gd name="connsiteX66" fmla="*/ 1351597 w 1564005"/>
                <a:gd name="connsiteY66" fmla="*/ 97155 h 761047"/>
                <a:gd name="connsiteX67" fmla="*/ 1395412 w 1564005"/>
                <a:gd name="connsiteY67" fmla="*/ 89535 h 761047"/>
                <a:gd name="connsiteX68" fmla="*/ 84772 w 1564005"/>
                <a:gd name="connsiteY68" fmla="*/ 71437 h 761047"/>
                <a:gd name="connsiteX69" fmla="*/ 128587 w 1564005"/>
                <a:gd name="connsiteY69" fmla="*/ 82867 h 761047"/>
                <a:gd name="connsiteX70" fmla="*/ 128587 w 1564005"/>
                <a:gd name="connsiteY70" fmla="*/ 661035 h 761047"/>
                <a:gd name="connsiteX71" fmla="*/ 84772 w 1564005"/>
                <a:gd name="connsiteY71" fmla="*/ 644842 h 761047"/>
                <a:gd name="connsiteX72" fmla="*/ 1480185 w 1564005"/>
                <a:gd name="connsiteY72" fmla="*/ 65723 h 761047"/>
                <a:gd name="connsiteX73" fmla="*/ 1480185 w 1564005"/>
                <a:gd name="connsiteY73" fmla="*/ 646748 h 761047"/>
                <a:gd name="connsiteX74" fmla="*/ 1436370 w 1564005"/>
                <a:gd name="connsiteY74" fmla="*/ 666751 h 761047"/>
                <a:gd name="connsiteX75" fmla="*/ 1436370 w 1564005"/>
                <a:gd name="connsiteY75" fmla="*/ 75248 h 761047"/>
                <a:gd name="connsiteX76" fmla="*/ 1480185 w 1564005"/>
                <a:gd name="connsiteY76" fmla="*/ 65723 h 761047"/>
                <a:gd name="connsiteX77" fmla="*/ 0 w 1564005"/>
                <a:gd name="connsiteY77" fmla="*/ 36195 h 761047"/>
                <a:gd name="connsiteX78" fmla="*/ 25718 w 1564005"/>
                <a:gd name="connsiteY78" fmla="*/ 51435 h 761047"/>
                <a:gd name="connsiteX79" fmla="*/ 43815 w 1564005"/>
                <a:gd name="connsiteY79" fmla="*/ 58103 h 761047"/>
                <a:gd name="connsiteX80" fmla="*/ 43815 w 1564005"/>
                <a:gd name="connsiteY80" fmla="*/ 629603 h 761047"/>
                <a:gd name="connsiteX81" fmla="*/ 0 w 1564005"/>
                <a:gd name="connsiteY81" fmla="*/ 609600 h 761047"/>
                <a:gd name="connsiteX82" fmla="*/ 1564005 w 1564005"/>
                <a:gd name="connsiteY82" fmla="*/ 0 h 761047"/>
                <a:gd name="connsiteX83" fmla="*/ 1564005 w 1564005"/>
                <a:gd name="connsiteY83" fmla="*/ 574358 h 761047"/>
                <a:gd name="connsiteX84" fmla="*/ 1520190 w 1564005"/>
                <a:gd name="connsiteY84" fmla="*/ 619125 h 761047"/>
                <a:gd name="connsiteX85" fmla="*/ 1520190 w 1564005"/>
                <a:gd name="connsiteY85" fmla="*/ 40957 h 761047"/>
                <a:gd name="connsiteX86" fmla="*/ 1564005 w 1564005"/>
                <a:gd name="connsiteY86" fmla="*/ 0 h 7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64005" h="761047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Chord 87">
              <a:extLst>
                <a:ext uri="{FF2B5EF4-FFF2-40B4-BE49-F238E27FC236}">
                  <a16:creationId xmlns:a16="http://schemas.microsoft.com/office/drawing/2014/main" xmlns="" id="{9C04B147-68E2-421F-A6DF-6786859E2B14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>
                <a:gd name="connsiteX0" fmla="*/ 2538657 w 3907744"/>
                <a:gd name="connsiteY0" fmla="*/ 3818180 h 3907744"/>
                <a:gd name="connsiteX1" fmla="*/ 1349745 w 3907744"/>
                <a:gd name="connsiteY1" fmla="*/ 3812002 h 3907744"/>
                <a:gd name="connsiteX2" fmla="*/ 2538657 w 3907744"/>
                <a:gd name="connsiteY2" fmla="*/ 3818180 h 3907744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8912" h="95742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A68F36FE-3291-49AB-9659-366D0D9D1660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107" name="Freeform: Shape 112">
                <a:extLst>
                  <a:ext uri="{FF2B5EF4-FFF2-40B4-BE49-F238E27FC236}">
                    <a16:creationId xmlns:a16="http://schemas.microsoft.com/office/drawing/2014/main" xmlns="" id="{69E0845D-2F37-44F8-873A-658FD0E3327D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13">
                <a:extLst>
                  <a:ext uri="{FF2B5EF4-FFF2-40B4-BE49-F238E27FC236}">
                    <a16:creationId xmlns:a16="http://schemas.microsoft.com/office/drawing/2014/main" xmlns="" id="{2735E7E1-9AC0-4163-9C23-CE46D2D2E8D6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14">
                <a:extLst>
                  <a:ext uri="{FF2B5EF4-FFF2-40B4-BE49-F238E27FC236}">
                    <a16:creationId xmlns:a16="http://schemas.microsoft.com/office/drawing/2014/main" xmlns="" id="{78C567D9-8D41-4A05-BEA5-E462AB561926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>
                  <a:gd name="connsiteX0" fmla="*/ 29563 w 514350"/>
                  <a:gd name="connsiteY0" fmla="*/ 117215 h 428625"/>
                  <a:gd name="connsiteX1" fmla="*/ 221968 w 514350"/>
                  <a:gd name="connsiteY1" fmla="*/ 58 h 428625"/>
                  <a:gd name="connsiteX2" fmla="*/ 421993 w 514350"/>
                  <a:gd name="connsiteY2" fmla="*/ 53398 h 428625"/>
                  <a:gd name="connsiteX3" fmla="*/ 511528 w 514350"/>
                  <a:gd name="connsiteY3" fmla="*/ 291523 h 428625"/>
                  <a:gd name="connsiteX4" fmla="*/ 437233 w 514350"/>
                  <a:gd name="connsiteY4" fmla="*/ 394393 h 428625"/>
                  <a:gd name="connsiteX5" fmla="*/ 29563 w 514350"/>
                  <a:gd name="connsiteY5" fmla="*/ 298190 h 428625"/>
                  <a:gd name="connsiteX6" fmla="*/ 29563 w 514350"/>
                  <a:gd name="connsiteY6" fmla="*/ 11721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350" h="428625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15">
                <a:extLst>
                  <a:ext uri="{FF2B5EF4-FFF2-40B4-BE49-F238E27FC236}">
                    <a16:creationId xmlns:a16="http://schemas.microsoft.com/office/drawing/2014/main" xmlns="" id="{3CEBBE28-D144-4682-944F-85128BD82FFA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6">
                <a:extLst>
                  <a:ext uri="{FF2B5EF4-FFF2-40B4-BE49-F238E27FC236}">
                    <a16:creationId xmlns:a16="http://schemas.microsoft.com/office/drawing/2014/main" xmlns="" id="{35E90BDC-82B8-46E9-ADD1-D444CF499F3A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>
                  <a:gd name="connsiteX0" fmla="*/ 260060 w 257175"/>
                  <a:gd name="connsiteY0" fmla="*/ 0 h 180975"/>
                  <a:gd name="connsiteX1" fmla="*/ 261965 w 257175"/>
                  <a:gd name="connsiteY1" fmla="*/ 167640 h 180975"/>
                  <a:gd name="connsiteX2" fmla="*/ 236248 w 257175"/>
                  <a:gd name="connsiteY2" fmla="*/ 186690 h 180975"/>
                  <a:gd name="connsiteX3" fmla="*/ 22888 w 257175"/>
                  <a:gd name="connsiteY3" fmla="*/ 145732 h 180975"/>
                  <a:gd name="connsiteX4" fmla="*/ 980 w 257175"/>
                  <a:gd name="connsiteY4" fmla="*/ 146685 h 180975"/>
                  <a:gd name="connsiteX5" fmla="*/ 7648 w 257175"/>
                  <a:gd name="connsiteY5" fmla="*/ 102870 h 180975"/>
                  <a:gd name="connsiteX6" fmla="*/ 65750 w 257175"/>
                  <a:gd name="connsiteY6" fmla="*/ 36195 h 180975"/>
                  <a:gd name="connsiteX7" fmla="*/ 188623 w 257175"/>
                  <a:gd name="connsiteY7" fmla="*/ 12382 h 180975"/>
                  <a:gd name="connsiteX8" fmla="*/ 260060 w 257175"/>
                  <a:gd name="connsiteY8" fmla="*/ 0 h 180975"/>
                  <a:gd name="connsiteX0" fmla="*/ 265212 w 265212"/>
                  <a:gd name="connsiteY0" fmla="*/ 0 h 187467"/>
                  <a:gd name="connsiteX1" fmla="*/ 261965 w 265212"/>
                  <a:gd name="connsiteY1" fmla="*/ 167640 h 187467"/>
                  <a:gd name="connsiteX2" fmla="*/ 236248 w 265212"/>
                  <a:gd name="connsiteY2" fmla="*/ 186690 h 187467"/>
                  <a:gd name="connsiteX3" fmla="*/ 22888 w 265212"/>
                  <a:gd name="connsiteY3" fmla="*/ 145732 h 187467"/>
                  <a:gd name="connsiteX4" fmla="*/ 980 w 265212"/>
                  <a:gd name="connsiteY4" fmla="*/ 146685 h 187467"/>
                  <a:gd name="connsiteX5" fmla="*/ 7648 w 265212"/>
                  <a:gd name="connsiteY5" fmla="*/ 102870 h 187467"/>
                  <a:gd name="connsiteX6" fmla="*/ 65750 w 265212"/>
                  <a:gd name="connsiteY6" fmla="*/ 36195 h 187467"/>
                  <a:gd name="connsiteX7" fmla="*/ 188623 w 265212"/>
                  <a:gd name="connsiteY7" fmla="*/ 12382 h 187467"/>
                  <a:gd name="connsiteX8" fmla="*/ 265212 w 265212"/>
                  <a:gd name="connsiteY8" fmla="*/ 0 h 187467"/>
                  <a:gd name="connsiteX0" fmla="*/ 266910 w 266910"/>
                  <a:gd name="connsiteY0" fmla="*/ 0 h 187467"/>
                  <a:gd name="connsiteX1" fmla="*/ 263663 w 266910"/>
                  <a:gd name="connsiteY1" fmla="*/ 167640 h 187467"/>
                  <a:gd name="connsiteX2" fmla="*/ 237946 w 266910"/>
                  <a:gd name="connsiteY2" fmla="*/ 186690 h 187467"/>
                  <a:gd name="connsiteX3" fmla="*/ 24586 w 266910"/>
                  <a:gd name="connsiteY3" fmla="*/ 145732 h 187467"/>
                  <a:gd name="connsiteX4" fmla="*/ 9346 w 266910"/>
                  <a:gd name="connsiteY4" fmla="*/ 102870 h 187467"/>
                  <a:gd name="connsiteX5" fmla="*/ 67448 w 266910"/>
                  <a:gd name="connsiteY5" fmla="*/ 36195 h 187467"/>
                  <a:gd name="connsiteX6" fmla="*/ 190321 w 266910"/>
                  <a:gd name="connsiteY6" fmla="*/ 12382 h 187467"/>
                  <a:gd name="connsiteX7" fmla="*/ 266910 w 266910"/>
                  <a:gd name="connsiteY7" fmla="*/ 0 h 187467"/>
                  <a:gd name="connsiteX0" fmla="*/ 251566 w 251566"/>
                  <a:gd name="connsiteY0" fmla="*/ 0 h 187467"/>
                  <a:gd name="connsiteX1" fmla="*/ 248319 w 251566"/>
                  <a:gd name="connsiteY1" fmla="*/ 167640 h 187467"/>
                  <a:gd name="connsiteX2" fmla="*/ 222602 w 251566"/>
                  <a:gd name="connsiteY2" fmla="*/ 186690 h 187467"/>
                  <a:gd name="connsiteX3" fmla="*/ 9242 w 251566"/>
                  <a:gd name="connsiteY3" fmla="*/ 145732 h 187467"/>
                  <a:gd name="connsiteX4" fmla="*/ 52104 w 251566"/>
                  <a:gd name="connsiteY4" fmla="*/ 36195 h 187467"/>
                  <a:gd name="connsiteX5" fmla="*/ 174977 w 251566"/>
                  <a:gd name="connsiteY5" fmla="*/ 12382 h 187467"/>
                  <a:gd name="connsiteX6" fmla="*/ 251566 w 251566"/>
                  <a:gd name="connsiteY6" fmla="*/ 0 h 187467"/>
                  <a:gd name="connsiteX0" fmla="*/ 258725 w 258725"/>
                  <a:gd name="connsiteY0" fmla="*/ 0 h 187467"/>
                  <a:gd name="connsiteX1" fmla="*/ 255478 w 258725"/>
                  <a:gd name="connsiteY1" fmla="*/ 167640 h 187467"/>
                  <a:gd name="connsiteX2" fmla="*/ 229761 w 258725"/>
                  <a:gd name="connsiteY2" fmla="*/ 186690 h 187467"/>
                  <a:gd name="connsiteX3" fmla="*/ 16401 w 258725"/>
                  <a:gd name="connsiteY3" fmla="*/ 145732 h 187467"/>
                  <a:gd name="connsiteX4" fmla="*/ 59263 w 258725"/>
                  <a:gd name="connsiteY4" fmla="*/ 36195 h 187467"/>
                  <a:gd name="connsiteX5" fmla="*/ 182136 w 258725"/>
                  <a:gd name="connsiteY5" fmla="*/ 12382 h 187467"/>
                  <a:gd name="connsiteX6" fmla="*/ 258725 w 258725"/>
                  <a:gd name="connsiteY6" fmla="*/ 0 h 1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725" h="187467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61EF56C1-F88E-4769-8D69-2ADA8C8D1D09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105" name="Freeform: Shape 110">
                <a:extLst>
                  <a:ext uri="{FF2B5EF4-FFF2-40B4-BE49-F238E27FC236}">
                    <a16:creationId xmlns:a16="http://schemas.microsoft.com/office/drawing/2014/main" xmlns="" id="{68560283-39E6-4374-85FE-6163D1D478C5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11">
                <a:extLst>
                  <a:ext uri="{FF2B5EF4-FFF2-40B4-BE49-F238E27FC236}">
                    <a16:creationId xmlns:a16="http://schemas.microsoft.com/office/drawing/2014/main" xmlns="" id="{7D896C04-58D7-4609-96FF-0BB5AF16C44B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xmlns="" id="{39D56D2D-2BE7-4635-BC48-05770B8CA041}"/>
                </a:ext>
              </a:extLst>
            </p:cNvPr>
            <p:cNvSpPr/>
            <p:nvPr/>
          </p:nvSpPr>
          <p:spPr>
            <a:xfrm rot="19389924">
              <a:off x="4319603" y="2907996"/>
              <a:ext cx="3226038" cy="3027035"/>
            </a:xfrm>
            <a:custGeom>
              <a:avLst/>
              <a:gdLst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371765 w 3226038"/>
                <a:gd name="connsiteY35" fmla="*/ 2134221 h 3027035"/>
                <a:gd name="connsiteX36" fmla="*/ 1332065 w 3226038"/>
                <a:gd name="connsiteY36" fmla="*/ 2143936 h 3027035"/>
                <a:gd name="connsiteX37" fmla="*/ 1261994 w 3226038"/>
                <a:gd name="connsiteY37" fmla="*/ 2139765 h 3027035"/>
                <a:gd name="connsiteX38" fmla="*/ 1234632 w 3226038"/>
                <a:gd name="connsiteY38" fmla="*/ 2184353 h 3027035"/>
                <a:gd name="connsiteX39" fmla="*/ 1205341 w 3226038"/>
                <a:gd name="connsiteY39" fmla="*/ 2251468 h 3027035"/>
                <a:gd name="connsiteX40" fmla="*/ 1190173 w 3226038"/>
                <a:gd name="connsiteY40" fmla="*/ 2307647 h 3027035"/>
                <a:gd name="connsiteX41" fmla="*/ 1186531 w 3226038"/>
                <a:gd name="connsiteY41" fmla="*/ 2336368 h 3027035"/>
                <a:gd name="connsiteX42" fmla="*/ 1185302 w 3226038"/>
                <a:gd name="connsiteY42" fmla="*/ 2339224 h 3027035"/>
                <a:gd name="connsiteX43" fmla="*/ 1181037 w 3226038"/>
                <a:gd name="connsiteY43" fmla="*/ 2380263 h 3027035"/>
                <a:gd name="connsiteX44" fmla="*/ 1304296 w 3226038"/>
                <a:gd name="connsiteY44" fmla="*/ 2608161 h 3027035"/>
                <a:gd name="connsiteX45" fmla="*/ 1460357 w 3226038"/>
                <a:gd name="connsiteY45" fmla="*/ 2658058 h 3027035"/>
                <a:gd name="connsiteX46" fmla="*/ 1568983 w 3226038"/>
                <a:gd name="connsiteY46" fmla="*/ 2649888 h 3027035"/>
                <a:gd name="connsiteX47" fmla="*/ 1580907 w 3226038"/>
                <a:gd name="connsiteY47" fmla="*/ 2633968 h 3027035"/>
                <a:gd name="connsiteX48" fmla="*/ 1621726 w 3226038"/>
                <a:gd name="connsiteY48" fmla="*/ 2618017 h 3027035"/>
                <a:gd name="connsiteX49" fmla="*/ 1695070 w 3226038"/>
                <a:gd name="connsiteY49" fmla="*/ 2581467 h 3027035"/>
                <a:gd name="connsiteX50" fmla="*/ 1722830 w 3226038"/>
                <a:gd name="connsiteY50" fmla="*/ 2495153 h 3027035"/>
                <a:gd name="connsiteX51" fmla="*/ 1721809 w 3226038"/>
                <a:gd name="connsiteY51" fmla="*/ 2481188 h 3027035"/>
                <a:gd name="connsiteX52" fmla="*/ 1703273 w 3226038"/>
                <a:gd name="connsiteY52" fmla="*/ 2490610 h 3027035"/>
                <a:gd name="connsiteX53" fmla="*/ 1426824 w 3226038"/>
                <a:gd name="connsiteY53" fmla="*/ 2415634 h 3027035"/>
                <a:gd name="connsiteX54" fmla="*/ 1412810 w 3226038"/>
                <a:gd name="connsiteY54" fmla="*/ 2380189 h 3027035"/>
                <a:gd name="connsiteX55" fmla="*/ 1366694 w 3226038"/>
                <a:gd name="connsiteY55" fmla="*/ 2151100 h 3027035"/>
                <a:gd name="connsiteX56" fmla="*/ 842912 w 3226038"/>
                <a:gd name="connsiteY56" fmla="*/ 1018808 h 3027035"/>
                <a:gd name="connsiteX57" fmla="*/ 698223 w 3226038"/>
                <a:gd name="connsiteY57" fmla="*/ 1167488 h 3027035"/>
                <a:gd name="connsiteX58" fmla="*/ 721008 w 3226038"/>
                <a:gd name="connsiteY58" fmla="*/ 1354736 h 3027035"/>
                <a:gd name="connsiteX59" fmla="*/ 715683 w 3226038"/>
                <a:gd name="connsiteY59" fmla="*/ 1366105 h 3027035"/>
                <a:gd name="connsiteX60" fmla="*/ 761312 w 3226038"/>
                <a:gd name="connsiteY60" fmla="*/ 1434356 h 3027035"/>
                <a:gd name="connsiteX61" fmla="*/ 855697 w 3226038"/>
                <a:gd name="connsiteY61" fmla="*/ 1508984 h 3027035"/>
                <a:gd name="connsiteX62" fmla="*/ 1147556 w 3226038"/>
                <a:gd name="connsiteY62" fmla="*/ 1482268 h 3027035"/>
                <a:gd name="connsiteX63" fmla="*/ 1191280 w 3226038"/>
                <a:gd name="connsiteY63" fmla="*/ 1421803 h 3027035"/>
                <a:gd name="connsiteX64" fmla="*/ 943895 w 3226038"/>
                <a:gd name="connsiteY64" fmla="*/ 1619228 h 3027035"/>
                <a:gd name="connsiteX65" fmla="*/ 908174 w 3226038"/>
                <a:gd name="connsiteY65" fmla="*/ 1605942 h 3027035"/>
                <a:gd name="connsiteX66" fmla="*/ 705400 w 3226038"/>
                <a:gd name="connsiteY66" fmla="*/ 1490787 h 3027035"/>
                <a:gd name="connsiteX67" fmla="*/ 672272 w 3226038"/>
                <a:gd name="connsiteY67" fmla="*/ 1442200 h 3027035"/>
                <a:gd name="connsiteX68" fmla="*/ 658626 w 3226038"/>
                <a:gd name="connsiteY68" fmla="*/ 1462049 h 3027035"/>
                <a:gd name="connsiteX69" fmla="*/ 590634 w 3226038"/>
                <a:gd name="connsiteY69" fmla="*/ 1546268 h 3027035"/>
                <a:gd name="connsiteX70" fmla="*/ 568537 w 3226038"/>
                <a:gd name="connsiteY70" fmla="*/ 1548758 h 3027035"/>
                <a:gd name="connsiteX71" fmla="*/ 523010 w 3226038"/>
                <a:gd name="connsiteY71" fmla="*/ 1553930 h 3027035"/>
                <a:gd name="connsiteX72" fmla="*/ 447985 w 3226038"/>
                <a:gd name="connsiteY72" fmla="*/ 1604840 h 3027035"/>
                <a:gd name="connsiteX73" fmla="*/ 426368 w 3226038"/>
                <a:gd name="connsiteY73" fmla="*/ 1767159 h 3027035"/>
                <a:gd name="connsiteX74" fmla="*/ 400497 w 3226038"/>
                <a:gd name="connsiteY74" fmla="*/ 1803298 h 3027035"/>
                <a:gd name="connsiteX75" fmla="*/ 392045 w 3226038"/>
                <a:gd name="connsiteY75" fmla="*/ 1832241 h 3027035"/>
                <a:gd name="connsiteX76" fmla="*/ 397897 w 3226038"/>
                <a:gd name="connsiteY76" fmla="*/ 1953550 h 3027035"/>
                <a:gd name="connsiteX77" fmla="*/ 629544 w 3226038"/>
                <a:gd name="connsiteY77" fmla="*/ 2144276 h 3027035"/>
                <a:gd name="connsiteX78" fmla="*/ 670081 w 3226038"/>
                <a:gd name="connsiteY78" fmla="*/ 2139964 h 3027035"/>
                <a:gd name="connsiteX79" fmla="*/ 672184 w 3226038"/>
                <a:gd name="connsiteY79" fmla="*/ 2139576 h 3027035"/>
                <a:gd name="connsiteX80" fmla="*/ 656857 w 3226038"/>
                <a:gd name="connsiteY80" fmla="*/ 2123372 h 3027035"/>
                <a:gd name="connsiteX81" fmla="*/ 613437 w 3226038"/>
                <a:gd name="connsiteY81" fmla="*/ 1897092 h 3027035"/>
                <a:gd name="connsiteX82" fmla="*/ 631535 w 3226038"/>
                <a:gd name="connsiteY82" fmla="*/ 1977471 h 3027035"/>
                <a:gd name="connsiteX83" fmla="*/ 892520 w 3226038"/>
                <a:gd name="connsiteY83" fmla="*/ 2125537 h 3027035"/>
                <a:gd name="connsiteX84" fmla="*/ 951857 w 3226038"/>
                <a:gd name="connsiteY84" fmla="*/ 2110384 h 3027035"/>
                <a:gd name="connsiteX85" fmla="*/ 984444 w 3226038"/>
                <a:gd name="connsiteY85" fmla="*/ 2097132 h 3027035"/>
                <a:gd name="connsiteX86" fmla="*/ 945725 w 3226038"/>
                <a:gd name="connsiteY86" fmla="*/ 2068131 h 3027035"/>
                <a:gd name="connsiteX87" fmla="*/ 1014743 w 3226038"/>
                <a:gd name="connsiteY87" fmla="*/ 2033736 h 3027035"/>
                <a:gd name="connsiteX88" fmla="*/ 1041210 w 3226038"/>
                <a:gd name="connsiteY88" fmla="*/ 1967123 h 3027035"/>
                <a:gd name="connsiteX89" fmla="*/ 1041782 w 3226038"/>
                <a:gd name="connsiteY89" fmla="*/ 1958414 h 3027035"/>
                <a:gd name="connsiteX90" fmla="*/ 988390 w 3226038"/>
                <a:gd name="connsiteY90" fmla="*/ 1967430 h 3027035"/>
                <a:gd name="connsiteX91" fmla="*/ 766805 w 3226038"/>
                <a:gd name="connsiteY91" fmla="*/ 1893210 h 3027035"/>
                <a:gd name="connsiteX92" fmla="*/ 733376 w 3226038"/>
                <a:gd name="connsiteY92" fmla="*/ 1874900 h 3027035"/>
                <a:gd name="connsiteX93" fmla="*/ 733674 w 3226038"/>
                <a:gd name="connsiteY93" fmla="*/ 1531645 h 3027035"/>
                <a:gd name="connsiteX94" fmla="*/ 713141 w 3226038"/>
                <a:gd name="connsiteY94" fmla="*/ 1611436 h 3027035"/>
                <a:gd name="connsiteX95" fmla="*/ 877934 w 3226038"/>
                <a:gd name="connsiteY95" fmla="*/ 1862195 h 3027035"/>
                <a:gd name="connsiteX96" fmla="*/ 997916 w 3226038"/>
                <a:gd name="connsiteY96" fmla="*/ 1881018 h 3027035"/>
                <a:gd name="connsiteX97" fmla="*/ 1063005 w 3226038"/>
                <a:gd name="connsiteY97" fmla="*/ 1869394 h 3027035"/>
                <a:gd name="connsiteX98" fmla="*/ 1091430 w 3226038"/>
                <a:gd name="connsiteY98" fmla="*/ 1831445 h 3027035"/>
                <a:gd name="connsiteX99" fmla="*/ 1090443 w 3226038"/>
                <a:gd name="connsiteY99" fmla="*/ 1840522 h 3027035"/>
                <a:gd name="connsiteX100" fmla="*/ 1088363 w 3226038"/>
                <a:gd name="connsiteY100" fmla="*/ 1841565 h 3027035"/>
                <a:gd name="connsiteX101" fmla="*/ 1091206 w 3226038"/>
                <a:gd name="connsiteY101" fmla="*/ 1841094 h 3027035"/>
                <a:gd name="connsiteX102" fmla="*/ 1099791 w 3226038"/>
                <a:gd name="connsiteY102" fmla="*/ 1862825 h 3027035"/>
                <a:gd name="connsiteX103" fmla="*/ 1115422 w 3226038"/>
                <a:gd name="connsiteY103" fmla="*/ 1860033 h 3027035"/>
                <a:gd name="connsiteX104" fmla="*/ 1105975 w 3226038"/>
                <a:gd name="connsiteY104" fmla="*/ 1878478 h 3027035"/>
                <a:gd name="connsiteX105" fmla="*/ 1108568 w 3226038"/>
                <a:gd name="connsiteY105" fmla="*/ 1885041 h 3027035"/>
                <a:gd name="connsiteX106" fmla="*/ 1128787 w 3226038"/>
                <a:gd name="connsiteY106" fmla="*/ 1927558 h 3027035"/>
                <a:gd name="connsiteX107" fmla="*/ 1226780 w 3226038"/>
                <a:gd name="connsiteY107" fmla="*/ 2050346 h 3027035"/>
                <a:gd name="connsiteX108" fmla="*/ 1289411 w 3226038"/>
                <a:gd name="connsiteY108" fmla="*/ 2085093 h 3027035"/>
                <a:gd name="connsiteX109" fmla="*/ 1314743 w 3226038"/>
                <a:gd name="connsiteY109" fmla="*/ 2061760 h 3027035"/>
                <a:gd name="connsiteX110" fmla="*/ 1296511 w 3226038"/>
                <a:gd name="connsiteY110" fmla="*/ 2088049 h 3027035"/>
                <a:gd name="connsiteX111" fmla="*/ 1332391 w 3226038"/>
                <a:gd name="connsiteY111" fmla="*/ 2097279 h 3027035"/>
                <a:gd name="connsiteX112" fmla="*/ 1376163 w 3226038"/>
                <a:gd name="connsiteY112" fmla="*/ 2100951 h 3027035"/>
                <a:gd name="connsiteX113" fmla="*/ 1381733 w 3226038"/>
                <a:gd name="connsiteY113" fmla="*/ 2101042 h 3027035"/>
                <a:gd name="connsiteX114" fmla="*/ 1389702 w 3226038"/>
                <a:gd name="connsiteY114" fmla="*/ 2074519 h 3027035"/>
                <a:gd name="connsiteX115" fmla="*/ 1489042 w 3226038"/>
                <a:gd name="connsiteY115" fmla="*/ 2038395 h 3027035"/>
                <a:gd name="connsiteX116" fmla="*/ 1453620 w 3226038"/>
                <a:gd name="connsiteY116" fmla="*/ 2152383 h 3027035"/>
                <a:gd name="connsiteX117" fmla="*/ 1457391 w 3226038"/>
                <a:gd name="connsiteY117" fmla="*/ 2273774 h 3027035"/>
                <a:gd name="connsiteX118" fmla="*/ 1685732 w 3226038"/>
                <a:gd name="connsiteY118" fmla="*/ 2468446 h 3027035"/>
                <a:gd name="connsiteX119" fmla="*/ 1719883 w 3226038"/>
                <a:gd name="connsiteY119" fmla="*/ 2465404 h 3027035"/>
                <a:gd name="connsiteX120" fmla="*/ 1716096 w 3226038"/>
                <a:gd name="connsiteY120" fmla="*/ 2453485 h 3027035"/>
                <a:gd name="connsiteX121" fmla="*/ 1771757 w 3226038"/>
                <a:gd name="connsiteY121" fmla="*/ 2379175 h 3027035"/>
                <a:gd name="connsiteX122" fmla="*/ 1770770 w 3226038"/>
                <a:gd name="connsiteY122" fmla="*/ 2388253 h 3027035"/>
                <a:gd name="connsiteX123" fmla="*/ 1768690 w 3226038"/>
                <a:gd name="connsiteY123" fmla="*/ 2389295 h 3027035"/>
                <a:gd name="connsiteX124" fmla="*/ 1771533 w 3226038"/>
                <a:gd name="connsiteY124" fmla="*/ 2388824 h 3027035"/>
                <a:gd name="connsiteX125" fmla="*/ 1809114 w 3226038"/>
                <a:gd name="connsiteY125" fmla="*/ 2475288 h 3027035"/>
                <a:gd name="connsiteX126" fmla="*/ 2056490 w 3226038"/>
                <a:gd name="connsiteY126" fmla="*/ 2648681 h 3027035"/>
                <a:gd name="connsiteX127" fmla="*/ 2147922 w 3226038"/>
                <a:gd name="connsiteY127" fmla="*/ 2636243 h 3027035"/>
                <a:gd name="connsiteX128" fmla="*/ 1873236 w 3226038"/>
                <a:gd name="connsiteY128" fmla="*/ 2661367 h 3027035"/>
                <a:gd name="connsiteX129" fmla="*/ 1867518 w 3226038"/>
                <a:gd name="connsiteY129" fmla="*/ 2654704 h 3027035"/>
                <a:gd name="connsiteX130" fmla="*/ 1789583 w 3226038"/>
                <a:gd name="connsiteY130" fmla="*/ 2623700 h 3027035"/>
                <a:gd name="connsiteX131" fmla="*/ 1717263 w 3226038"/>
                <a:gd name="connsiteY131" fmla="*/ 2736140 h 3027035"/>
                <a:gd name="connsiteX132" fmla="*/ 1465441 w 3226038"/>
                <a:gd name="connsiteY132" fmla="*/ 2788121 h 3027035"/>
                <a:gd name="connsiteX133" fmla="*/ 1391414 w 3226038"/>
                <a:gd name="connsiteY133" fmla="*/ 2792959 h 3027035"/>
                <a:gd name="connsiteX134" fmla="*/ 1128581 w 3226038"/>
                <a:gd name="connsiteY134" fmla="*/ 2638479 h 3027035"/>
                <a:gd name="connsiteX135" fmla="*/ 1093505 w 3226038"/>
                <a:gd name="connsiteY135" fmla="*/ 2603938 h 3027035"/>
                <a:gd name="connsiteX136" fmla="*/ 1073068 w 3226038"/>
                <a:gd name="connsiteY136" fmla="*/ 2530296 h 3027035"/>
                <a:gd name="connsiteX137" fmla="*/ 1072036 w 3226038"/>
                <a:gd name="connsiteY137" fmla="*/ 2477975 h 3027035"/>
                <a:gd name="connsiteX138" fmla="*/ 1042591 w 3226038"/>
                <a:gd name="connsiteY138" fmla="*/ 2492041 h 3027035"/>
                <a:gd name="connsiteX139" fmla="*/ 865868 w 3226038"/>
                <a:gd name="connsiteY139" fmla="*/ 2499409 h 3027035"/>
                <a:gd name="connsiteX140" fmla="*/ 719426 w 3226038"/>
                <a:gd name="connsiteY140" fmla="*/ 2430182 h 3027035"/>
                <a:gd name="connsiteX141" fmla="*/ 689869 w 3226038"/>
                <a:gd name="connsiteY141" fmla="*/ 2397459 h 3027035"/>
                <a:gd name="connsiteX142" fmla="*/ 687182 w 3226038"/>
                <a:gd name="connsiteY142" fmla="*/ 2418320 h 3027035"/>
                <a:gd name="connsiteX143" fmla="*/ 760823 w 3226038"/>
                <a:gd name="connsiteY143" fmla="*/ 2590105 h 3027035"/>
                <a:gd name="connsiteX144" fmla="*/ 964895 w 3226038"/>
                <a:gd name="connsiteY144" fmla="*/ 2678700 h 3027035"/>
                <a:gd name="connsiteX145" fmla="*/ 1054815 w 3226038"/>
                <a:gd name="connsiteY145" fmla="*/ 2673458 h 3027035"/>
                <a:gd name="connsiteX146" fmla="*/ 1130649 w 3226038"/>
                <a:gd name="connsiteY146" fmla="*/ 2696939 h 3027035"/>
                <a:gd name="connsiteX147" fmla="*/ 1231694 w 3226038"/>
                <a:gd name="connsiteY147" fmla="*/ 2827369 h 3027035"/>
                <a:gd name="connsiteX148" fmla="*/ 1245598 w 3226038"/>
                <a:gd name="connsiteY148" fmla="*/ 2824694 h 3027035"/>
                <a:gd name="connsiteX149" fmla="*/ 1314357 w 3226038"/>
                <a:gd name="connsiteY149" fmla="*/ 2805982 h 3027035"/>
                <a:gd name="connsiteX150" fmla="*/ 1582565 w 3226038"/>
                <a:gd name="connsiteY150" fmla="*/ 2947668 h 3027035"/>
                <a:gd name="connsiteX151" fmla="*/ 1872394 w 3226038"/>
                <a:gd name="connsiteY151" fmla="*/ 2840437 h 3027035"/>
                <a:gd name="connsiteX152" fmla="*/ 1765658 w 3226038"/>
                <a:gd name="connsiteY152" fmla="*/ 2986896 h 3027035"/>
                <a:gd name="connsiteX153" fmla="*/ 1559806 w 3226038"/>
                <a:gd name="connsiteY153" fmla="*/ 3024598 h 3027035"/>
                <a:gd name="connsiteX154" fmla="*/ 1323343 w 3226038"/>
                <a:gd name="connsiteY154" fmla="*/ 2933795 h 3027035"/>
                <a:gd name="connsiteX155" fmla="*/ 1018886 w 3226038"/>
                <a:gd name="connsiteY155" fmla="*/ 2795305 h 3027035"/>
                <a:gd name="connsiteX156" fmla="*/ 970675 w 3226038"/>
                <a:gd name="connsiteY156" fmla="*/ 2772285 h 3027035"/>
                <a:gd name="connsiteX157" fmla="*/ 620567 w 3226038"/>
                <a:gd name="connsiteY157" fmla="*/ 2513611 h 3027035"/>
                <a:gd name="connsiteX158" fmla="*/ 512110 w 3226038"/>
                <a:gd name="connsiteY158" fmla="*/ 2412141 h 3027035"/>
                <a:gd name="connsiteX159" fmla="*/ 309550 w 3226038"/>
                <a:gd name="connsiteY159" fmla="*/ 2318730 h 3027035"/>
                <a:gd name="connsiteX160" fmla="*/ 271890 w 3226038"/>
                <a:gd name="connsiteY160" fmla="*/ 2103679 h 3027035"/>
                <a:gd name="connsiteX161" fmla="*/ 197030 w 3226038"/>
                <a:gd name="connsiteY161" fmla="*/ 2025682 h 3027035"/>
                <a:gd name="connsiteX162" fmla="*/ 42961 w 3226038"/>
                <a:gd name="connsiteY162" fmla="*/ 1878648 h 3027035"/>
                <a:gd name="connsiteX163" fmla="*/ 10241 w 3226038"/>
                <a:gd name="connsiteY163" fmla="*/ 1645877 h 3027035"/>
                <a:gd name="connsiteX164" fmla="*/ 149602 w 3226038"/>
                <a:gd name="connsiteY164" fmla="*/ 1507488 h 3027035"/>
                <a:gd name="connsiteX165" fmla="*/ 69504 w 3226038"/>
                <a:gd name="connsiteY165" fmla="*/ 1674797 h 3027035"/>
                <a:gd name="connsiteX166" fmla="*/ 279249 w 3226038"/>
                <a:gd name="connsiteY166" fmla="*/ 1988992 h 3027035"/>
                <a:gd name="connsiteX167" fmla="*/ 316193 w 3226038"/>
                <a:gd name="connsiteY167" fmla="*/ 1991729 h 3027035"/>
                <a:gd name="connsiteX168" fmla="*/ 319053 w 3226038"/>
                <a:gd name="connsiteY168" fmla="*/ 1985609 h 3027035"/>
                <a:gd name="connsiteX169" fmla="*/ 307569 w 3226038"/>
                <a:gd name="connsiteY169" fmla="*/ 1949900 h 3027035"/>
                <a:gd name="connsiteX170" fmla="*/ 306486 w 3226038"/>
                <a:gd name="connsiteY170" fmla="*/ 1940694 h 3027035"/>
                <a:gd name="connsiteX171" fmla="*/ 302243 w 3226038"/>
                <a:gd name="connsiteY171" fmla="*/ 1937639 h 3027035"/>
                <a:gd name="connsiteX172" fmla="*/ 294636 w 3226038"/>
                <a:gd name="connsiteY172" fmla="*/ 1920784 h 3027035"/>
                <a:gd name="connsiteX173" fmla="*/ 293312 w 3226038"/>
                <a:gd name="connsiteY173" fmla="*/ 1627034 h 3027035"/>
                <a:gd name="connsiteX174" fmla="*/ 380880 w 3226038"/>
                <a:gd name="connsiteY174" fmla="*/ 1526015 h 3027035"/>
                <a:gd name="connsiteX175" fmla="*/ 329214 w 3226038"/>
                <a:gd name="connsiteY175" fmla="*/ 1459943 h 3027035"/>
                <a:gd name="connsiteX176" fmla="*/ 321211 w 3226038"/>
                <a:gd name="connsiteY176" fmla="*/ 1456328 h 3027035"/>
                <a:gd name="connsiteX177" fmla="*/ 268085 w 3226038"/>
                <a:gd name="connsiteY177" fmla="*/ 1185660 h 3027035"/>
                <a:gd name="connsiteX178" fmla="*/ 281857 w 3226038"/>
                <a:gd name="connsiteY178" fmla="*/ 1276902 h 3027035"/>
                <a:gd name="connsiteX179" fmla="*/ 517812 w 3226038"/>
                <a:gd name="connsiteY179" fmla="*/ 1465542 h 3027035"/>
                <a:gd name="connsiteX180" fmla="*/ 611355 w 3226038"/>
                <a:gd name="connsiteY180" fmla="*/ 1477295 h 3027035"/>
                <a:gd name="connsiteX181" fmla="*/ 611703 w 3226038"/>
                <a:gd name="connsiteY181" fmla="*/ 1480155 h 3027035"/>
                <a:gd name="connsiteX182" fmla="*/ 612118 w 3226038"/>
                <a:gd name="connsiteY182" fmla="*/ 1477866 h 3027035"/>
                <a:gd name="connsiteX183" fmla="*/ 662263 w 3226038"/>
                <a:gd name="connsiteY183" fmla="*/ 1427900 h 3027035"/>
                <a:gd name="connsiteX184" fmla="*/ 662059 w 3226038"/>
                <a:gd name="connsiteY184" fmla="*/ 1427220 h 3027035"/>
                <a:gd name="connsiteX185" fmla="*/ 661901 w 3226038"/>
                <a:gd name="connsiteY185" fmla="*/ 1426988 h 3027035"/>
                <a:gd name="connsiteX186" fmla="*/ 661951 w 3226038"/>
                <a:gd name="connsiteY186" fmla="*/ 1426862 h 3027035"/>
                <a:gd name="connsiteX187" fmla="*/ 652834 w 3226038"/>
                <a:gd name="connsiteY187" fmla="*/ 1396497 h 3027035"/>
                <a:gd name="connsiteX188" fmla="*/ 637570 w 3226038"/>
                <a:gd name="connsiteY188" fmla="*/ 1356501 h 3027035"/>
                <a:gd name="connsiteX189" fmla="*/ 842912 w 3226038"/>
                <a:gd name="connsiteY189" fmla="*/ 1018808 h 3027035"/>
                <a:gd name="connsiteX190" fmla="*/ 2516775 w 3226038"/>
                <a:gd name="connsiteY190" fmla="*/ 2091376 h 3027035"/>
                <a:gd name="connsiteX191" fmla="*/ 2238033 w 3226038"/>
                <a:gd name="connsiteY191" fmla="*/ 2334816 h 3027035"/>
                <a:gd name="connsiteX192" fmla="*/ 2189593 w 3226038"/>
                <a:gd name="connsiteY192" fmla="*/ 2248549 h 3027035"/>
                <a:gd name="connsiteX193" fmla="*/ 2516775 w 3226038"/>
                <a:gd name="connsiteY193" fmla="*/ 2091376 h 3027035"/>
                <a:gd name="connsiteX194" fmla="*/ 687254 w 3226038"/>
                <a:gd name="connsiteY194" fmla="*/ 678482 h 3027035"/>
                <a:gd name="connsiteX195" fmla="*/ 628419 w 3226038"/>
                <a:gd name="connsiteY195" fmla="*/ 1036658 h 3027035"/>
                <a:gd name="connsiteX196" fmla="*/ 532013 w 3226038"/>
                <a:gd name="connsiteY196" fmla="*/ 1014429 h 3027035"/>
                <a:gd name="connsiteX197" fmla="*/ 687254 w 3226038"/>
                <a:gd name="connsiteY197" fmla="*/ 678482 h 3027035"/>
                <a:gd name="connsiteX198" fmla="*/ 2205214 w 3226038"/>
                <a:gd name="connsiteY198" fmla="*/ 1800491 h 3027035"/>
                <a:gd name="connsiteX199" fmla="*/ 2255363 w 3226038"/>
                <a:gd name="connsiteY199" fmla="*/ 1871953 h 3027035"/>
                <a:gd name="connsiteX200" fmla="*/ 2466834 w 3226038"/>
                <a:gd name="connsiteY200" fmla="*/ 2042067 h 3027035"/>
                <a:gd name="connsiteX201" fmla="*/ 2319038 w 3226038"/>
                <a:gd name="connsiteY201" fmla="*/ 2093212 h 3027035"/>
                <a:gd name="connsiteX202" fmla="*/ 2156726 w 3226038"/>
                <a:gd name="connsiteY202" fmla="*/ 1968287 h 3027035"/>
                <a:gd name="connsiteX203" fmla="*/ 2119546 w 3226038"/>
                <a:gd name="connsiteY203" fmla="*/ 1914861 h 3027035"/>
                <a:gd name="connsiteX204" fmla="*/ 1058864 w 3226038"/>
                <a:gd name="connsiteY204" fmla="*/ 897328 h 3027035"/>
                <a:gd name="connsiteX205" fmla="*/ 973209 w 3226038"/>
                <a:gd name="connsiteY205" fmla="*/ 1011681 h 3027035"/>
                <a:gd name="connsiteX206" fmla="*/ 741092 w 3226038"/>
                <a:gd name="connsiteY206" fmla="*/ 868758 h 3027035"/>
                <a:gd name="connsiteX207" fmla="*/ 748615 w 3226038"/>
                <a:gd name="connsiteY207" fmla="*/ 712543 h 3027035"/>
                <a:gd name="connsiteX208" fmla="*/ 1058864 w 3226038"/>
                <a:gd name="connsiteY208" fmla="*/ 897328 h 3027035"/>
                <a:gd name="connsiteX209" fmla="*/ 1948708 w 3226038"/>
                <a:gd name="connsiteY209" fmla="*/ 1321566 h 3027035"/>
                <a:gd name="connsiteX210" fmla="*/ 2096045 w 3226038"/>
                <a:gd name="connsiteY210" fmla="*/ 1452158 h 3027035"/>
                <a:gd name="connsiteX211" fmla="*/ 1919841 w 3226038"/>
                <a:gd name="connsiteY211" fmla="*/ 1466554 h 3027035"/>
                <a:gd name="connsiteX212" fmla="*/ 1885365 w 3226038"/>
                <a:gd name="connsiteY212" fmla="*/ 1472861 h 3027035"/>
                <a:gd name="connsiteX213" fmla="*/ 1879629 w 3226038"/>
                <a:gd name="connsiteY213" fmla="*/ 1489302 h 3027035"/>
                <a:gd name="connsiteX214" fmla="*/ 1908915 w 3226038"/>
                <a:gd name="connsiteY214" fmla="*/ 1464113 h 3027035"/>
                <a:gd name="connsiteX215" fmla="*/ 1878082 w 3226038"/>
                <a:gd name="connsiteY215" fmla="*/ 1523336 h 3027035"/>
                <a:gd name="connsiteX216" fmla="*/ 1882487 w 3226038"/>
                <a:gd name="connsiteY216" fmla="*/ 1659934 h 3027035"/>
                <a:gd name="connsiteX217" fmla="*/ 1908811 w 3226038"/>
                <a:gd name="connsiteY217" fmla="*/ 1703873 h 3027035"/>
                <a:gd name="connsiteX218" fmla="*/ 1939526 w 3226038"/>
                <a:gd name="connsiteY218" fmla="*/ 1677454 h 3027035"/>
                <a:gd name="connsiteX219" fmla="*/ 1922727 w 3226038"/>
                <a:gd name="connsiteY219" fmla="*/ 1706694 h 3027035"/>
                <a:gd name="connsiteX220" fmla="*/ 1917366 w 3226038"/>
                <a:gd name="connsiteY220" fmla="*/ 1718150 h 3027035"/>
                <a:gd name="connsiteX221" fmla="*/ 1918838 w 3226038"/>
                <a:gd name="connsiteY221" fmla="*/ 1720608 h 3027035"/>
                <a:gd name="connsiteX222" fmla="*/ 1973972 w 3226038"/>
                <a:gd name="connsiteY222" fmla="*/ 1767825 h 3027035"/>
                <a:gd name="connsiteX223" fmla="*/ 2071636 w 3226038"/>
                <a:gd name="connsiteY223" fmla="*/ 1813568 h 3027035"/>
                <a:gd name="connsiteX224" fmla="*/ 2173989 w 3226038"/>
                <a:gd name="connsiteY224" fmla="*/ 1826528 h 3027035"/>
                <a:gd name="connsiteX225" fmla="*/ 2117479 w 3226038"/>
                <a:gd name="connsiteY225" fmla="*/ 1890255 h 3027035"/>
                <a:gd name="connsiteX226" fmla="*/ 2048930 w 3226038"/>
                <a:gd name="connsiteY226" fmla="*/ 1880940 h 3027035"/>
                <a:gd name="connsiteX227" fmla="*/ 1912220 w 3226038"/>
                <a:gd name="connsiteY227" fmla="*/ 1805984 h 3027035"/>
                <a:gd name="connsiteX228" fmla="*/ 1900395 w 3226038"/>
                <a:gd name="connsiteY228" fmla="*/ 1792735 h 3027035"/>
                <a:gd name="connsiteX229" fmla="*/ 1898516 w 3226038"/>
                <a:gd name="connsiteY229" fmla="*/ 1805424 h 3027035"/>
                <a:gd name="connsiteX230" fmla="*/ 2004583 w 3226038"/>
                <a:gd name="connsiteY230" fmla="*/ 1981166 h 3027035"/>
                <a:gd name="connsiteX231" fmla="*/ 2102247 w 3226038"/>
                <a:gd name="connsiteY231" fmla="*/ 2026909 h 3027035"/>
                <a:gd name="connsiteX232" fmla="*/ 2204600 w 3226038"/>
                <a:gd name="connsiteY232" fmla="*/ 2039869 h 3027035"/>
                <a:gd name="connsiteX233" fmla="*/ 2148090 w 3226038"/>
                <a:gd name="connsiteY233" fmla="*/ 2103596 h 3027035"/>
                <a:gd name="connsiteX234" fmla="*/ 2144005 w 3226038"/>
                <a:gd name="connsiteY234" fmla="*/ 2103041 h 3027035"/>
                <a:gd name="connsiteX235" fmla="*/ 2136123 w 3226038"/>
                <a:gd name="connsiteY235" fmla="*/ 2142932 h 3027035"/>
                <a:gd name="connsiteX236" fmla="*/ 1880081 w 3226038"/>
                <a:gd name="connsiteY236" fmla="*/ 2329702 h 3027035"/>
                <a:gd name="connsiteX237" fmla="*/ 1837407 w 3226038"/>
                <a:gd name="connsiteY237" fmla="*/ 2326300 h 3027035"/>
                <a:gd name="connsiteX238" fmla="*/ 1811492 w 3226038"/>
                <a:gd name="connsiteY238" fmla="*/ 2326128 h 3027035"/>
                <a:gd name="connsiteX239" fmla="*/ 1813930 w 3226038"/>
                <a:gd name="connsiteY239" fmla="*/ 2322872 h 3027035"/>
                <a:gd name="connsiteX240" fmla="*/ 1765779 w 3226038"/>
                <a:gd name="connsiteY240" fmla="*/ 2311874 h 3027035"/>
                <a:gd name="connsiteX241" fmla="*/ 1660705 w 3226038"/>
                <a:gd name="connsiteY241" fmla="*/ 2252690 h 3027035"/>
                <a:gd name="connsiteX242" fmla="*/ 1627276 w 3226038"/>
                <a:gd name="connsiteY242" fmla="*/ 2234380 h 3027035"/>
                <a:gd name="connsiteX243" fmla="*/ 1627573 w 3226038"/>
                <a:gd name="connsiteY243" fmla="*/ 1891126 h 3027035"/>
                <a:gd name="connsiteX244" fmla="*/ 1607040 w 3226038"/>
                <a:gd name="connsiteY244" fmla="*/ 1970917 h 3027035"/>
                <a:gd name="connsiteX245" fmla="*/ 1771834 w 3226038"/>
                <a:gd name="connsiteY245" fmla="*/ 2221675 h 3027035"/>
                <a:gd name="connsiteX246" fmla="*/ 1891816 w 3226038"/>
                <a:gd name="connsiteY246" fmla="*/ 2240499 h 3027035"/>
                <a:gd name="connsiteX247" fmla="*/ 2009321 w 3226038"/>
                <a:gd name="connsiteY247" fmla="*/ 2219514 h 3027035"/>
                <a:gd name="connsiteX248" fmla="*/ 1999139 w 3226038"/>
                <a:gd name="connsiteY248" fmla="*/ 2239396 h 3027035"/>
                <a:gd name="connsiteX249" fmla="*/ 1999567 w 3226038"/>
                <a:gd name="connsiteY249" fmla="*/ 2239296 h 3027035"/>
                <a:gd name="connsiteX250" fmla="*/ 2044414 w 3226038"/>
                <a:gd name="connsiteY250" fmla="*/ 2218349 h 3027035"/>
                <a:gd name="connsiteX251" fmla="*/ 2118423 w 3226038"/>
                <a:gd name="connsiteY251" fmla="*/ 2140793 h 3027035"/>
                <a:gd name="connsiteX252" fmla="*/ 2133501 w 3226038"/>
                <a:gd name="connsiteY252" fmla="*/ 2101613 h 3027035"/>
                <a:gd name="connsiteX253" fmla="*/ 2079542 w 3226038"/>
                <a:gd name="connsiteY253" fmla="*/ 2094281 h 3027035"/>
                <a:gd name="connsiteX254" fmla="*/ 1905884 w 3226038"/>
                <a:gd name="connsiteY254" fmla="*/ 1977931 h 3027035"/>
                <a:gd name="connsiteX255" fmla="*/ 1880896 w 3226038"/>
                <a:gd name="connsiteY255" fmla="*/ 1954633 h 3027035"/>
                <a:gd name="connsiteX256" fmla="*/ 1852220 w 3226038"/>
                <a:gd name="connsiteY256" fmla="*/ 1798502 h 3027035"/>
                <a:gd name="connsiteX257" fmla="*/ 1867058 w 3226038"/>
                <a:gd name="connsiteY257" fmla="*/ 1756931 h 3027035"/>
                <a:gd name="connsiteX258" fmla="*/ 1850284 w 3226038"/>
                <a:gd name="connsiteY258" fmla="*/ 1741292 h 3027035"/>
                <a:gd name="connsiteX259" fmla="*/ 1828755 w 3226038"/>
                <a:gd name="connsiteY259" fmla="*/ 1697853 h 3027035"/>
                <a:gd name="connsiteX260" fmla="*/ 1817427 w 3226038"/>
                <a:gd name="connsiteY260" fmla="*/ 1628566 h 3027035"/>
                <a:gd name="connsiteX261" fmla="*/ 1795832 w 3226038"/>
                <a:gd name="connsiteY261" fmla="*/ 1673156 h 3027035"/>
                <a:gd name="connsiteX262" fmla="*/ 1557706 w 3226038"/>
                <a:gd name="connsiteY262" fmla="*/ 1787085 h 3027035"/>
                <a:gd name="connsiteX263" fmla="*/ 1509266 w 3226038"/>
                <a:gd name="connsiteY263" fmla="*/ 1700819 h 3027035"/>
                <a:gd name="connsiteX264" fmla="*/ 1800941 w 3226038"/>
                <a:gd name="connsiteY264" fmla="*/ 1621248 h 3027035"/>
                <a:gd name="connsiteX265" fmla="*/ 1813578 w 3226038"/>
                <a:gd name="connsiteY265" fmla="*/ 1599019 h 3027035"/>
                <a:gd name="connsiteX266" fmla="*/ 1819910 w 3226038"/>
                <a:gd name="connsiteY266" fmla="*/ 1600565 h 3027035"/>
                <a:gd name="connsiteX267" fmla="*/ 1821608 w 3226038"/>
                <a:gd name="connsiteY267" fmla="*/ 1585161 h 3027035"/>
                <a:gd name="connsiteX268" fmla="*/ 1823154 w 3226038"/>
                <a:gd name="connsiteY268" fmla="*/ 1580831 h 3027035"/>
                <a:gd name="connsiteX269" fmla="*/ 1792216 w 3226038"/>
                <a:gd name="connsiteY269" fmla="*/ 1559883 h 3027035"/>
                <a:gd name="connsiteX270" fmla="*/ 1717932 w 3226038"/>
                <a:gd name="connsiteY270" fmla="*/ 1500968 h 3027035"/>
                <a:gd name="connsiteX271" fmla="*/ 1748406 w 3226038"/>
                <a:gd name="connsiteY271" fmla="*/ 1490472 h 3027035"/>
                <a:gd name="connsiteX272" fmla="*/ 1926827 w 3226038"/>
                <a:gd name="connsiteY272" fmla="*/ 1363489 h 3027035"/>
                <a:gd name="connsiteX273" fmla="*/ 1948708 w 3226038"/>
                <a:gd name="connsiteY273" fmla="*/ 1321566 h 3027035"/>
                <a:gd name="connsiteX274" fmla="*/ 868204 w 3226038"/>
                <a:gd name="connsiteY274" fmla="*/ 327279 h 3027035"/>
                <a:gd name="connsiteX275" fmla="*/ 839290 w 3226038"/>
                <a:gd name="connsiteY275" fmla="*/ 396067 h 3027035"/>
                <a:gd name="connsiteX276" fmla="*/ 968231 w 3226038"/>
                <a:gd name="connsiteY276" fmla="*/ 659259 h 3027035"/>
                <a:gd name="connsiteX277" fmla="*/ 1200860 w 3226038"/>
                <a:gd name="connsiteY277" fmla="*/ 706168 h 3027035"/>
                <a:gd name="connsiteX278" fmla="*/ 1143757 w 3226038"/>
                <a:gd name="connsiteY278" fmla="*/ 782404 h 3027035"/>
                <a:gd name="connsiteX279" fmla="*/ 858125 w 3226038"/>
                <a:gd name="connsiteY279" fmla="*/ 664851 h 3027035"/>
                <a:gd name="connsiteX280" fmla="*/ 828202 w 3226038"/>
                <a:gd name="connsiteY280" fmla="*/ 641247 h 3027035"/>
                <a:gd name="connsiteX281" fmla="*/ 868204 w 3226038"/>
                <a:gd name="connsiteY281" fmla="*/ 327279 h 3027035"/>
                <a:gd name="connsiteX282" fmla="*/ 2657066 w 3226038"/>
                <a:gd name="connsiteY282" fmla="*/ 1197247 h 3027035"/>
                <a:gd name="connsiteX283" fmla="*/ 2663296 w 3226038"/>
                <a:gd name="connsiteY283" fmla="*/ 1206222 h 3027035"/>
                <a:gd name="connsiteX284" fmla="*/ 2650270 w 3226038"/>
                <a:gd name="connsiteY284" fmla="*/ 1206320 h 3027035"/>
                <a:gd name="connsiteX285" fmla="*/ 3030338 w 3226038"/>
                <a:gd name="connsiteY285" fmla="*/ 1431166 h 3027035"/>
                <a:gd name="connsiteX286" fmla="*/ 2903938 w 3226038"/>
                <a:gd name="connsiteY286" fmla="*/ 1579263 h 3027035"/>
                <a:gd name="connsiteX287" fmla="*/ 2811168 w 3226038"/>
                <a:gd name="connsiteY287" fmla="*/ 1587131 h 3027035"/>
                <a:gd name="connsiteX288" fmla="*/ 2775539 w 3226038"/>
                <a:gd name="connsiteY288" fmla="*/ 1575913 h 3027035"/>
                <a:gd name="connsiteX289" fmla="*/ 2614417 w 3226038"/>
                <a:gd name="connsiteY289" fmla="*/ 1527673 h 3027035"/>
                <a:gd name="connsiteX290" fmla="*/ 2474755 w 3226038"/>
                <a:gd name="connsiteY290" fmla="*/ 1440641 h 3027035"/>
                <a:gd name="connsiteX291" fmla="*/ 2543000 w 3226038"/>
                <a:gd name="connsiteY291" fmla="*/ 1349530 h 3027035"/>
                <a:gd name="connsiteX292" fmla="*/ 2704508 w 3226038"/>
                <a:gd name="connsiteY292" fmla="*/ 1424676 h 3027035"/>
                <a:gd name="connsiteX293" fmla="*/ 2882339 w 3226038"/>
                <a:gd name="connsiteY293" fmla="*/ 1461929 h 3027035"/>
                <a:gd name="connsiteX294" fmla="*/ 3030338 w 3226038"/>
                <a:gd name="connsiteY294" fmla="*/ 1431166 h 3027035"/>
                <a:gd name="connsiteX295" fmla="*/ 1176421 w 3226038"/>
                <a:gd name="connsiteY295" fmla="*/ 0 h 3027035"/>
                <a:gd name="connsiteX296" fmla="*/ 1188515 w 3226038"/>
                <a:gd name="connsiteY296" fmla="*/ 150678 h 3027035"/>
                <a:gd name="connsiteX297" fmla="*/ 1394438 w 3226038"/>
                <a:gd name="connsiteY297" fmla="*/ 447731 h 3027035"/>
                <a:gd name="connsiteX298" fmla="*/ 1326486 w 3226038"/>
                <a:gd name="connsiteY298" fmla="*/ 538450 h 3027035"/>
                <a:gd name="connsiteX299" fmla="*/ 1109160 w 3226038"/>
                <a:gd name="connsiteY299" fmla="*/ 285219 h 3027035"/>
                <a:gd name="connsiteX300" fmla="*/ 1088376 w 3226038"/>
                <a:gd name="connsiteY300" fmla="*/ 254181 h 3027035"/>
                <a:gd name="connsiteX301" fmla="*/ 1069841 w 3226038"/>
                <a:gd name="connsiteY301" fmla="*/ 162942 h 3027035"/>
                <a:gd name="connsiteX302" fmla="*/ 1176421 w 3226038"/>
                <a:gd name="connsiteY302" fmla="*/ 0 h 3027035"/>
                <a:gd name="connsiteX303" fmla="*/ 2074059 w 3226038"/>
                <a:gd name="connsiteY303" fmla="*/ 622382 h 3027035"/>
                <a:gd name="connsiteX304" fmla="*/ 2039980 w 3226038"/>
                <a:gd name="connsiteY304" fmla="*/ 655169 h 3027035"/>
                <a:gd name="connsiteX305" fmla="*/ 1968289 w 3226038"/>
                <a:gd name="connsiteY305" fmla="*/ 862097 h 3027035"/>
                <a:gd name="connsiteX306" fmla="*/ 1966785 w 3226038"/>
                <a:gd name="connsiteY306" fmla="*/ 894292 h 3027035"/>
                <a:gd name="connsiteX307" fmla="*/ 1889360 w 3226038"/>
                <a:gd name="connsiteY307" fmla="*/ 839571 h 3027035"/>
                <a:gd name="connsiteX308" fmla="*/ 1874609 w 3226038"/>
                <a:gd name="connsiteY308" fmla="*/ 827382 h 3027035"/>
                <a:gd name="connsiteX309" fmla="*/ 1876383 w 3226038"/>
                <a:gd name="connsiteY309" fmla="*/ 836472 h 3027035"/>
                <a:gd name="connsiteX310" fmla="*/ 1856444 w 3226038"/>
                <a:gd name="connsiteY310" fmla="*/ 910904 h 3027035"/>
                <a:gd name="connsiteX311" fmla="*/ 1857429 w 3226038"/>
                <a:gd name="connsiteY311" fmla="*/ 965196 h 3027035"/>
                <a:gd name="connsiteX312" fmla="*/ 2016558 w 3226038"/>
                <a:gd name="connsiteY312" fmla="*/ 1064158 h 3027035"/>
                <a:gd name="connsiteX313" fmla="*/ 2112556 w 3226038"/>
                <a:gd name="connsiteY313" fmla="*/ 1040858 h 3027035"/>
                <a:gd name="connsiteX314" fmla="*/ 2148781 w 3226038"/>
                <a:gd name="connsiteY314" fmla="*/ 1089413 h 3027035"/>
                <a:gd name="connsiteX315" fmla="*/ 2161420 w 3226038"/>
                <a:gd name="connsiteY315" fmla="*/ 1196466 h 3027035"/>
                <a:gd name="connsiteX316" fmla="*/ 2445423 w 3226038"/>
                <a:gd name="connsiteY316" fmla="*/ 1454419 h 3027035"/>
                <a:gd name="connsiteX317" fmla="*/ 2469057 w 3226038"/>
                <a:gd name="connsiteY317" fmla="*/ 1472121 h 3027035"/>
                <a:gd name="connsiteX318" fmla="*/ 2410394 w 3226038"/>
                <a:gd name="connsiteY318" fmla="*/ 1490064 h 3027035"/>
                <a:gd name="connsiteX319" fmla="*/ 2337107 w 3226038"/>
                <a:gd name="connsiteY319" fmla="*/ 1581550 h 3027035"/>
                <a:gd name="connsiteX320" fmla="*/ 2342804 w 3226038"/>
                <a:gd name="connsiteY320" fmla="*/ 1616802 h 3027035"/>
                <a:gd name="connsiteX321" fmla="*/ 2347317 w 3226038"/>
                <a:gd name="connsiteY321" fmla="*/ 1610776 h 3027035"/>
                <a:gd name="connsiteX322" fmla="*/ 2381405 w 3226038"/>
                <a:gd name="connsiteY322" fmla="*/ 1711111 h 3027035"/>
                <a:gd name="connsiteX323" fmla="*/ 2430032 w 3226038"/>
                <a:gd name="connsiteY323" fmla="*/ 1781159 h 3027035"/>
                <a:gd name="connsiteX324" fmla="*/ 2456217 w 3226038"/>
                <a:gd name="connsiteY324" fmla="*/ 1816330 h 3027035"/>
                <a:gd name="connsiteX325" fmla="*/ 2745046 w 3226038"/>
                <a:gd name="connsiteY325" fmla="*/ 1866063 h 3027035"/>
                <a:gd name="connsiteX326" fmla="*/ 2802929 w 3226038"/>
                <a:gd name="connsiteY326" fmla="*/ 1818974 h 3027035"/>
                <a:gd name="connsiteX327" fmla="*/ 2512876 w 3226038"/>
                <a:gd name="connsiteY327" fmla="*/ 1945644 h 3027035"/>
                <a:gd name="connsiteX328" fmla="*/ 2481810 w 3226038"/>
                <a:gd name="connsiteY328" fmla="*/ 1923566 h 3027035"/>
                <a:gd name="connsiteX329" fmla="*/ 2315751 w 3226038"/>
                <a:gd name="connsiteY329" fmla="*/ 1759853 h 3027035"/>
                <a:gd name="connsiteX330" fmla="*/ 2311255 w 3226038"/>
                <a:gd name="connsiteY330" fmla="*/ 1747006 h 3027035"/>
                <a:gd name="connsiteX331" fmla="*/ 2286633 w 3226038"/>
                <a:gd name="connsiteY331" fmla="*/ 1691311 h 3027035"/>
                <a:gd name="connsiteX332" fmla="*/ 2299909 w 3226038"/>
                <a:gd name="connsiteY332" fmla="*/ 1497752 h 3027035"/>
                <a:gd name="connsiteX333" fmla="*/ 2206345 w 3226038"/>
                <a:gd name="connsiteY333" fmla="*/ 1452662 h 3027035"/>
                <a:gd name="connsiteX334" fmla="*/ 2072269 w 3226038"/>
                <a:gd name="connsiteY334" fmla="*/ 1201093 h 3027035"/>
                <a:gd name="connsiteX335" fmla="*/ 2023472 w 3226038"/>
                <a:gd name="connsiteY335" fmla="*/ 1155022 h 3027035"/>
                <a:gd name="connsiteX336" fmla="*/ 1812353 w 3226038"/>
                <a:gd name="connsiteY336" fmla="*/ 1082572 h 3027035"/>
                <a:gd name="connsiteX337" fmla="*/ 1471695 w 3226038"/>
                <a:gd name="connsiteY337" fmla="*/ 1113080 h 3027035"/>
                <a:gd name="connsiteX338" fmla="*/ 1442475 w 3226038"/>
                <a:gd name="connsiteY338" fmla="*/ 1155537 h 3027035"/>
                <a:gd name="connsiteX339" fmla="*/ 1417413 w 3226038"/>
                <a:gd name="connsiteY339" fmla="*/ 1241357 h 3027035"/>
                <a:gd name="connsiteX340" fmla="*/ 1423265 w 3226038"/>
                <a:gd name="connsiteY340" fmla="*/ 1362666 h 3027035"/>
                <a:gd name="connsiteX341" fmla="*/ 1654912 w 3226038"/>
                <a:gd name="connsiteY341" fmla="*/ 1553391 h 3027035"/>
                <a:gd name="connsiteX342" fmla="*/ 1736445 w 3226038"/>
                <a:gd name="connsiteY342" fmla="*/ 1541531 h 3027035"/>
                <a:gd name="connsiteX343" fmla="*/ 1467866 w 3226038"/>
                <a:gd name="connsiteY343" fmla="*/ 1564711 h 3027035"/>
                <a:gd name="connsiteX344" fmla="*/ 1462696 w 3226038"/>
                <a:gd name="connsiteY344" fmla="*/ 1561492 h 3027035"/>
                <a:gd name="connsiteX345" fmla="*/ 1457674 w 3226038"/>
                <a:gd name="connsiteY345" fmla="*/ 1588601 h 3027035"/>
                <a:gd name="connsiteX346" fmla="*/ 1199754 w 3226038"/>
                <a:gd name="connsiteY346" fmla="*/ 1781972 h 3027035"/>
                <a:gd name="connsiteX347" fmla="*/ 1157080 w 3226038"/>
                <a:gd name="connsiteY347" fmla="*/ 1778569 h 3027035"/>
                <a:gd name="connsiteX348" fmla="*/ 1131165 w 3226038"/>
                <a:gd name="connsiteY348" fmla="*/ 1778397 h 3027035"/>
                <a:gd name="connsiteX349" fmla="*/ 1188760 w 3226038"/>
                <a:gd name="connsiteY349" fmla="*/ 1701505 h 3027035"/>
                <a:gd name="connsiteX350" fmla="*/ 1273118 w 3226038"/>
                <a:gd name="connsiteY350" fmla="*/ 1702298 h 3027035"/>
                <a:gd name="connsiteX351" fmla="*/ 1364088 w 3226038"/>
                <a:gd name="connsiteY351" fmla="*/ 1670618 h 3027035"/>
                <a:gd name="connsiteX352" fmla="*/ 1443789 w 3226038"/>
                <a:gd name="connsiteY352" fmla="*/ 1581441 h 3027035"/>
                <a:gd name="connsiteX353" fmla="*/ 1452947 w 3226038"/>
                <a:gd name="connsiteY353" fmla="*/ 1555423 h 3027035"/>
                <a:gd name="connsiteX354" fmla="*/ 1434181 w 3226038"/>
                <a:gd name="connsiteY354" fmla="*/ 1543741 h 3027035"/>
                <a:gd name="connsiteX355" fmla="*/ 1395137 w 3226038"/>
                <a:gd name="connsiteY355" fmla="*/ 1505029 h 3027035"/>
                <a:gd name="connsiteX356" fmla="*/ 1380516 w 3226038"/>
                <a:gd name="connsiteY356" fmla="*/ 1469830 h 3027035"/>
                <a:gd name="connsiteX357" fmla="*/ 1332937 w 3226038"/>
                <a:gd name="connsiteY357" fmla="*/ 1359016 h 3027035"/>
                <a:gd name="connsiteX358" fmla="*/ 1331626 w 3226038"/>
                <a:gd name="connsiteY358" fmla="*/ 1347874 h 3027035"/>
                <a:gd name="connsiteX359" fmla="*/ 1272780 w 3226038"/>
                <a:gd name="connsiteY359" fmla="*/ 1404764 h 3027035"/>
                <a:gd name="connsiteX360" fmla="*/ 1193860 w 3226038"/>
                <a:gd name="connsiteY360" fmla="*/ 1391893 h 3027035"/>
                <a:gd name="connsiteX361" fmla="*/ 1008134 w 3226038"/>
                <a:gd name="connsiteY361" fmla="*/ 1250070 h 3027035"/>
                <a:gd name="connsiteX362" fmla="*/ 982412 w 3226038"/>
                <a:gd name="connsiteY362" fmla="*/ 1221942 h 3027035"/>
                <a:gd name="connsiteX363" fmla="*/ 1093583 w 3226038"/>
                <a:gd name="connsiteY363" fmla="*/ 897188 h 3027035"/>
                <a:gd name="connsiteX364" fmla="*/ 1048374 w 3226038"/>
                <a:gd name="connsiteY364" fmla="*/ 966069 h 3027035"/>
                <a:gd name="connsiteX365" fmla="*/ 1123324 w 3226038"/>
                <a:gd name="connsiteY365" fmla="*/ 1256619 h 3027035"/>
                <a:gd name="connsiteX366" fmla="*/ 1230792 w 3226038"/>
                <a:gd name="connsiteY366" fmla="*/ 1313193 h 3027035"/>
                <a:gd name="connsiteX367" fmla="*/ 1329324 w 3226038"/>
                <a:gd name="connsiteY367" fmla="*/ 1328309 h 3027035"/>
                <a:gd name="connsiteX368" fmla="*/ 1326119 w 3226038"/>
                <a:gd name="connsiteY368" fmla="*/ 1301081 h 3027035"/>
                <a:gd name="connsiteX369" fmla="*/ 1330478 w 3226038"/>
                <a:gd name="connsiteY369" fmla="*/ 1241565 h 3027035"/>
                <a:gd name="connsiteX370" fmla="*/ 1347395 w 3226038"/>
                <a:gd name="connsiteY370" fmla="*/ 1181539 h 3027035"/>
                <a:gd name="connsiteX371" fmla="*/ 1289273 w 3226038"/>
                <a:gd name="connsiteY371" fmla="*/ 1135853 h 3027035"/>
                <a:gd name="connsiteX372" fmla="*/ 1231511 w 3226038"/>
                <a:gd name="connsiteY372" fmla="*/ 1069976 h 3027035"/>
                <a:gd name="connsiteX373" fmla="*/ 1254367 w 3226038"/>
                <a:gd name="connsiteY373" fmla="*/ 1063295 h 3027035"/>
                <a:gd name="connsiteX374" fmla="*/ 1356051 w 3226038"/>
                <a:gd name="connsiteY374" fmla="*/ 994271 h 3027035"/>
                <a:gd name="connsiteX375" fmla="*/ 1316957 w 3226038"/>
                <a:gd name="connsiteY375" fmla="*/ 925715 h 3027035"/>
                <a:gd name="connsiteX376" fmla="*/ 1297765 w 3226038"/>
                <a:gd name="connsiteY376" fmla="*/ 883688 h 3027035"/>
                <a:gd name="connsiteX377" fmla="*/ 1289903 w 3226038"/>
                <a:gd name="connsiteY377" fmla="*/ 841227 h 3027035"/>
                <a:gd name="connsiteX378" fmla="*/ 1324580 w 3226038"/>
                <a:gd name="connsiteY378" fmla="*/ 794932 h 3027035"/>
                <a:gd name="connsiteX379" fmla="*/ 1324878 w 3226038"/>
                <a:gd name="connsiteY379" fmla="*/ 795979 h 3027035"/>
                <a:gd name="connsiteX380" fmla="*/ 1400007 w 3226038"/>
                <a:gd name="connsiteY380" fmla="*/ 911757 h 3027035"/>
                <a:gd name="connsiteX381" fmla="*/ 1615887 w 3226038"/>
                <a:gd name="connsiteY381" fmla="*/ 984205 h 3027035"/>
                <a:gd name="connsiteX382" fmla="*/ 1841277 w 3226038"/>
                <a:gd name="connsiteY382" fmla="*/ 840131 h 3027035"/>
                <a:gd name="connsiteX383" fmla="*/ 1849521 w 3226038"/>
                <a:gd name="connsiteY383" fmla="*/ 806651 h 3027035"/>
                <a:gd name="connsiteX384" fmla="*/ 1816219 w 3226038"/>
                <a:gd name="connsiteY384" fmla="*/ 779132 h 3027035"/>
                <a:gd name="connsiteX385" fmla="*/ 1946679 w 3226038"/>
                <a:gd name="connsiteY385" fmla="*/ 725712 h 3027035"/>
                <a:gd name="connsiteX386" fmla="*/ 1943038 w 3226038"/>
                <a:gd name="connsiteY386" fmla="*/ 690853 h 3027035"/>
                <a:gd name="connsiteX387" fmla="*/ 1907308 w 3226038"/>
                <a:gd name="connsiteY387" fmla="*/ 517710 h 3027035"/>
                <a:gd name="connsiteX388" fmla="*/ 2074059 w 3226038"/>
                <a:gd name="connsiteY388" fmla="*/ 622382 h 3027035"/>
                <a:gd name="connsiteX389" fmla="*/ 3226038 w 3226038"/>
                <a:gd name="connsiteY389" fmla="*/ 1170010 h 3027035"/>
                <a:gd name="connsiteX390" fmla="*/ 3039800 w 3226038"/>
                <a:gd name="connsiteY390" fmla="*/ 1363835 h 3027035"/>
                <a:gd name="connsiteX391" fmla="*/ 2986179 w 3226038"/>
                <a:gd name="connsiteY391" fmla="*/ 1265779 h 3027035"/>
                <a:gd name="connsiteX392" fmla="*/ 3226038 w 3226038"/>
                <a:gd name="connsiteY392" fmla="*/ 1170010 h 3027035"/>
                <a:gd name="connsiteX393" fmla="*/ 2599109 w 3226038"/>
                <a:gd name="connsiteY393" fmla="*/ 557336 h 3027035"/>
                <a:gd name="connsiteX394" fmla="*/ 2605711 w 3226038"/>
                <a:gd name="connsiteY394" fmla="*/ 567191 h 3027035"/>
                <a:gd name="connsiteX395" fmla="*/ 2491393 w 3226038"/>
                <a:gd name="connsiteY395" fmla="*/ 846915 h 3027035"/>
                <a:gd name="connsiteX396" fmla="*/ 2621619 w 3226038"/>
                <a:gd name="connsiteY396" fmla="*/ 1033715 h 3027035"/>
                <a:gd name="connsiteX397" fmla="*/ 2753852 w 3226038"/>
                <a:gd name="connsiteY397" fmla="*/ 1073258 h 3027035"/>
                <a:gd name="connsiteX398" fmla="*/ 2785478 w 3226038"/>
                <a:gd name="connsiteY398" fmla="*/ 1080287 h 3027035"/>
                <a:gd name="connsiteX399" fmla="*/ 2631577 w 3226038"/>
                <a:gd name="connsiteY399" fmla="*/ 1117339 h 3027035"/>
                <a:gd name="connsiteX400" fmla="*/ 2554794 w 3226038"/>
                <a:gd name="connsiteY400" fmla="*/ 1099098 h 3027035"/>
                <a:gd name="connsiteX401" fmla="*/ 2517147 w 3226038"/>
                <a:gd name="connsiteY401" fmla="*/ 1216089 h 3027035"/>
                <a:gd name="connsiteX402" fmla="*/ 2517162 w 3226038"/>
                <a:gd name="connsiteY402" fmla="*/ 1239901 h 3027035"/>
                <a:gd name="connsiteX403" fmla="*/ 2437701 w 3226038"/>
                <a:gd name="connsiteY403" fmla="*/ 1202993 h 3027035"/>
                <a:gd name="connsiteX404" fmla="*/ 2308110 w 3226038"/>
                <a:gd name="connsiteY404" fmla="*/ 1120205 h 3027035"/>
                <a:gd name="connsiteX405" fmla="*/ 2309631 w 3226038"/>
                <a:gd name="connsiteY405" fmla="*/ 1116584 h 3027035"/>
                <a:gd name="connsiteX406" fmla="*/ 2313249 w 3226038"/>
                <a:gd name="connsiteY406" fmla="*/ 1113344 h 3027035"/>
                <a:gd name="connsiteX407" fmla="*/ 2341752 w 3226038"/>
                <a:gd name="connsiteY407" fmla="*/ 686035 h 3027035"/>
                <a:gd name="connsiteX408" fmla="*/ 2212861 w 3226038"/>
                <a:gd name="connsiteY408" fmla="*/ 503806 h 3027035"/>
                <a:gd name="connsiteX409" fmla="*/ 2154928 w 3226038"/>
                <a:gd name="connsiteY409" fmla="*/ 469932 h 3027035"/>
                <a:gd name="connsiteX410" fmla="*/ 1875809 w 3226038"/>
                <a:gd name="connsiteY410" fmla="*/ 412002 h 3027035"/>
                <a:gd name="connsiteX411" fmla="*/ 1806230 w 3226038"/>
                <a:gd name="connsiteY411" fmla="*/ 334892 h 3027035"/>
                <a:gd name="connsiteX412" fmla="*/ 1556710 w 3226038"/>
                <a:gd name="connsiteY412" fmla="*/ 393148 h 3027035"/>
                <a:gd name="connsiteX413" fmla="*/ 1495496 w 3226038"/>
                <a:gd name="connsiteY413" fmla="*/ 288983 h 3027035"/>
                <a:gd name="connsiteX414" fmla="*/ 1715354 w 3226038"/>
                <a:gd name="connsiteY414" fmla="*/ 322756 h 3027035"/>
                <a:gd name="connsiteX415" fmla="*/ 1782541 w 3226038"/>
                <a:gd name="connsiteY415" fmla="*/ 226703 h 3027035"/>
                <a:gd name="connsiteX416" fmla="*/ 1783266 w 3226038"/>
                <a:gd name="connsiteY416" fmla="*/ 165361 h 3027035"/>
                <a:gd name="connsiteX417" fmla="*/ 1806899 w 3226038"/>
                <a:gd name="connsiteY417" fmla="*/ 183063 h 3027035"/>
                <a:gd name="connsiteX418" fmla="*/ 2134301 w 3226038"/>
                <a:gd name="connsiteY418" fmla="*/ 383077 h 3027035"/>
                <a:gd name="connsiteX419" fmla="*/ 2240589 w 3226038"/>
                <a:gd name="connsiteY419" fmla="*/ 365104 h 3027035"/>
                <a:gd name="connsiteX420" fmla="*/ 2297370 w 3226038"/>
                <a:gd name="connsiteY420" fmla="*/ 386215 h 3027035"/>
                <a:gd name="connsiteX421" fmla="*/ 2302004 w 3226038"/>
                <a:gd name="connsiteY421" fmla="*/ 484891 h 3027035"/>
                <a:gd name="connsiteX422" fmla="*/ 2441717 w 3226038"/>
                <a:gd name="connsiteY422" fmla="*/ 609774 h 3027035"/>
                <a:gd name="connsiteX423" fmla="*/ 2494096 w 3226038"/>
                <a:gd name="connsiteY423" fmla="*/ 595453 h 3027035"/>
                <a:gd name="connsiteX424" fmla="*/ 2586652 w 3226038"/>
                <a:gd name="connsiteY424" fmla="*/ 552914 h 3027035"/>
                <a:gd name="connsiteX425" fmla="*/ 2599109 w 3226038"/>
                <a:gd name="connsiteY425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245598 w 3226038"/>
                <a:gd name="connsiteY150" fmla="*/ 2824694 h 3027035"/>
                <a:gd name="connsiteX151" fmla="*/ 1314357 w 3226038"/>
                <a:gd name="connsiteY151" fmla="*/ 2805982 h 3027035"/>
                <a:gd name="connsiteX152" fmla="*/ 1582565 w 3226038"/>
                <a:gd name="connsiteY152" fmla="*/ 2947668 h 3027035"/>
                <a:gd name="connsiteX153" fmla="*/ 1872394 w 3226038"/>
                <a:gd name="connsiteY153" fmla="*/ 2840437 h 3027035"/>
                <a:gd name="connsiteX154" fmla="*/ 1765658 w 3226038"/>
                <a:gd name="connsiteY154" fmla="*/ 2986896 h 3027035"/>
                <a:gd name="connsiteX155" fmla="*/ 1559806 w 3226038"/>
                <a:gd name="connsiteY155" fmla="*/ 3024598 h 3027035"/>
                <a:gd name="connsiteX156" fmla="*/ 1323343 w 3226038"/>
                <a:gd name="connsiteY156" fmla="*/ 2933795 h 3027035"/>
                <a:gd name="connsiteX157" fmla="*/ 1018886 w 3226038"/>
                <a:gd name="connsiteY157" fmla="*/ 2795305 h 3027035"/>
                <a:gd name="connsiteX158" fmla="*/ 970675 w 3226038"/>
                <a:gd name="connsiteY158" fmla="*/ 2772285 h 3027035"/>
                <a:gd name="connsiteX159" fmla="*/ 620567 w 3226038"/>
                <a:gd name="connsiteY159" fmla="*/ 2513611 h 3027035"/>
                <a:gd name="connsiteX160" fmla="*/ 512110 w 3226038"/>
                <a:gd name="connsiteY160" fmla="*/ 2412141 h 3027035"/>
                <a:gd name="connsiteX161" fmla="*/ 309550 w 3226038"/>
                <a:gd name="connsiteY161" fmla="*/ 2318730 h 3027035"/>
                <a:gd name="connsiteX162" fmla="*/ 271890 w 3226038"/>
                <a:gd name="connsiteY162" fmla="*/ 2103679 h 3027035"/>
                <a:gd name="connsiteX163" fmla="*/ 197030 w 3226038"/>
                <a:gd name="connsiteY163" fmla="*/ 2025682 h 3027035"/>
                <a:gd name="connsiteX164" fmla="*/ 42961 w 3226038"/>
                <a:gd name="connsiteY164" fmla="*/ 1878648 h 3027035"/>
                <a:gd name="connsiteX165" fmla="*/ 10241 w 3226038"/>
                <a:gd name="connsiteY165" fmla="*/ 1645877 h 3027035"/>
                <a:gd name="connsiteX166" fmla="*/ 149602 w 3226038"/>
                <a:gd name="connsiteY166" fmla="*/ 1507488 h 3027035"/>
                <a:gd name="connsiteX167" fmla="*/ 69504 w 3226038"/>
                <a:gd name="connsiteY167" fmla="*/ 1674797 h 3027035"/>
                <a:gd name="connsiteX168" fmla="*/ 279249 w 3226038"/>
                <a:gd name="connsiteY168" fmla="*/ 1988992 h 3027035"/>
                <a:gd name="connsiteX169" fmla="*/ 316193 w 3226038"/>
                <a:gd name="connsiteY169" fmla="*/ 1991729 h 3027035"/>
                <a:gd name="connsiteX170" fmla="*/ 319053 w 3226038"/>
                <a:gd name="connsiteY170" fmla="*/ 1985609 h 3027035"/>
                <a:gd name="connsiteX171" fmla="*/ 307569 w 3226038"/>
                <a:gd name="connsiteY171" fmla="*/ 1949900 h 3027035"/>
                <a:gd name="connsiteX172" fmla="*/ 306486 w 3226038"/>
                <a:gd name="connsiteY172" fmla="*/ 1940694 h 3027035"/>
                <a:gd name="connsiteX173" fmla="*/ 302243 w 3226038"/>
                <a:gd name="connsiteY173" fmla="*/ 1937639 h 3027035"/>
                <a:gd name="connsiteX174" fmla="*/ 294636 w 3226038"/>
                <a:gd name="connsiteY174" fmla="*/ 1920784 h 3027035"/>
                <a:gd name="connsiteX175" fmla="*/ 293312 w 3226038"/>
                <a:gd name="connsiteY175" fmla="*/ 1627034 h 3027035"/>
                <a:gd name="connsiteX176" fmla="*/ 380880 w 3226038"/>
                <a:gd name="connsiteY176" fmla="*/ 1526015 h 3027035"/>
                <a:gd name="connsiteX177" fmla="*/ 329214 w 3226038"/>
                <a:gd name="connsiteY177" fmla="*/ 1459943 h 3027035"/>
                <a:gd name="connsiteX178" fmla="*/ 321211 w 3226038"/>
                <a:gd name="connsiteY178" fmla="*/ 1456328 h 3027035"/>
                <a:gd name="connsiteX179" fmla="*/ 268085 w 3226038"/>
                <a:gd name="connsiteY179" fmla="*/ 1185660 h 3027035"/>
                <a:gd name="connsiteX180" fmla="*/ 281857 w 3226038"/>
                <a:gd name="connsiteY180" fmla="*/ 1276902 h 3027035"/>
                <a:gd name="connsiteX181" fmla="*/ 517812 w 3226038"/>
                <a:gd name="connsiteY181" fmla="*/ 1465542 h 3027035"/>
                <a:gd name="connsiteX182" fmla="*/ 611355 w 3226038"/>
                <a:gd name="connsiteY182" fmla="*/ 1477295 h 3027035"/>
                <a:gd name="connsiteX183" fmla="*/ 611703 w 3226038"/>
                <a:gd name="connsiteY183" fmla="*/ 1480155 h 3027035"/>
                <a:gd name="connsiteX184" fmla="*/ 612118 w 3226038"/>
                <a:gd name="connsiteY184" fmla="*/ 1477866 h 3027035"/>
                <a:gd name="connsiteX185" fmla="*/ 662263 w 3226038"/>
                <a:gd name="connsiteY185" fmla="*/ 1427900 h 3027035"/>
                <a:gd name="connsiteX186" fmla="*/ 662059 w 3226038"/>
                <a:gd name="connsiteY186" fmla="*/ 1427220 h 3027035"/>
                <a:gd name="connsiteX187" fmla="*/ 661901 w 3226038"/>
                <a:gd name="connsiteY187" fmla="*/ 1426988 h 3027035"/>
                <a:gd name="connsiteX188" fmla="*/ 661951 w 3226038"/>
                <a:gd name="connsiteY188" fmla="*/ 1426862 h 3027035"/>
                <a:gd name="connsiteX189" fmla="*/ 652834 w 3226038"/>
                <a:gd name="connsiteY189" fmla="*/ 1396497 h 3027035"/>
                <a:gd name="connsiteX190" fmla="*/ 637570 w 3226038"/>
                <a:gd name="connsiteY190" fmla="*/ 1356501 h 3027035"/>
                <a:gd name="connsiteX191" fmla="*/ 842912 w 3226038"/>
                <a:gd name="connsiteY191" fmla="*/ 1018808 h 3027035"/>
                <a:gd name="connsiteX192" fmla="*/ 2516775 w 3226038"/>
                <a:gd name="connsiteY192" fmla="*/ 2091376 h 3027035"/>
                <a:gd name="connsiteX193" fmla="*/ 2238033 w 3226038"/>
                <a:gd name="connsiteY193" fmla="*/ 2334816 h 3027035"/>
                <a:gd name="connsiteX194" fmla="*/ 2189593 w 3226038"/>
                <a:gd name="connsiteY194" fmla="*/ 2248549 h 3027035"/>
                <a:gd name="connsiteX195" fmla="*/ 2516775 w 3226038"/>
                <a:gd name="connsiteY195" fmla="*/ 2091376 h 3027035"/>
                <a:gd name="connsiteX196" fmla="*/ 687254 w 3226038"/>
                <a:gd name="connsiteY196" fmla="*/ 678482 h 3027035"/>
                <a:gd name="connsiteX197" fmla="*/ 628419 w 3226038"/>
                <a:gd name="connsiteY197" fmla="*/ 1036658 h 3027035"/>
                <a:gd name="connsiteX198" fmla="*/ 532013 w 3226038"/>
                <a:gd name="connsiteY198" fmla="*/ 1014429 h 3027035"/>
                <a:gd name="connsiteX199" fmla="*/ 687254 w 3226038"/>
                <a:gd name="connsiteY199" fmla="*/ 678482 h 3027035"/>
                <a:gd name="connsiteX200" fmla="*/ 2205214 w 3226038"/>
                <a:gd name="connsiteY200" fmla="*/ 1800491 h 3027035"/>
                <a:gd name="connsiteX201" fmla="*/ 2255363 w 3226038"/>
                <a:gd name="connsiteY201" fmla="*/ 1871953 h 3027035"/>
                <a:gd name="connsiteX202" fmla="*/ 2466834 w 3226038"/>
                <a:gd name="connsiteY202" fmla="*/ 2042067 h 3027035"/>
                <a:gd name="connsiteX203" fmla="*/ 2319038 w 3226038"/>
                <a:gd name="connsiteY203" fmla="*/ 2093212 h 3027035"/>
                <a:gd name="connsiteX204" fmla="*/ 2156726 w 3226038"/>
                <a:gd name="connsiteY204" fmla="*/ 1968287 h 3027035"/>
                <a:gd name="connsiteX205" fmla="*/ 2119546 w 3226038"/>
                <a:gd name="connsiteY205" fmla="*/ 1914861 h 3027035"/>
                <a:gd name="connsiteX206" fmla="*/ 2205214 w 3226038"/>
                <a:gd name="connsiteY206" fmla="*/ 1800491 h 3027035"/>
                <a:gd name="connsiteX207" fmla="*/ 1058864 w 3226038"/>
                <a:gd name="connsiteY207" fmla="*/ 897328 h 3027035"/>
                <a:gd name="connsiteX208" fmla="*/ 973209 w 3226038"/>
                <a:gd name="connsiteY208" fmla="*/ 1011681 h 3027035"/>
                <a:gd name="connsiteX209" fmla="*/ 741092 w 3226038"/>
                <a:gd name="connsiteY209" fmla="*/ 868758 h 3027035"/>
                <a:gd name="connsiteX210" fmla="*/ 748615 w 3226038"/>
                <a:gd name="connsiteY210" fmla="*/ 712543 h 3027035"/>
                <a:gd name="connsiteX211" fmla="*/ 1058864 w 3226038"/>
                <a:gd name="connsiteY211" fmla="*/ 897328 h 3027035"/>
                <a:gd name="connsiteX212" fmla="*/ 1948708 w 3226038"/>
                <a:gd name="connsiteY212" fmla="*/ 1321566 h 3027035"/>
                <a:gd name="connsiteX213" fmla="*/ 2096045 w 3226038"/>
                <a:gd name="connsiteY213" fmla="*/ 1452158 h 3027035"/>
                <a:gd name="connsiteX214" fmla="*/ 1919841 w 3226038"/>
                <a:gd name="connsiteY214" fmla="*/ 1466554 h 3027035"/>
                <a:gd name="connsiteX215" fmla="*/ 1885365 w 3226038"/>
                <a:gd name="connsiteY215" fmla="*/ 1472861 h 3027035"/>
                <a:gd name="connsiteX216" fmla="*/ 1879629 w 3226038"/>
                <a:gd name="connsiteY216" fmla="*/ 1489302 h 3027035"/>
                <a:gd name="connsiteX217" fmla="*/ 1908915 w 3226038"/>
                <a:gd name="connsiteY217" fmla="*/ 1464113 h 3027035"/>
                <a:gd name="connsiteX218" fmla="*/ 1878082 w 3226038"/>
                <a:gd name="connsiteY218" fmla="*/ 1523336 h 3027035"/>
                <a:gd name="connsiteX219" fmla="*/ 1882487 w 3226038"/>
                <a:gd name="connsiteY219" fmla="*/ 1659934 h 3027035"/>
                <a:gd name="connsiteX220" fmla="*/ 1908811 w 3226038"/>
                <a:gd name="connsiteY220" fmla="*/ 1703873 h 3027035"/>
                <a:gd name="connsiteX221" fmla="*/ 1939526 w 3226038"/>
                <a:gd name="connsiteY221" fmla="*/ 1677454 h 3027035"/>
                <a:gd name="connsiteX222" fmla="*/ 1922727 w 3226038"/>
                <a:gd name="connsiteY222" fmla="*/ 1706694 h 3027035"/>
                <a:gd name="connsiteX223" fmla="*/ 1917366 w 3226038"/>
                <a:gd name="connsiteY223" fmla="*/ 1718150 h 3027035"/>
                <a:gd name="connsiteX224" fmla="*/ 1918838 w 3226038"/>
                <a:gd name="connsiteY224" fmla="*/ 1720608 h 3027035"/>
                <a:gd name="connsiteX225" fmla="*/ 1973972 w 3226038"/>
                <a:gd name="connsiteY225" fmla="*/ 1767825 h 3027035"/>
                <a:gd name="connsiteX226" fmla="*/ 2071636 w 3226038"/>
                <a:gd name="connsiteY226" fmla="*/ 1813568 h 3027035"/>
                <a:gd name="connsiteX227" fmla="*/ 2173989 w 3226038"/>
                <a:gd name="connsiteY227" fmla="*/ 1826528 h 3027035"/>
                <a:gd name="connsiteX228" fmla="*/ 2117479 w 3226038"/>
                <a:gd name="connsiteY228" fmla="*/ 1890255 h 3027035"/>
                <a:gd name="connsiteX229" fmla="*/ 2048930 w 3226038"/>
                <a:gd name="connsiteY229" fmla="*/ 1880940 h 3027035"/>
                <a:gd name="connsiteX230" fmla="*/ 1912220 w 3226038"/>
                <a:gd name="connsiteY230" fmla="*/ 1805984 h 3027035"/>
                <a:gd name="connsiteX231" fmla="*/ 1900395 w 3226038"/>
                <a:gd name="connsiteY231" fmla="*/ 1792735 h 3027035"/>
                <a:gd name="connsiteX232" fmla="*/ 1898516 w 3226038"/>
                <a:gd name="connsiteY232" fmla="*/ 1805424 h 3027035"/>
                <a:gd name="connsiteX233" fmla="*/ 2004583 w 3226038"/>
                <a:gd name="connsiteY233" fmla="*/ 1981166 h 3027035"/>
                <a:gd name="connsiteX234" fmla="*/ 2102247 w 3226038"/>
                <a:gd name="connsiteY234" fmla="*/ 2026909 h 3027035"/>
                <a:gd name="connsiteX235" fmla="*/ 2204600 w 3226038"/>
                <a:gd name="connsiteY235" fmla="*/ 2039869 h 3027035"/>
                <a:gd name="connsiteX236" fmla="*/ 2148090 w 3226038"/>
                <a:gd name="connsiteY236" fmla="*/ 2103596 h 3027035"/>
                <a:gd name="connsiteX237" fmla="*/ 2144005 w 3226038"/>
                <a:gd name="connsiteY237" fmla="*/ 2103041 h 3027035"/>
                <a:gd name="connsiteX238" fmla="*/ 2136123 w 3226038"/>
                <a:gd name="connsiteY238" fmla="*/ 2142932 h 3027035"/>
                <a:gd name="connsiteX239" fmla="*/ 1880081 w 3226038"/>
                <a:gd name="connsiteY239" fmla="*/ 2329702 h 3027035"/>
                <a:gd name="connsiteX240" fmla="*/ 1837407 w 3226038"/>
                <a:gd name="connsiteY240" fmla="*/ 2326300 h 3027035"/>
                <a:gd name="connsiteX241" fmla="*/ 1811492 w 3226038"/>
                <a:gd name="connsiteY241" fmla="*/ 2326128 h 3027035"/>
                <a:gd name="connsiteX242" fmla="*/ 1813930 w 3226038"/>
                <a:gd name="connsiteY242" fmla="*/ 2322872 h 3027035"/>
                <a:gd name="connsiteX243" fmla="*/ 1765779 w 3226038"/>
                <a:gd name="connsiteY243" fmla="*/ 2311874 h 3027035"/>
                <a:gd name="connsiteX244" fmla="*/ 1660705 w 3226038"/>
                <a:gd name="connsiteY244" fmla="*/ 2252690 h 3027035"/>
                <a:gd name="connsiteX245" fmla="*/ 1627276 w 3226038"/>
                <a:gd name="connsiteY245" fmla="*/ 2234380 h 3027035"/>
                <a:gd name="connsiteX246" fmla="*/ 1627573 w 3226038"/>
                <a:gd name="connsiteY246" fmla="*/ 1891126 h 3027035"/>
                <a:gd name="connsiteX247" fmla="*/ 1607040 w 3226038"/>
                <a:gd name="connsiteY247" fmla="*/ 1970917 h 3027035"/>
                <a:gd name="connsiteX248" fmla="*/ 1771834 w 3226038"/>
                <a:gd name="connsiteY248" fmla="*/ 2221675 h 3027035"/>
                <a:gd name="connsiteX249" fmla="*/ 1891816 w 3226038"/>
                <a:gd name="connsiteY249" fmla="*/ 2240499 h 3027035"/>
                <a:gd name="connsiteX250" fmla="*/ 2009321 w 3226038"/>
                <a:gd name="connsiteY250" fmla="*/ 2219514 h 3027035"/>
                <a:gd name="connsiteX251" fmla="*/ 1999139 w 3226038"/>
                <a:gd name="connsiteY251" fmla="*/ 2239396 h 3027035"/>
                <a:gd name="connsiteX252" fmla="*/ 1999567 w 3226038"/>
                <a:gd name="connsiteY252" fmla="*/ 2239296 h 3027035"/>
                <a:gd name="connsiteX253" fmla="*/ 2044414 w 3226038"/>
                <a:gd name="connsiteY253" fmla="*/ 2218349 h 3027035"/>
                <a:gd name="connsiteX254" fmla="*/ 2118423 w 3226038"/>
                <a:gd name="connsiteY254" fmla="*/ 2140793 h 3027035"/>
                <a:gd name="connsiteX255" fmla="*/ 2133501 w 3226038"/>
                <a:gd name="connsiteY255" fmla="*/ 2101613 h 3027035"/>
                <a:gd name="connsiteX256" fmla="*/ 2079542 w 3226038"/>
                <a:gd name="connsiteY256" fmla="*/ 2094281 h 3027035"/>
                <a:gd name="connsiteX257" fmla="*/ 1905884 w 3226038"/>
                <a:gd name="connsiteY257" fmla="*/ 1977931 h 3027035"/>
                <a:gd name="connsiteX258" fmla="*/ 1880896 w 3226038"/>
                <a:gd name="connsiteY258" fmla="*/ 1954633 h 3027035"/>
                <a:gd name="connsiteX259" fmla="*/ 1852220 w 3226038"/>
                <a:gd name="connsiteY259" fmla="*/ 1798502 h 3027035"/>
                <a:gd name="connsiteX260" fmla="*/ 1867058 w 3226038"/>
                <a:gd name="connsiteY260" fmla="*/ 1756931 h 3027035"/>
                <a:gd name="connsiteX261" fmla="*/ 1850284 w 3226038"/>
                <a:gd name="connsiteY261" fmla="*/ 1741292 h 3027035"/>
                <a:gd name="connsiteX262" fmla="*/ 1828755 w 3226038"/>
                <a:gd name="connsiteY262" fmla="*/ 1697853 h 3027035"/>
                <a:gd name="connsiteX263" fmla="*/ 1817427 w 3226038"/>
                <a:gd name="connsiteY263" fmla="*/ 1628566 h 3027035"/>
                <a:gd name="connsiteX264" fmla="*/ 1795832 w 3226038"/>
                <a:gd name="connsiteY264" fmla="*/ 1673156 h 3027035"/>
                <a:gd name="connsiteX265" fmla="*/ 1557706 w 3226038"/>
                <a:gd name="connsiteY265" fmla="*/ 1787085 h 3027035"/>
                <a:gd name="connsiteX266" fmla="*/ 1509266 w 3226038"/>
                <a:gd name="connsiteY266" fmla="*/ 1700819 h 3027035"/>
                <a:gd name="connsiteX267" fmla="*/ 1800941 w 3226038"/>
                <a:gd name="connsiteY267" fmla="*/ 1621248 h 3027035"/>
                <a:gd name="connsiteX268" fmla="*/ 1813578 w 3226038"/>
                <a:gd name="connsiteY268" fmla="*/ 1599019 h 3027035"/>
                <a:gd name="connsiteX269" fmla="*/ 1819910 w 3226038"/>
                <a:gd name="connsiteY269" fmla="*/ 1600565 h 3027035"/>
                <a:gd name="connsiteX270" fmla="*/ 1821608 w 3226038"/>
                <a:gd name="connsiteY270" fmla="*/ 1585161 h 3027035"/>
                <a:gd name="connsiteX271" fmla="*/ 1823154 w 3226038"/>
                <a:gd name="connsiteY271" fmla="*/ 1580831 h 3027035"/>
                <a:gd name="connsiteX272" fmla="*/ 1792216 w 3226038"/>
                <a:gd name="connsiteY272" fmla="*/ 1559883 h 3027035"/>
                <a:gd name="connsiteX273" fmla="*/ 1717932 w 3226038"/>
                <a:gd name="connsiteY273" fmla="*/ 1500968 h 3027035"/>
                <a:gd name="connsiteX274" fmla="*/ 1748406 w 3226038"/>
                <a:gd name="connsiteY274" fmla="*/ 1490472 h 3027035"/>
                <a:gd name="connsiteX275" fmla="*/ 1926827 w 3226038"/>
                <a:gd name="connsiteY275" fmla="*/ 1363489 h 3027035"/>
                <a:gd name="connsiteX276" fmla="*/ 1948708 w 3226038"/>
                <a:gd name="connsiteY276" fmla="*/ 1321566 h 3027035"/>
                <a:gd name="connsiteX277" fmla="*/ 868204 w 3226038"/>
                <a:gd name="connsiteY277" fmla="*/ 327279 h 3027035"/>
                <a:gd name="connsiteX278" fmla="*/ 839290 w 3226038"/>
                <a:gd name="connsiteY278" fmla="*/ 396067 h 3027035"/>
                <a:gd name="connsiteX279" fmla="*/ 968231 w 3226038"/>
                <a:gd name="connsiteY279" fmla="*/ 659259 h 3027035"/>
                <a:gd name="connsiteX280" fmla="*/ 1200860 w 3226038"/>
                <a:gd name="connsiteY280" fmla="*/ 706168 h 3027035"/>
                <a:gd name="connsiteX281" fmla="*/ 1143757 w 3226038"/>
                <a:gd name="connsiteY281" fmla="*/ 782404 h 3027035"/>
                <a:gd name="connsiteX282" fmla="*/ 858125 w 3226038"/>
                <a:gd name="connsiteY282" fmla="*/ 664851 h 3027035"/>
                <a:gd name="connsiteX283" fmla="*/ 828202 w 3226038"/>
                <a:gd name="connsiteY283" fmla="*/ 641247 h 3027035"/>
                <a:gd name="connsiteX284" fmla="*/ 868204 w 3226038"/>
                <a:gd name="connsiteY284" fmla="*/ 327279 h 3027035"/>
                <a:gd name="connsiteX285" fmla="*/ 2657066 w 3226038"/>
                <a:gd name="connsiteY285" fmla="*/ 1197247 h 3027035"/>
                <a:gd name="connsiteX286" fmla="*/ 2663296 w 3226038"/>
                <a:gd name="connsiteY286" fmla="*/ 1206222 h 3027035"/>
                <a:gd name="connsiteX287" fmla="*/ 2650270 w 3226038"/>
                <a:gd name="connsiteY287" fmla="*/ 1206320 h 3027035"/>
                <a:gd name="connsiteX288" fmla="*/ 2657066 w 3226038"/>
                <a:gd name="connsiteY288" fmla="*/ 1197247 h 3027035"/>
                <a:gd name="connsiteX289" fmla="*/ 3030338 w 3226038"/>
                <a:gd name="connsiteY289" fmla="*/ 1431166 h 3027035"/>
                <a:gd name="connsiteX290" fmla="*/ 2903938 w 3226038"/>
                <a:gd name="connsiteY290" fmla="*/ 1579263 h 3027035"/>
                <a:gd name="connsiteX291" fmla="*/ 2811168 w 3226038"/>
                <a:gd name="connsiteY291" fmla="*/ 1587131 h 3027035"/>
                <a:gd name="connsiteX292" fmla="*/ 2775539 w 3226038"/>
                <a:gd name="connsiteY292" fmla="*/ 1575913 h 3027035"/>
                <a:gd name="connsiteX293" fmla="*/ 2614417 w 3226038"/>
                <a:gd name="connsiteY293" fmla="*/ 1527673 h 3027035"/>
                <a:gd name="connsiteX294" fmla="*/ 2474755 w 3226038"/>
                <a:gd name="connsiteY294" fmla="*/ 1440641 h 3027035"/>
                <a:gd name="connsiteX295" fmla="*/ 2543000 w 3226038"/>
                <a:gd name="connsiteY295" fmla="*/ 1349530 h 3027035"/>
                <a:gd name="connsiteX296" fmla="*/ 2704508 w 3226038"/>
                <a:gd name="connsiteY296" fmla="*/ 1424676 h 3027035"/>
                <a:gd name="connsiteX297" fmla="*/ 2882339 w 3226038"/>
                <a:gd name="connsiteY297" fmla="*/ 1461929 h 3027035"/>
                <a:gd name="connsiteX298" fmla="*/ 3030338 w 3226038"/>
                <a:gd name="connsiteY298" fmla="*/ 1431166 h 3027035"/>
                <a:gd name="connsiteX299" fmla="*/ 1176421 w 3226038"/>
                <a:gd name="connsiteY299" fmla="*/ 0 h 3027035"/>
                <a:gd name="connsiteX300" fmla="*/ 1188515 w 3226038"/>
                <a:gd name="connsiteY300" fmla="*/ 150678 h 3027035"/>
                <a:gd name="connsiteX301" fmla="*/ 1394438 w 3226038"/>
                <a:gd name="connsiteY301" fmla="*/ 447731 h 3027035"/>
                <a:gd name="connsiteX302" fmla="*/ 1326486 w 3226038"/>
                <a:gd name="connsiteY302" fmla="*/ 538450 h 3027035"/>
                <a:gd name="connsiteX303" fmla="*/ 1109160 w 3226038"/>
                <a:gd name="connsiteY303" fmla="*/ 285219 h 3027035"/>
                <a:gd name="connsiteX304" fmla="*/ 1088376 w 3226038"/>
                <a:gd name="connsiteY304" fmla="*/ 254181 h 3027035"/>
                <a:gd name="connsiteX305" fmla="*/ 1069841 w 3226038"/>
                <a:gd name="connsiteY305" fmla="*/ 162942 h 3027035"/>
                <a:gd name="connsiteX306" fmla="*/ 1176421 w 3226038"/>
                <a:gd name="connsiteY306" fmla="*/ 0 h 3027035"/>
                <a:gd name="connsiteX307" fmla="*/ 2074059 w 3226038"/>
                <a:gd name="connsiteY307" fmla="*/ 622382 h 3027035"/>
                <a:gd name="connsiteX308" fmla="*/ 2039980 w 3226038"/>
                <a:gd name="connsiteY308" fmla="*/ 655169 h 3027035"/>
                <a:gd name="connsiteX309" fmla="*/ 1968289 w 3226038"/>
                <a:gd name="connsiteY309" fmla="*/ 862097 h 3027035"/>
                <a:gd name="connsiteX310" fmla="*/ 1966785 w 3226038"/>
                <a:gd name="connsiteY310" fmla="*/ 894292 h 3027035"/>
                <a:gd name="connsiteX311" fmla="*/ 1889360 w 3226038"/>
                <a:gd name="connsiteY311" fmla="*/ 839571 h 3027035"/>
                <a:gd name="connsiteX312" fmla="*/ 1874609 w 3226038"/>
                <a:gd name="connsiteY312" fmla="*/ 827382 h 3027035"/>
                <a:gd name="connsiteX313" fmla="*/ 1876383 w 3226038"/>
                <a:gd name="connsiteY313" fmla="*/ 836472 h 3027035"/>
                <a:gd name="connsiteX314" fmla="*/ 1856444 w 3226038"/>
                <a:gd name="connsiteY314" fmla="*/ 910904 h 3027035"/>
                <a:gd name="connsiteX315" fmla="*/ 1857429 w 3226038"/>
                <a:gd name="connsiteY315" fmla="*/ 965196 h 3027035"/>
                <a:gd name="connsiteX316" fmla="*/ 2016558 w 3226038"/>
                <a:gd name="connsiteY316" fmla="*/ 1064158 h 3027035"/>
                <a:gd name="connsiteX317" fmla="*/ 2112556 w 3226038"/>
                <a:gd name="connsiteY317" fmla="*/ 1040858 h 3027035"/>
                <a:gd name="connsiteX318" fmla="*/ 2148781 w 3226038"/>
                <a:gd name="connsiteY318" fmla="*/ 1089413 h 3027035"/>
                <a:gd name="connsiteX319" fmla="*/ 2161420 w 3226038"/>
                <a:gd name="connsiteY319" fmla="*/ 1196466 h 3027035"/>
                <a:gd name="connsiteX320" fmla="*/ 2445423 w 3226038"/>
                <a:gd name="connsiteY320" fmla="*/ 1454419 h 3027035"/>
                <a:gd name="connsiteX321" fmla="*/ 2469057 w 3226038"/>
                <a:gd name="connsiteY321" fmla="*/ 1472121 h 3027035"/>
                <a:gd name="connsiteX322" fmla="*/ 2410394 w 3226038"/>
                <a:gd name="connsiteY322" fmla="*/ 1490064 h 3027035"/>
                <a:gd name="connsiteX323" fmla="*/ 2337107 w 3226038"/>
                <a:gd name="connsiteY323" fmla="*/ 1581550 h 3027035"/>
                <a:gd name="connsiteX324" fmla="*/ 2342804 w 3226038"/>
                <a:gd name="connsiteY324" fmla="*/ 1616802 h 3027035"/>
                <a:gd name="connsiteX325" fmla="*/ 2347317 w 3226038"/>
                <a:gd name="connsiteY325" fmla="*/ 1610776 h 3027035"/>
                <a:gd name="connsiteX326" fmla="*/ 2381405 w 3226038"/>
                <a:gd name="connsiteY326" fmla="*/ 1711111 h 3027035"/>
                <a:gd name="connsiteX327" fmla="*/ 2430032 w 3226038"/>
                <a:gd name="connsiteY327" fmla="*/ 1781159 h 3027035"/>
                <a:gd name="connsiteX328" fmla="*/ 2456217 w 3226038"/>
                <a:gd name="connsiteY328" fmla="*/ 1816330 h 3027035"/>
                <a:gd name="connsiteX329" fmla="*/ 2745046 w 3226038"/>
                <a:gd name="connsiteY329" fmla="*/ 1866063 h 3027035"/>
                <a:gd name="connsiteX330" fmla="*/ 2802929 w 3226038"/>
                <a:gd name="connsiteY330" fmla="*/ 1818974 h 3027035"/>
                <a:gd name="connsiteX331" fmla="*/ 2512876 w 3226038"/>
                <a:gd name="connsiteY331" fmla="*/ 1945644 h 3027035"/>
                <a:gd name="connsiteX332" fmla="*/ 2481810 w 3226038"/>
                <a:gd name="connsiteY332" fmla="*/ 1923566 h 3027035"/>
                <a:gd name="connsiteX333" fmla="*/ 2315751 w 3226038"/>
                <a:gd name="connsiteY333" fmla="*/ 1759853 h 3027035"/>
                <a:gd name="connsiteX334" fmla="*/ 2311255 w 3226038"/>
                <a:gd name="connsiteY334" fmla="*/ 1747006 h 3027035"/>
                <a:gd name="connsiteX335" fmla="*/ 2286633 w 3226038"/>
                <a:gd name="connsiteY335" fmla="*/ 1691311 h 3027035"/>
                <a:gd name="connsiteX336" fmla="*/ 2299909 w 3226038"/>
                <a:gd name="connsiteY336" fmla="*/ 1497752 h 3027035"/>
                <a:gd name="connsiteX337" fmla="*/ 2206345 w 3226038"/>
                <a:gd name="connsiteY337" fmla="*/ 1452662 h 3027035"/>
                <a:gd name="connsiteX338" fmla="*/ 2072269 w 3226038"/>
                <a:gd name="connsiteY338" fmla="*/ 1201093 h 3027035"/>
                <a:gd name="connsiteX339" fmla="*/ 2023472 w 3226038"/>
                <a:gd name="connsiteY339" fmla="*/ 1155022 h 3027035"/>
                <a:gd name="connsiteX340" fmla="*/ 1812353 w 3226038"/>
                <a:gd name="connsiteY340" fmla="*/ 1082572 h 3027035"/>
                <a:gd name="connsiteX341" fmla="*/ 1471695 w 3226038"/>
                <a:gd name="connsiteY341" fmla="*/ 1113080 h 3027035"/>
                <a:gd name="connsiteX342" fmla="*/ 1442475 w 3226038"/>
                <a:gd name="connsiteY342" fmla="*/ 1155537 h 3027035"/>
                <a:gd name="connsiteX343" fmla="*/ 1417413 w 3226038"/>
                <a:gd name="connsiteY343" fmla="*/ 1241357 h 3027035"/>
                <a:gd name="connsiteX344" fmla="*/ 1423265 w 3226038"/>
                <a:gd name="connsiteY344" fmla="*/ 1362666 h 3027035"/>
                <a:gd name="connsiteX345" fmla="*/ 1654912 w 3226038"/>
                <a:gd name="connsiteY345" fmla="*/ 1553391 h 3027035"/>
                <a:gd name="connsiteX346" fmla="*/ 1736445 w 3226038"/>
                <a:gd name="connsiteY346" fmla="*/ 1541531 h 3027035"/>
                <a:gd name="connsiteX347" fmla="*/ 1467866 w 3226038"/>
                <a:gd name="connsiteY347" fmla="*/ 1564711 h 3027035"/>
                <a:gd name="connsiteX348" fmla="*/ 1462696 w 3226038"/>
                <a:gd name="connsiteY348" fmla="*/ 1561492 h 3027035"/>
                <a:gd name="connsiteX349" fmla="*/ 1457674 w 3226038"/>
                <a:gd name="connsiteY349" fmla="*/ 1588601 h 3027035"/>
                <a:gd name="connsiteX350" fmla="*/ 1199754 w 3226038"/>
                <a:gd name="connsiteY350" fmla="*/ 1781972 h 3027035"/>
                <a:gd name="connsiteX351" fmla="*/ 1157080 w 3226038"/>
                <a:gd name="connsiteY351" fmla="*/ 1778569 h 3027035"/>
                <a:gd name="connsiteX352" fmla="*/ 1131165 w 3226038"/>
                <a:gd name="connsiteY352" fmla="*/ 1778397 h 3027035"/>
                <a:gd name="connsiteX353" fmla="*/ 1188760 w 3226038"/>
                <a:gd name="connsiteY353" fmla="*/ 1701505 h 3027035"/>
                <a:gd name="connsiteX354" fmla="*/ 1273118 w 3226038"/>
                <a:gd name="connsiteY354" fmla="*/ 1702298 h 3027035"/>
                <a:gd name="connsiteX355" fmla="*/ 1364088 w 3226038"/>
                <a:gd name="connsiteY355" fmla="*/ 1670618 h 3027035"/>
                <a:gd name="connsiteX356" fmla="*/ 1443789 w 3226038"/>
                <a:gd name="connsiteY356" fmla="*/ 1581441 h 3027035"/>
                <a:gd name="connsiteX357" fmla="*/ 1452947 w 3226038"/>
                <a:gd name="connsiteY357" fmla="*/ 1555423 h 3027035"/>
                <a:gd name="connsiteX358" fmla="*/ 1434181 w 3226038"/>
                <a:gd name="connsiteY358" fmla="*/ 1543741 h 3027035"/>
                <a:gd name="connsiteX359" fmla="*/ 1395137 w 3226038"/>
                <a:gd name="connsiteY359" fmla="*/ 1505029 h 3027035"/>
                <a:gd name="connsiteX360" fmla="*/ 1380516 w 3226038"/>
                <a:gd name="connsiteY360" fmla="*/ 1469830 h 3027035"/>
                <a:gd name="connsiteX361" fmla="*/ 1332937 w 3226038"/>
                <a:gd name="connsiteY361" fmla="*/ 1359016 h 3027035"/>
                <a:gd name="connsiteX362" fmla="*/ 1331626 w 3226038"/>
                <a:gd name="connsiteY362" fmla="*/ 1347874 h 3027035"/>
                <a:gd name="connsiteX363" fmla="*/ 1272780 w 3226038"/>
                <a:gd name="connsiteY363" fmla="*/ 1404764 h 3027035"/>
                <a:gd name="connsiteX364" fmla="*/ 1193860 w 3226038"/>
                <a:gd name="connsiteY364" fmla="*/ 1391893 h 3027035"/>
                <a:gd name="connsiteX365" fmla="*/ 1008134 w 3226038"/>
                <a:gd name="connsiteY365" fmla="*/ 1250070 h 3027035"/>
                <a:gd name="connsiteX366" fmla="*/ 982412 w 3226038"/>
                <a:gd name="connsiteY366" fmla="*/ 1221942 h 3027035"/>
                <a:gd name="connsiteX367" fmla="*/ 1093583 w 3226038"/>
                <a:gd name="connsiteY367" fmla="*/ 897188 h 3027035"/>
                <a:gd name="connsiteX368" fmla="*/ 1048374 w 3226038"/>
                <a:gd name="connsiteY368" fmla="*/ 966069 h 3027035"/>
                <a:gd name="connsiteX369" fmla="*/ 1123324 w 3226038"/>
                <a:gd name="connsiteY369" fmla="*/ 1256619 h 3027035"/>
                <a:gd name="connsiteX370" fmla="*/ 1230792 w 3226038"/>
                <a:gd name="connsiteY370" fmla="*/ 1313193 h 3027035"/>
                <a:gd name="connsiteX371" fmla="*/ 1329324 w 3226038"/>
                <a:gd name="connsiteY371" fmla="*/ 1328309 h 3027035"/>
                <a:gd name="connsiteX372" fmla="*/ 1326119 w 3226038"/>
                <a:gd name="connsiteY372" fmla="*/ 1301081 h 3027035"/>
                <a:gd name="connsiteX373" fmla="*/ 1330478 w 3226038"/>
                <a:gd name="connsiteY373" fmla="*/ 1241565 h 3027035"/>
                <a:gd name="connsiteX374" fmla="*/ 1347395 w 3226038"/>
                <a:gd name="connsiteY374" fmla="*/ 1181539 h 3027035"/>
                <a:gd name="connsiteX375" fmla="*/ 1289273 w 3226038"/>
                <a:gd name="connsiteY375" fmla="*/ 1135853 h 3027035"/>
                <a:gd name="connsiteX376" fmla="*/ 1231511 w 3226038"/>
                <a:gd name="connsiteY376" fmla="*/ 1069976 h 3027035"/>
                <a:gd name="connsiteX377" fmla="*/ 1254367 w 3226038"/>
                <a:gd name="connsiteY377" fmla="*/ 1063295 h 3027035"/>
                <a:gd name="connsiteX378" fmla="*/ 1356051 w 3226038"/>
                <a:gd name="connsiteY378" fmla="*/ 994271 h 3027035"/>
                <a:gd name="connsiteX379" fmla="*/ 1316957 w 3226038"/>
                <a:gd name="connsiteY379" fmla="*/ 925715 h 3027035"/>
                <a:gd name="connsiteX380" fmla="*/ 1297765 w 3226038"/>
                <a:gd name="connsiteY380" fmla="*/ 883688 h 3027035"/>
                <a:gd name="connsiteX381" fmla="*/ 1289903 w 3226038"/>
                <a:gd name="connsiteY381" fmla="*/ 841227 h 3027035"/>
                <a:gd name="connsiteX382" fmla="*/ 1324580 w 3226038"/>
                <a:gd name="connsiteY382" fmla="*/ 794932 h 3027035"/>
                <a:gd name="connsiteX383" fmla="*/ 1324878 w 3226038"/>
                <a:gd name="connsiteY383" fmla="*/ 795979 h 3027035"/>
                <a:gd name="connsiteX384" fmla="*/ 1400007 w 3226038"/>
                <a:gd name="connsiteY384" fmla="*/ 911757 h 3027035"/>
                <a:gd name="connsiteX385" fmla="*/ 1615887 w 3226038"/>
                <a:gd name="connsiteY385" fmla="*/ 984205 h 3027035"/>
                <a:gd name="connsiteX386" fmla="*/ 1841277 w 3226038"/>
                <a:gd name="connsiteY386" fmla="*/ 840131 h 3027035"/>
                <a:gd name="connsiteX387" fmla="*/ 1849521 w 3226038"/>
                <a:gd name="connsiteY387" fmla="*/ 806651 h 3027035"/>
                <a:gd name="connsiteX388" fmla="*/ 1816219 w 3226038"/>
                <a:gd name="connsiteY388" fmla="*/ 779132 h 3027035"/>
                <a:gd name="connsiteX389" fmla="*/ 1946679 w 3226038"/>
                <a:gd name="connsiteY389" fmla="*/ 725712 h 3027035"/>
                <a:gd name="connsiteX390" fmla="*/ 1943038 w 3226038"/>
                <a:gd name="connsiteY390" fmla="*/ 690853 h 3027035"/>
                <a:gd name="connsiteX391" fmla="*/ 1907308 w 3226038"/>
                <a:gd name="connsiteY391" fmla="*/ 517710 h 3027035"/>
                <a:gd name="connsiteX392" fmla="*/ 2074059 w 3226038"/>
                <a:gd name="connsiteY392" fmla="*/ 622382 h 3027035"/>
                <a:gd name="connsiteX393" fmla="*/ 3226038 w 3226038"/>
                <a:gd name="connsiteY393" fmla="*/ 1170010 h 3027035"/>
                <a:gd name="connsiteX394" fmla="*/ 3039800 w 3226038"/>
                <a:gd name="connsiteY394" fmla="*/ 1363835 h 3027035"/>
                <a:gd name="connsiteX395" fmla="*/ 2986179 w 3226038"/>
                <a:gd name="connsiteY395" fmla="*/ 1265779 h 3027035"/>
                <a:gd name="connsiteX396" fmla="*/ 3226038 w 3226038"/>
                <a:gd name="connsiteY396" fmla="*/ 1170010 h 3027035"/>
                <a:gd name="connsiteX397" fmla="*/ 2599109 w 3226038"/>
                <a:gd name="connsiteY397" fmla="*/ 557336 h 3027035"/>
                <a:gd name="connsiteX398" fmla="*/ 2605711 w 3226038"/>
                <a:gd name="connsiteY398" fmla="*/ 567191 h 3027035"/>
                <a:gd name="connsiteX399" fmla="*/ 2491393 w 3226038"/>
                <a:gd name="connsiteY399" fmla="*/ 846915 h 3027035"/>
                <a:gd name="connsiteX400" fmla="*/ 2621619 w 3226038"/>
                <a:gd name="connsiteY400" fmla="*/ 1033715 h 3027035"/>
                <a:gd name="connsiteX401" fmla="*/ 2753852 w 3226038"/>
                <a:gd name="connsiteY401" fmla="*/ 1073258 h 3027035"/>
                <a:gd name="connsiteX402" fmla="*/ 2785478 w 3226038"/>
                <a:gd name="connsiteY402" fmla="*/ 1080287 h 3027035"/>
                <a:gd name="connsiteX403" fmla="*/ 2631577 w 3226038"/>
                <a:gd name="connsiteY403" fmla="*/ 1117339 h 3027035"/>
                <a:gd name="connsiteX404" fmla="*/ 2554794 w 3226038"/>
                <a:gd name="connsiteY404" fmla="*/ 1099098 h 3027035"/>
                <a:gd name="connsiteX405" fmla="*/ 2517147 w 3226038"/>
                <a:gd name="connsiteY405" fmla="*/ 1216089 h 3027035"/>
                <a:gd name="connsiteX406" fmla="*/ 2517162 w 3226038"/>
                <a:gd name="connsiteY406" fmla="*/ 1239901 h 3027035"/>
                <a:gd name="connsiteX407" fmla="*/ 2437701 w 3226038"/>
                <a:gd name="connsiteY407" fmla="*/ 1202993 h 3027035"/>
                <a:gd name="connsiteX408" fmla="*/ 2308110 w 3226038"/>
                <a:gd name="connsiteY408" fmla="*/ 1120205 h 3027035"/>
                <a:gd name="connsiteX409" fmla="*/ 2309631 w 3226038"/>
                <a:gd name="connsiteY409" fmla="*/ 1116584 h 3027035"/>
                <a:gd name="connsiteX410" fmla="*/ 2313249 w 3226038"/>
                <a:gd name="connsiteY410" fmla="*/ 1113344 h 3027035"/>
                <a:gd name="connsiteX411" fmla="*/ 2341752 w 3226038"/>
                <a:gd name="connsiteY411" fmla="*/ 686035 h 3027035"/>
                <a:gd name="connsiteX412" fmla="*/ 2212861 w 3226038"/>
                <a:gd name="connsiteY412" fmla="*/ 503806 h 3027035"/>
                <a:gd name="connsiteX413" fmla="*/ 2154928 w 3226038"/>
                <a:gd name="connsiteY413" fmla="*/ 469932 h 3027035"/>
                <a:gd name="connsiteX414" fmla="*/ 1875809 w 3226038"/>
                <a:gd name="connsiteY414" fmla="*/ 412002 h 3027035"/>
                <a:gd name="connsiteX415" fmla="*/ 1806230 w 3226038"/>
                <a:gd name="connsiteY415" fmla="*/ 334892 h 3027035"/>
                <a:gd name="connsiteX416" fmla="*/ 1556710 w 3226038"/>
                <a:gd name="connsiteY416" fmla="*/ 393148 h 3027035"/>
                <a:gd name="connsiteX417" fmla="*/ 1495496 w 3226038"/>
                <a:gd name="connsiteY417" fmla="*/ 288983 h 3027035"/>
                <a:gd name="connsiteX418" fmla="*/ 1715354 w 3226038"/>
                <a:gd name="connsiteY418" fmla="*/ 322756 h 3027035"/>
                <a:gd name="connsiteX419" fmla="*/ 1782541 w 3226038"/>
                <a:gd name="connsiteY419" fmla="*/ 226703 h 3027035"/>
                <a:gd name="connsiteX420" fmla="*/ 1783266 w 3226038"/>
                <a:gd name="connsiteY420" fmla="*/ 165361 h 3027035"/>
                <a:gd name="connsiteX421" fmla="*/ 1806899 w 3226038"/>
                <a:gd name="connsiteY421" fmla="*/ 183063 h 3027035"/>
                <a:gd name="connsiteX422" fmla="*/ 2134301 w 3226038"/>
                <a:gd name="connsiteY422" fmla="*/ 383077 h 3027035"/>
                <a:gd name="connsiteX423" fmla="*/ 2240589 w 3226038"/>
                <a:gd name="connsiteY423" fmla="*/ 365104 h 3027035"/>
                <a:gd name="connsiteX424" fmla="*/ 2297370 w 3226038"/>
                <a:gd name="connsiteY424" fmla="*/ 386215 h 3027035"/>
                <a:gd name="connsiteX425" fmla="*/ 2302004 w 3226038"/>
                <a:gd name="connsiteY425" fmla="*/ 484891 h 3027035"/>
                <a:gd name="connsiteX426" fmla="*/ 2441717 w 3226038"/>
                <a:gd name="connsiteY426" fmla="*/ 609774 h 3027035"/>
                <a:gd name="connsiteX427" fmla="*/ 2494096 w 3226038"/>
                <a:gd name="connsiteY427" fmla="*/ 595453 h 3027035"/>
                <a:gd name="connsiteX428" fmla="*/ 2586652 w 3226038"/>
                <a:gd name="connsiteY428" fmla="*/ 552914 h 3027035"/>
                <a:gd name="connsiteX429" fmla="*/ 2599109 w 3226038"/>
                <a:gd name="connsiteY429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3226038" h="3027035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42659F55-8409-4A40-BC27-16926235FA73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102" name="Freeform: Shape 107">
                <a:extLst>
                  <a:ext uri="{FF2B5EF4-FFF2-40B4-BE49-F238E27FC236}">
                    <a16:creationId xmlns:a16="http://schemas.microsoft.com/office/drawing/2014/main" xmlns="" id="{B50D611F-79B7-4F29-BB23-AC00E9E2DF75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8">
                <a:extLst>
                  <a:ext uri="{FF2B5EF4-FFF2-40B4-BE49-F238E27FC236}">
                    <a16:creationId xmlns:a16="http://schemas.microsoft.com/office/drawing/2014/main" xmlns="" id="{5BC8E09C-D565-4048-AFA3-C85694CC4936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9">
                <a:extLst>
                  <a:ext uri="{FF2B5EF4-FFF2-40B4-BE49-F238E27FC236}">
                    <a16:creationId xmlns:a16="http://schemas.microsoft.com/office/drawing/2014/main" xmlns="" id="{3F89CF40-D6E3-4AB2-82D9-346D4B2EEC3A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2DB7CD4-CAF4-45BE-9E15-C71DB89BF1F6}"/>
              </a:ext>
            </a:extLst>
          </p:cNvPr>
          <p:cNvGrpSpPr/>
          <p:nvPr/>
        </p:nvGrpSpPr>
        <p:grpSpPr>
          <a:xfrm>
            <a:off x="6288555" y="5885226"/>
            <a:ext cx="449925" cy="843001"/>
            <a:chOff x="2987824" y="2451208"/>
            <a:chExt cx="837152" cy="3384360"/>
          </a:xfrm>
        </p:grpSpPr>
        <p:sp>
          <p:nvSpPr>
            <p:cNvPr id="115" name="Diagonal Stripe 114">
              <a:extLst>
                <a:ext uri="{FF2B5EF4-FFF2-40B4-BE49-F238E27FC236}">
                  <a16:creationId xmlns:a16="http://schemas.microsoft.com/office/drawing/2014/main" xmlns="" id="{31EAA941-B3A3-43A8-9C4D-623F9EEA8FC7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xmlns="" id="{8B31324A-825F-43C8-B5FE-0132FAD8FB5D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7" name="Rounded Rectangle 93">
              <a:extLst>
                <a:ext uri="{FF2B5EF4-FFF2-40B4-BE49-F238E27FC236}">
                  <a16:creationId xmlns:a16="http://schemas.microsoft.com/office/drawing/2014/main" xmlns="" id="{6EAFD2CD-6934-46A8-8D9E-3EE768903B9A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47DEABFE-1E13-418F-AEE0-6620D54BFD15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B68A6BBB-F9BA-46B4-B9D3-530F3B5BBA08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xmlns="" id="{D9A35291-715E-4A3E-817B-29A59E1BB371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1" name="Rounded Rectangle 97">
              <a:extLst>
                <a:ext uri="{FF2B5EF4-FFF2-40B4-BE49-F238E27FC236}">
                  <a16:creationId xmlns:a16="http://schemas.microsoft.com/office/drawing/2014/main" xmlns="" id="{4155441C-1E1A-41E0-8684-15D8C7A6DD1B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2" name="Rectangle 20">
              <a:extLst>
                <a:ext uri="{FF2B5EF4-FFF2-40B4-BE49-F238E27FC236}">
                  <a16:creationId xmlns:a16="http://schemas.microsoft.com/office/drawing/2014/main" xmlns="" id="{C9AF0FC9-9C5B-45A2-8BCC-0ED7068314D7}"/>
                </a:ext>
              </a:extLst>
            </p:cNvPr>
            <p:cNvSpPr/>
            <p:nvPr/>
          </p:nvSpPr>
          <p:spPr>
            <a:xfrm>
              <a:off x="3147106" y="4125688"/>
              <a:ext cx="518588" cy="778486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B3188C6A-FA5A-4519-BCE2-7D40E2047C0F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7F99CA48-1CF0-4EAD-8F3E-9277A7336142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39B65DE5-75C7-4DAD-9830-0DA59C7E2171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F6D75618-742A-42C8-B7BD-44B069F686B3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D2724B4-C559-4C22-BD4D-3F1580F47F04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7A3889A0-9D5A-48BA-95AC-255A722A0A69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1D7082B3-8F83-4493-9CD4-FA6C721DBA7B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498F35F6-7431-4E2C-8C45-11CB10D9D9CB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8BABA844-5F2F-4E30-8263-D20F1F6AA2F1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15A41E60-33D4-436C-B6E2-71A646A36FAE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F0564D02-25CD-48C6-929F-3BFA663AF9D0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4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7951791" y="618838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4D163132-3CC9-4ED1-96E7-94ED06090D64}"/>
              </a:ext>
            </a:extLst>
          </p:cNvPr>
          <p:cNvGrpSpPr/>
          <p:nvPr/>
        </p:nvGrpSpPr>
        <p:grpSpPr>
          <a:xfrm>
            <a:off x="2804645" y="2799907"/>
            <a:ext cx="786508" cy="1309462"/>
            <a:chOff x="756338" y="2636912"/>
            <a:chExt cx="1152128" cy="19181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0CCE12FB-3048-446D-8347-602B742AC1D7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xmlns="" id="{D00F3EE6-EBD4-4ECD-9B55-50D8A592B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45" name="Rounded Rectangle 49">
                <a:extLst>
                  <a:ext uri="{FF2B5EF4-FFF2-40B4-BE49-F238E27FC236}">
                    <a16:creationId xmlns:a16="http://schemas.microsoft.com/office/drawing/2014/main" xmlns="" id="{51FD6AAB-232E-4757-B2AF-9B8711E23A98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F366F26-1968-49FF-A581-E33622EA2865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7" name="Right Triangle 3">
                <a:extLst>
                  <a:ext uri="{FF2B5EF4-FFF2-40B4-BE49-F238E27FC236}">
                    <a16:creationId xmlns:a16="http://schemas.microsoft.com/office/drawing/2014/main" xmlns="" id="{A1B5D54A-9F54-4707-BCAD-E2D8B20A6FE4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109421A6-E6BE-454B-955B-D37238C54135}"/>
                </a:ext>
              </a:extLst>
            </p:cNvPr>
            <p:cNvSpPr/>
            <p:nvPr/>
          </p:nvSpPr>
          <p:spPr>
            <a:xfrm>
              <a:off x="1260394" y="4352086"/>
              <a:ext cx="144017" cy="1440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5BF392-5D0F-4A28-B627-CC829DC3666D}"/>
              </a:ext>
            </a:extLst>
          </p:cNvPr>
          <p:cNvSpPr/>
          <p:nvPr/>
        </p:nvSpPr>
        <p:spPr>
          <a:xfrm>
            <a:off x="3405286" y="3418416"/>
            <a:ext cx="548033" cy="74014"/>
          </a:xfrm>
          <a:custGeom>
            <a:avLst/>
            <a:gdLst>
              <a:gd name="connsiteX0" fmla="*/ 37007 w 548033"/>
              <a:gd name="connsiteY0" fmla="*/ 0 h 74014"/>
              <a:gd name="connsiteX1" fmla="*/ 548033 w 548033"/>
              <a:gd name="connsiteY1" fmla="*/ 0 h 74014"/>
              <a:gd name="connsiteX2" fmla="*/ 548033 w 548033"/>
              <a:gd name="connsiteY2" fmla="*/ 73374 h 74014"/>
              <a:gd name="connsiteX3" fmla="*/ 37007 w 548033"/>
              <a:gd name="connsiteY3" fmla="*/ 74014 h 74014"/>
              <a:gd name="connsiteX4" fmla="*/ 0 w 548033"/>
              <a:gd name="connsiteY4" fmla="*/ 37007 h 74014"/>
              <a:gd name="connsiteX5" fmla="*/ 37007 w 548033"/>
              <a:gd name="connsiteY5" fmla="*/ 0 h 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033" h="74014">
                <a:moveTo>
                  <a:pt x="37007" y="0"/>
                </a:moveTo>
                <a:lnTo>
                  <a:pt x="548033" y="0"/>
                </a:lnTo>
                <a:lnTo>
                  <a:pt x="548033" y="73374"/>
                </a:lnTo>
                <a:lnTo>
                  <a:pt x="37007" y="74014"/>
                </a:lnTo>
                <a:cubicBezTo>
                  <a:pt x="16535" y="74014"/>
                  <a:pt x="0" y="56692"/>
                  <a:pt x="0" y="37007"/>
                </a:cubicBezTo>
                <a:cubicBezTo>
                  <a:pt x="0" y="16535"/>
                  <a:pt x="17322" y="0"/>
                  <a:pt x="3700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F7EFC2CE-8920-45A3-BAD7-488164AB9ECF}"/>
              </a:ext>
            </a:extLst>
          </p:cNvPr>
          <p:cNvGrpSpPr/>
          <p:nvPr/>
        </p:nvGrpSpPr>
        <p:grpSpPr>
          <a:xfrm>
            <a:off x="-7366" y="2231690"/>
            <a:ext cx="4086409" cy="2407122"/>
            <a:chOff x="-7366" y="2231690"/>
            <a:chExt cx="4086409" cy="2407122"/>
          </a:xfrm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xmlns="" id="{51995150-19E4-48E2-AFCD-3BDCA3FFA7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40850" y="2833400"/>
              <a:ext cx="2055457" cy="1210749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xmlns="" id="{353684FE-726F-4FD7-A093-6128EBEBEE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70238" y="2630006"/>
              <a:ext cx="2407122" cy="1610489"/>
            </a:xfrm>
            <a:custGeom>
              <a:avLst/>
              <a:gdLst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8813 w 1608138"/>
                <a:gd name="connsiteY49" fmla="*/ 19050 h 1075928"/>
                <a:gd name="connsiteX50" fmla="*/ 663575 w 1608138"/>
                <a:gd name="connsiteY50" fmla="*/ 25400 h 1075928"/>
                <a:gd name="connsiteX51" fmla="*/ 676275 w 1608138"/>
                <a:gd name="connsiteY51" fmla="*/ 53975 h 1075928"/>
                <a:gd name="connsiteX52" fmla="*/ 676275 w 1608138"/>
                <a:gd name="connsiteY52" fmla="*/ 85725 h 1075928"/>
                <a:gd name="connsiteX53" fmla="*/ 666750 w 1608138"/>
                <a:gd name="connsiteY53" fmla="*/ 114300 h 1075928"/>
                <a:gd name="connsiteX54" fmla="*/ 649288 w 1608138"/>
                <a:gd name="connsiteY54" fmla="*/ 138113 h 1075928"/>
                <a:gd name="connsiteX55" fmla="*/ 617538 w 1608138"/>
                <a:gd name="connsiteY55" fmla="*/ 149225 h 1075928"/>
                <a:gd name="connsiteX56" fmla="*/ 585788 w 1608138"/>
                <a:gd name="connsiteY56" fmla="*/ 149225 h 1075928"/>
                <a:gd name="connsiteX57" fmla="*/ 550863 w 1608138"/>
                <a:gd name="connsiteY57" fmla="*/ 141288 h 1075928"/>
                <a:gd name="connsiteX58" fmla="*/ 517525 w 1608138"/>
                <a:gd name="connsiteY58" fmla="*/ 131763 h 1075928"/>
                <a:gd name="connsiteX59" fmla="*/ 479425 w 1608138"/>
                <a:gd name="connsiteY59" fmla="*/ 128588 h 1075928"/>
                <a:gd name="connsiteX60" fmla="*/ 441325 w 1608138"/>
                <a:gd name="connsiteY60" fmla="*/ 131763 h 1075928"/>
                <a:gd name="connsiteX61" fmla="*/ 360363 w 1608138"/>
                <a:gd name="connsiteY61" fmla="*/ 158750 h 1075928"/>
                <a:gd name="connsiteX62" fmla="*/ 292100 w 1608138"/>
                <a:gd name="connsiteY62" fmla="*/ 198438 h 1075928"/>
                <a:gd name="connsiteX63" fmla="*/ 231775 w 1608138"/>
                <a:gd name="connsiteY63" fmla="*/ 250825 h 1075928"/>
                <a:gd name="connsiteX64" fmla="*/ 182563 w 1608138"/>
                <a:gd name="connsiteY64" fmla="*/ 307975 h 1075928"/>
                <a:gd name="connsiteX65" fmla="*/ 141288 w 1608138"/>
                <a:gd name="connsiteY65" fmla="*/ 377825 h 1075928"/>
                <a:gd name="connsiteX66" fmla="*/ 109538 w 1608138"/>
                <a:gd name="connsiteY66" fmla="*/ 455613 h 1075928"/>
                <a:gd name="connsiteX67" fmla="*/ 98425 w 1608138"/>
                <a:gd name="connsiteY67" fmla="*/ 512763 h 1075928"/>
                <a:gd name="connsiteX68" fmla="*/ 92075 w 1608138"/>
                <a:gd name="connsiteY68" fmla="*/ 576263 h 1075928"/>
                <a:gd name="connsiteX69" fmla="*/ 95250 w 1608138"/>
                <a:gd name="connsiteY69" fmla="*/ 642938 h 1075928"/>
                <a:gd name="connsiteX70" fmla="*/ 101600 w 1608138"/>
                <a:gd name="connsiteY70" fmla="*/ 709613 h 1075928"/>
                <a:gd name="connsiteX71" fmla="*/ 109538 w 1608138"/>
                <a:gd name="connsiteY71" fmla="*/ 773113 h 1075928"/>
                <a:gd name="connsiteX72" fmla="*/ 123825 w 1608138"/>
                <a:gd name="connsiteY72" fmla="*/ 825500 h 1075928"/>
                <a:gd name="connsiteX73" fmla="*/ 161925 w 1608138"/>
                <a:gd name="connsiteY73" fmla="*/ 928688 h 1075928"/>
                <a:gd name="connsiteX74" fmla="*/ 207963 w 1608138"/>
                <a:gd name="connsiteY74" fmla="*/ 1030288 h 1075928"/>
                <a:gd name="connsiteX75" fmla="*/ 230783 w 1608138"/>
                <a:gd name="connsiteY75" fmla="*/ 1075928 h 1075928"/>
                <a:gd name="connsiteX76" fmla="*/ 119823 w 1608138"/>
                <a:gd name="connsiteY76" fmla="*/ 1075928 h 1075928"/>
                <a:gd name="connsiteX77" fmla="*/ 101600 w 1608138"/>
                <a:gd name="connsiteY77" fmla="*/ 1038225 h 1075928"/>
                <a:gd name="connsiteX78" fmla="*/ 60325 w 1608138"/>
                <a:gd name="connsiteY78" fmla="*/ 938213 h 1075928"/>
                <a:gd name="connsiteX79" fmla="*/ 28575 w 1608138"/>
                <a:gd name="connsiteY79" fmla="*/ 830263 h 1075928"/>
                <a:gd name="connsiteX80" fmla="*/ 14288 w 1608138"/>
                <a:gd name="connsiteY80" fmla="*/ 769938 h 1075928"/>
                <a:gd name="connsiteX81" fmla="*/ 6350 w 1608138"/>
                <a:gd name="connsiteY81" fmla="*/ 700088 h 1075928"/>
                <a:gd name="connsiteX82" fmla="*/ 0 w 1608138"/>
                <a:gd name="connsiteY82" fmla="*/ 628650 h 1075928"/>
                <a:gd name="connsiteX83" fmla="*/ 0 w 1608138"/>
                <a:gd name="connsiteY83" fmla="*/ 554038 h 1075928"/>
                <a:gd name="connsiteX84" fmla="*/ 9525 w 1608138"/>
                <a:gd name="connsiteY84" fmla="*/ 487363 h 1075928"/>
                <a:gd name="connsiteX85" fmla="*/ 23813 w 1608138"/>
                <a:gd name="connsiteY85" fmla="*/ 423863 h 1075928"/>
                <a:gd name="connsiteX86" fmla="*/ 52388 w 1608138"/>
                <a:gd name="connsiteY86" fmla="*/ 342900 h 1075928"/>
                <a:gd name="connsiteX87" fmla="*/ 95250 w 1608138"/>
                <a:gd name="connsiteY87" fmla="*/ 271463 h 1075928"/>
                <a:gd name="connsiteX88" fmla="*/ 144463 w 1608138"/>
                <a:gd name="connsiteY88" fmla="*/ 204788 h 1075928"/>
                <a:gd name="connsiteX89" fmla="*/ 204788 w 1608138"/>
                <a:gd name="connsiteY89" fmla="*/ 146050 h 1075928"/>
                <a:gd name="connsiteX90" fmla="*/ 271463 w 1608138"/>
                <a:gd name="connsiteY90" fmla="*/ 96838 h 1075928"/>
                <a:gd name="connsiteX91" fmla="*/ 346075 w 1608138"/>
                <a:gd name="connsiteY91" fmla="*/ 63500 h 1075928"/>
                <a:gd name="connsiteX92" fmla="*/ 395288 w 1608138"/>
                <a:gd name="connsiteY92" fmla="*/ 49213 h 1075928"/>
                <a:gd name="connsiteX93" fmla="*/ 447675 w 1608138"/>
                <a:gd name="connsiteY93" fmla="*/ 36513 h 1075928"/>
                <a:gd name="connsiteX94" fmla="*/ 500063 w 1608138"/>
                <a:gd name="connsiteY94" fmla="*/ 28575 h 1075928"/>
                <a:gd name="connsiteX95" fmla="*/ 549275 w 1608138"/>
                <a:gd name="connsiteY95" fmla="*/ 17463 h 1075928"/>
                <a:gd name="connsiteX96" fmla="*/ 595313 w 1608138"/>
                <a:gd name="connsiteY96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8813 w 1608138"/>
                <a:gd name="connsiteY48" fmla="*/ 19050 h 1075928"/>
                <a:gd name="connsiteX49" fmla="*/ 663575 w 1608138"/>
                <a:gd name="connsiteY49" fmla="*/ 25400 h 1075928"/>
                <a:gd name="connsiteX50" fmla="*/ 676275 w 1608138"/>
                <a:gd name="connsiteY50" fmla="*/ 53975 h 1075928"/>
                <a:gd name="connsiteX51" fmla="*/ 676275 w 1608138"/>
                <a:gd name="connsiteY51" fmla="*/ 85725 h 1075928"/>
                <a:gd name="connsiteX52" fmla="*/ 666750 w 1608138"/>
                <a:gd name="connsiteY52" fmla="*/ 114300 h 1075928"/>
                <a:gd name="connsiteX53" fmla="*/ 649288 w 1608138"/>
                <a:gd name="connsiteY53" fmla="*/ 138113 h 1075928"/>
                <a:gd name="connsiteX54" fmla="*/ 617538 w 1608138"/>
                <a:gd name="connsiteY54" fmla="*/ 149225 h 1075928"/>
                <a:gd name="connsiteX55" fmla="*/ 585788 w 1608138"/>
                <a:gd name="connsiteY55" fmla="*/ 149225 h 1075928"/>
                <a:gd name="connsiteX56" fmla="*/ 550863 w 1608138"/>
                <a:gd name="connsiteY56" fmla="*/ 141288 h 1075928"/>
                <a:gd name="connsiteX57" fmla="*/ 517525 w 1608138"/>
                <a:gd name="connsiteY57" fmla="*/ 131763 h 1075928"/>
                <a:gd name="connsiteX58" fmla="*/ 479425 w 1608138"/>
                <a:gd name="connsiteY58" fmla="*/ 128588 h 1075928"/>
                <a:gd name="connsiteX59" fmla="*/ 441325 w 1608138"/>
                <a:gd name="connsiteY59" fmla="*/ 131763 h 1075928"/>
                <a:gd name="connsiteX60" fmla="*/ 360363 w 1608138"/>
                <a:gd name="connsiteY60" fmla="*/ 158750 h 1075928"/>
                <a:gd name="connsiteX61" fmla="*/ 292100 w 1608138"/>
                <a:gd name="connsiteY61" fmla="*/ 198438 h 1075928"/>
                <a:gd name="connsiteX62" fmla="*/ 231775 w 1608138"/>
                <a:gd name="connsiteY62" fmla="*/ 250825 h 1075928"/>
                <a:gd name="connsiteX63" fmla="*/ 182563 w 1608138"/>
                <a:gd name="connsiteY63" fmla="*/ 307975 h 1075928"/>
                <a:gd name="connsiteX64" fmla="*/ 141288 w 1608138"/>
                <a:gd name="connsiteY64" fmla="*/ 377825 h 1075928"/>
                <a:gd name="connsiteX65" fmla="*/ 109538 w 1608138"/>
                <a:gd name="connsiteY65" fmla="*/ 455613 h 1075928"/>
                <a:gd name="connsiteX66" fmla="*/ 98425 w 1608138"/>
                <a:gd name="connsiteY66" fmla="*/ 512763 h 1075928"/>
                <a:gd name="connsiteX67" fmla="*/ 92075 w 1608138"/>
                <a:gd name="connsiteY67" fmla="*/ 576263 h 1075928"/>
                <a:gd name="connsiteX68" fmla="*/ 95250 w 1608138"/>
                <a:gd name="connsiteY68" fmla="*/ 642938 h 1075928"/>
                <a:gd name="connsiteX69" fmla="*/ 101600 w 1608138"/>
                <a:gd name="connsiteY69" fmla="*/ 709613 h 1075928"/>
                <a:gd name="connsiteX70" fmla="*/ 109538 w 1608138"/>
                <a:gd name="connsiteY70" fmla="*/ 773113 h 1075928"/>
                <a:gd name="connsiteX71" fmla="*/ 123825 w 1608138"/>
                <a:gd name="connsiteY71" fmla="*/ 825500 h 1075928"/>
                <a:gd name="connsiteX72" fmla="*/ 161925 w 1608138"/>
                <a:gd name="connsiteY72" fmla="*/ 928688 h 1075928"/>
                <a:gd name="connsiteX73" fmla="*/ 207963 w 1608138"/>
                <a:gd name="connsiteY73" fmla="*/ 1030288 h 1075928"/>
                <a:gd name="connsiteX74" fmla="*/ 230783 w 1608138"/>
                <a:gd name="connsiteY74" fmla="*/ 1075928 h 1075928"/>
                <a:gd name="connsiteX75" fmla="*/ 119823 w 1608138"/>
                <a:gd name="connsiteY75" fmla="*/ 1075928 h 1075928"/>
                <a:gd name="connsiteX76" fmla="*/ 101600 w 1608138"/>
                <a:gd name="connsiteY76" fmla="*/ 1038225 h 1075928"/>
                <a:gd name="connsiteX77" fmla="*/ 60325 w 1608138"/>
                <a:gd name="connsiteY77" fmla="*/ 938213 h 1075928"/>
                <a:gd name="connsiteX78" fmla="*/ 28575 w 1608138"/>
                <a:gd name="connsiteY78" fmla="*/ 830263 h 1075928"/>
                <a:gd name="connsiteX79" fmla="*/ 14288 w 1608138"/>
                <a:gd name="connsiteY79" fmla="*/ 769938 h 1075928"/>
                <a:gd name="connsiteX80" fmla="*/ 6350 w 1608138"/>
                <a:gd name="connsiteY80" fmla="*/ 700088 h 1075928"/>
                <a:gd name="connsiteX81" fmla="*/ 0 w 1608138"/>
                <a:gd name="connsiteY81" fmla="*/ 628650 h 1075928"/>
                <a:gd name="connsiteX82" fmla="*/ 0 w 1608138"/>
                <a:gd name="connsiteY82" fmla="*/ 554038 h 1075928"/>
                <a:gd name="connsiteX83" fmla="*/ 9525 w 1608138"/>
                <a:gd name="connsiteY83" fmla="*/ 487363 h 1075928"/>
                <a:gd name="connsiteX84" fmla="*/ 23813 w 1608138"/>
                <a:gd name="connsiteY84" fmla="*/ 423863 h 1075928"/>
                <a:gd name="connsiteX85" fmla="*/ 52388 w 1608138"/>
                <a:gd name="connsiteY85" fmla="*/ 342900 h 1075928"/>
                <a:gd name="connsiteX86" fmla="*/ 95250 w 1608138"/>
                <a:gd name="connsiteY86" fmla="*/ 271463 h 1075928"/>
                <a:gd name="connsiteX87" fmla="*/ 144463 w 1608138"/>
                <a:gd name="connsiteY87" fmla="*/ 204788 h 1075928"/>
                <a:gd name="connsiteX88" fmla="*/ 204788 w 1608138"/>
                <a:gd name="connsiteY88" fmla="*/ 146050 h 1075928"/>
                <a:gd name="connsiteX89" fmla="*/ 271463 w 1608138"/>
                <a:gd name="connsiteY89" fmla="*/ 96838 h 1075928"/>
                <a:gd name="connsiteX90" fmla="*/ 346075 w 1608138"/>
                <a:gd name="connsiteY90" fmla="*/ 63500 h 1075928"/>
                <a:gd name="connsiteX91" fmla="*/ 395288 w 1608138"/>
                <a:gd name="connsiteY91" fmla="*/ 49213 h 1075928"/>
                <a:gd name="connsiteX92" fmla="*/ 447675 w 1608138"/>
                <a:gd name="connsiteY92" fmla="*/ 36513 h 1075928"/>
                <a:gd name="connsiteX93" fmla="*/ 500063 w 1608138"/>
                <a:gd name="connsiteY93" fmla="*/ 28575 h 1075928"/>
                <a:gd name="connsiteX94" fmla="*/ 549275 w 1608138"/>
                <a:gd name="connsiteY94" fmla="*/ 17463 h 1075928"/>
                <a:gd name="connsiteX95" fmla="*/ 595313 w 1608138"/>
                <a:gd name="connsiteY95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63575 w 1608138"/>
                <a:gd name="connsiteY48" fmla="*/ 25400 h 1075928"/>
                <a:gd name="connsiteX49" fmla="*/ 676275 w 1608138"/>
                <a:gd name="connsiteY49" fmla="*/ 53975 h 1075928"/>
                <a:gd name="connsiteX50" fmla="*/ 676275 w 1608138"/>
                <a:gd name="connsiteY50" fmla="*/ 85725 h 1075928"/>
                <a:gd name="connsiteX51" fmla="*/ 666750 w 1608138"/>
                <a:gd name="connsiteY51" fmla="*/ 114300 h 1075928"/>
                <a:gd name="connsiteX52" fmla="*/ 649288 w 1608138"/>
                <a:gd name="connsiteY52" fmla="*/ 138113 h 1075928"/>
                <a:gd name="connsiteX53" fmla="*/ 617538 w 1608138"/>
                <a:gd name="connsiteY53" fmla="*/ 149225 h 1075928"/>
                <a:gd name="connsiteX54" fmla="*/ 585788 w 1608138"/>
                <a:gd name="connsiteY54" fmla="*/ 149225 h 1075928"/>
                <a:gd name="connsiteX55" fmla="*/ 550863 w 1608138"/>
                <a:gd name="connsiteY55" fmla="*/ 141288 h 1075928"/>
                <a:gd name="connsiteX56" fmla="*/ 517525 w 1608138"/>
                <a:gd name="connsiteY56" fmla="*/ 131763 h 1075928"/>
                <a:gd name="connsiteX57" fmla="*/ 479425 w 1608138"/>
                <a:gd name="connsiteY57" fmla="*/ 128588 h 1075928"/>
                <a:gd name="connsiteX58" fmla="*/ 441325 w 1608138"/>
                <a:gd name="connsiteY58" fmla="*/ 131763 h 1075928"/>
                <a:gd name="connsiteX59" fmla="*/ 360363 w 1608138"/>
                <a:gd name="connsiteY59" fmla="*/ 158750 h 1075928"/>
                <a:gd name="connsiteX60" fmla="*/ 292100 w 1608138"/>
                <a:gd name="connsiteY60" fmla="*/ 198438 h 1075928"/>
                <a:gd name="connsiteX61" fmla="*/ 231775 w 1608138"/>
                <a:gd name="connsiteY61" fmla="*/ 250825 h 1075928"/>
                <a:gd name="connsiteX62" fmla="*/ 182563 w 1608138"/>
                <a:gd name="connsiteY62" fmla="*/ 307975 h 1075928"/>
                <a:gd name="connsiteX63" fmla="*/ 141288 w 1608138"/>
                <a:gd name="connsiteY63" fmla="*/ 377825 h 1075928"/>
                <a:gd name="connsiteX64" fmla="*/ 109538 w 1608138"/>
                <a:gd name="connsiteY64" fmla="*/ 455613 h 1075928"/>
                <a:gd name="connsiteX65" fmla="*/ 98425 w 1608138"/>
                <a:gd name="connsiteY65" fmla="*/ 512763 h 1075928"/>
                <a:gd name="connsiteX66" fmla="*/ 92075 w 1608138"/>
                <a:gd name="connsiteY66" fmla="*/ 576263 h 1075928"/>
                <a:gd name="connsiteX67" fmla="*/ 95250 w 1608138"/>
                <a:gd name="connsiteY67" fmla="*/ 642938 h 1075928"/>
                <a:gd name="connsiteX68" fmla="*/ 101600 w 1608138"/>
                <a:gd name="connsiteY68" fmla="*/ 709613 h 1075928"/>
                <a:gd name="connsiteX69" fmla="*/ 109538 w 1608138"/>
                <a:gd name="connsiteY69" fmla="*/ 773113 h 1075928"/>
                <a:gd name="connsiteX70" fmla="*/ 123825 w 1608138"/>
                <a:gd name="connsiteY70" fmla="*/ 825500 h 1075928"/>
                <a:gd name="connsiteX71" fmla="*/ 161925 w 1608138"/>
                <a:gd name="connsiteY71" fmla="*/ 928688 h 1075928"/>
                <a:gd name="connsiteX72" fmla="*/ 207963 w 1608138"/>
                <a:gd name="connsiteY72" fmla="*/ 1030288 h 1075928"/>
                <a:gd name="connsiteX73" fmla="*/ 230783 w 1608138"/>
                <a:gd name="connsiteY73" fmla="*/ 1075928 h 1075928"/>
                <a:gd name="connsiteX74" fmla="*/ 119823 w 1608138"/>
                <a:gd name="connsiteY74" fmla="*/ 1075928 h 1075928"/>
                <a:gd name="connsiteX75" fmla="*/ 101600 w 1608138"/>
                <a:gd name="connsiteY75" fmla="*/ 1038225 h 1075928"/>
                <a:gd name="connsiteX76" fmla="*/ 60325 w 1608138"/>
                <a:gd name="connsiteY76" fmla="*/ 938213 h 1075928"/>
                <a:gd name="connsiteX77" fmla="*/ 28575 w 1608138"/>
                <a:gd name="connsiteY77" fmla="*/ 830263 h 1075928"/>
                <a:gd name="connsiteX78" fmla="*/ 14288 w 1608138"/>
                <a:gd name="connsiteY78" fmla="*/ 769938 h 1075928"/>
                <a:gd name="connsiteX79" fmla="*/ 6350 w 1608138"/>
                <a:gd name="connsiteY79" fmla="*/ 700088 h 1075928"/>
                <a:gd name="connsiteX80" fmla="*/ 0 w 1608138"/>
                <a:gd name="connsiteY80" fmla="*/ 628650 h 1075928"/>
                <a:gd name="connsiteX81" fmla="*/ 0 w 1608138"/>
                <a:gd name="connsiteY81" fmla="*/ 554038 h 1075928"/>
                <a:gd name="connsiteX82" fmla="*/ 9525 w 1608138"/>
                <a:gd name="connsiteY82" fmla="*/ 487363 h 1075928"/>
                <a:gd name="connsiteX83" fmla="*/ 23813 w 1608138"/>
                <a:gd name="connsiteY83" fmla="*/ 423863 h 1075928"/>
                <a:gd name="connsiteX84" fmla="*/ 52388 w 1608138"/>
                <a:gd name="connsiteY84" fmla="*/ 342900 h 1075928"/>
                <a:gd name="connsiteX85" fmla="*/ 95250 w 1608138"/>
                <a:gd name="connsiteY85" fmla="*/ 271463 h 1075928"/>
                <a:gd name="connsiteX86" fmla="*/ 144463 w 1608138"/>
                <a:gd name="connsiteY86" fmla="*/ 204788 h 1075928"/>
                <a:gd name="connsiteX87" fmla="*/ 204788 w 1608138"/>
                <a:gd name="connsiteY87" fmla="*/ 146050 h 1075928"/>
                <a:gd name="connsiteX88" fmla="*/ 271463 w 1608138"/>
                <a:gd name="connsiteY88" fmla="*/ 96838 h 1075928"/>
                <a:gd name="connsiteX89" fmla="*/ 346075 w 1608138"/>
                <a:gd name="connsiteY89" fmla="*/ 63500 h 1075928"/>
                <a:gd name="connsiteX90" fmla="*/ 395288 w 1608138"/>
                <a:gd name="connsiteY90" fmla="*/ 49213 h 1075928"/>
                <a:gd name="connsiteX91" fmla="*/ 447675 w 1608138"/>
                <a:gd name="connsiteY91" fmla="*/ 36513 h 1075928"/>
                <a:gd name="connsiteX92" fmla="*/ 500063 w 1608138"/>
                <a:gd name="connsiteY92" fmla="*/ 28575 h 1075928"/>
                <a:gd name="connsiteX93" fmla="*/ 549275 w 1608138"/>
                <a:gd name="connsiteY93" fmla="*/ 17463 h 1075928"/>
                <a:gd name="connsiteX94" fmla="*/ 595313 w 1608138"/>
                <a:gd name="connsiteY94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76275 w 1608138"/>
                <a:gd name="connsiteY48" fmla="*/ 85725 h 1075928"/>
                <a:gd name="connsiteX49" fmla="*/ 666750 w 1608138"/>
                <a:gd name="connsiteY49" fmla="*/ 114300 h 1075928"/>
                <a:gd name="connsiteX50" fmla="*/ 649288 w 1608138"/>
                <a:gd name="connsiteY50" fmla="*/ 138113 h 1075928"/>
                <a:gd name="connsiteX51" fmla="*/ 617538 w 1608138"/>
                <a:gd name="connsiteY51" fmla="*/ 149225 h 1075928"/>
                <a:gd name="connsiteX52" fmla="*/ 585788 w 1608138"/>
                <a:gd name="connsiteY52" fmla="*/ 149225 h 1075928"/>
                <a:gd name="connsiteX53" fmla="*/ 550863 w 1608138"/>
                <a:gd name="connsiteY53" fmla="*/ 141288 h 1075928"/>
                <a:gd name="connsiteX54" fmla="*/ 517525 w 1608138"/>
                <a:gd name="connsiteY54" fmla="*/ 131763 h 1075928"/>
                <a:gd name="connsiteX55" fmla="*/ 479425 w 1608138"/>
                <a:gd name="connsiteY55" fmla="*/ 128588 h 1075928"/>
                <a:gd name="connsiteX56" fmla="*/ 441325 w 1608138"/>
                <a:gd name="connsiteY56" fmla="*/ 131763 h 1075928"/>
                <a:gd name="connsiteX57" fmla="*/ 360363 w 1608138"/>
                <a:gd name="connsiteY57" fmla="*/ 158750 h 1075928"/>
                <a:gd name="connsiteX58" fmla="*/ 292100 w 1608138"/>
                <a:gd name="connsiteY58" fmla="*/ 198438 h 1075928"/>
                <a:gd name="connsiteX59" fmla="*/ 231775 w 1608138"/>
                <a:gd name="connsiteY59" fmla="*/ 250825 h 1075928"/>
                <a:gd name="connsiteX60" fmla="*/ 182563 w 1608138"/>
                <a:gd name="connsiteY60" fmla="*/ 307975 h 1075928"/>
                <a:gd name="connsiteX61" fmla="*/ 141288 w 1608138"/>
                <a:gd name="connsiteY61" fmla="*/ 377825 h 1075928"/>
                <a:gd name="connsiteX62" fmla="*/ 109538 w 1608138"/>
                <a:gd name="connsiteY62" fmla="*/ 455613 h 1075928"/>
                <a:gd name="connsiteX63" fmla="*/ 98425 w 1608138"/>
                <a:gd name="connsiteY63" fmla="*/ 512763 h 1075928"/>
                <a:gd name="connsiteX64" fmla="*/ 92075 w 1608138"/>
                <a:gd name="connsiteY64" fmla="*/ 576263 h 1075928"/>
                <a:gd name="connsiteX65" fmla="*/ 95250 w 1608138"/>
                <a:gd name="connsiteY65" fmla="*/ 642938 h 1075928"/>
                <a:gd name="connsiteX66" fmla="*/ 101600 w 1608138"/>
                <a:gd name="connsiteY66" fmla="*/ 709613 h 1075928"/>
                <a:gd name="connsiteX67" fmla="*/ 109538 w 1608138"/>
                <a:gd name="connsiteY67" fmla="*/ 773113 h 1075928"/>
                <a:gd name="connsiteX68" fmla="*/ 123825 w 1608138"/>
                <a:gd name="connsiteY68" fmla="*/ 825500 h 1075928"/>
                <a:gd name="connsiteX69" fmla="*/ 161925 w 1608138"/>
                <a:gd name="connsiteY69" fmla="*/ 928688 h 1075928"/>
                <a:gd name="connsiteX70" fmla="*/ 207963 w 1608138"/>
                <a:gd name="connsiteY70" fmla="*/ 1030288 h 1075928"/>
                <a:gd name="connsiteX71" fmla="*/ 230783 w 1608138"/>
                <a:gd name="connsiteY71" fmla="*/ 1075928 h 1075928"/>
                <a:gd name="connsiteX72" fmla="*/ 119823 w 1608138"/>
                <a:gd name="connsiteY72" fmla="*/ 1075928 h 1075928"/>
                <a:gd name="connsiteX73" fmla="*/ 101600 w 1608138"/>
                <a:gd name="connsiteY73" fmla="*/ 1038225 h 1075928"/>
                <a:gd name="connsiteX74" fmla="*/ 60325 w 1608138"/>
                <a:gd name="connsiteY74" fmla="*/ 938213 h 1075928"/>
                <a:gd name="connsiteX75" fmla="*/ 28575 w 1608138"/>
                <a:gd name="connsiteY75" fmla="*/ 830263 h 1075928"/>
                <a:gd name="connsiteX76" fmla="*/ 14288 w 1608138"/>
                <a:gd name="connsiteY76" fmla="*/ 769938 h 1075928"/>
                <a:gd name="connsiteX77" fmla="*/ 6350 w 1608138"/>
                <a:gd name="connsiteY77" fmla="*/ 700088 h 1075928"/>
                <a:gd name="connsiteX78" fmla="*/ 0 w 1608138"/>
                <a:gd name="connsiteY78" fmla="*/ 628650 h 1075928"/>
                <a:gd name="connsiteX79" fmla="*/ 0 w 1608138"/>
                <a:gd name="connsiteY79" fmla="*/ 554038 h 1075928"/>
                <a:gd name="connsiteX80" fmla="*/ 9525 w 1608138"/>
                <a:gd name="connsiteY80" fmla="*/ 487363 h 1075928"/>
                <a:gd name="connsiteX81" fmla="*/ 23813 w 1608138"/>
                <a:gd name="connsiteY81" fmla="*/ 423863 h 1075928"/>
                <a:gd name="connsiteX82" fmla="*/ 52388 w 1608138"/>
                <a:gd name="connsiteY82" fmla="*/ 342900 h 1075928"/>
                <a:gd name="connsiteX83" fmla="*/ 95250 w 1608138"/>
                <a:gd name="connsiteY83" fmla="*/ 271463 h 1075928"/>
                <a:gd name="connsiteX84" fmla="*/ 144463 w 1608138"/>
                <a:gd name="connsiteY84" fmla="*/ 204788 h 1075928"/>
                <a:gd name="connsiteX85" fmla="*/ 204788 w 1608138"/>
                <a:gd name="connsiteY85" fmla="*/ 146050 h 1075928"/>
                <a:gd name="connsiteX86" fmla="*/ 271463 w 1608138"/>
                <a:gd name="connsiteY86" fmla="*/ 96838 h 1075928"/>
                <a:gd name="connsiteX87" fmla="*/ 346075 w 1608138"/>
                <a:gd name="connsiteY87" fmla="*/ 63500 h 1075928"/>
                <a:gd name="connsiteX88" fmla="*/ 395288 w 1608138"/>
                <a:gd name="connsiteY88" fmla="*/ 49213 h 1075928"/>
                <a:gd name="connsiteX89" fmla="*/ 447675 w 1608138"/>
                <a:gd name="connsiteY89" fmla="*/ 36513 h 1075928"/>
                <a:gd name="connsiteX90" fmla="*/ 500063 w 1608138"/>
                <a:gd name="connsiteY90" fmla="*/ 28575 h 1075928"/>
                <a:gd name="connsiteX91" fmla="*/ 549275 w 1608138"/>
                <a:gd name="connsiteY91" fmla="*/ 17463 h 1075928"/>
                <a:gd name="connsiteX92" fmla="*/ 595313 w 1608138"/>
                <a:gd name="connsiteY92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66750 w 1608138"/>
                <a:gd name="connsiteY48" fmla="*/ 114300 h 1075928"/>
                <a:gd name="connsiteX49" fmla="*/ 649288 w 1608138"/>
                <a:gd name="connsiteY49" fmla="*/ 138113 h 1075928"/>
                <a:gd name="connsiteX50" fmla="*/ 617538 w 1608138"/>
                <a:gd name="connsiteY50" fmla="*/ 149225 h 1075928"/>
                <a:gd name="connsiteX51" fmla="*/ 585788 w 1608138"/>
                <a:gd name="connsiteY51" fmla="*/ 149225 h 1075928"/>
                <a:gd name="connsiteX52" fmla="*/ 550863 w 1608138"/>
                <a:gd name="connsiteY52" fmla="*/ 141288 h 1075928"/>
                <a:gd name="connsiteX53" fmla="*/ 517525 w 1608138"/>
                <a:gd name="connsiteY53" fmla="*/ 131763 h 1075928"/>
                <a:gd name="connsiteX54" fmla="*/ 479425 w 1608138"/>
                <a:gd name="connsiteY54" fmla="*/ 128588 h 1075928"/>
                <a:gd name="connsiteX55" fmla="*/ 441325 w 1608138"/>
                <a:gd name="connsiteY55" fmla="*/ 131763 h 1075928"/>
                <a:gd name="connsiteX56" fmla="*/ 360363 w 1608138"/>
                <a:gd name="connsiteY56" fmla="*/ 158750 h 1075928"/>
                <a:gd name="connsiteX57" fmla="*/ 292100 w 1608138"/>
                <a:gd name="connsiteY57" fmla="*/ 198438 h 1075928"/>
                <a:gd name="connsiteX58" fmla="*/ 231775 w 1608138"/>
                <a:gd name="connsiteY58" fmla="*/ 250825 h 1075928"/>
                <a:gd name="connsiteX59" fmla="*/ 182563 w 1608138"/>
                <a:gd name="connsiteY59" fmla="*/ 307975 h 1075928"/>
                <a:gd name="connsiteX60" fmla="*/ 141288 w 1608138"/>
                <a:gd name="connsiteY60" fmla="*/ 377825 h 1075928"/>
                <a:gd name="connsiteX61" fmla="*/ 109538 w 1608138"/>
                <a:gd name="connsiteY61" fmla="*/ 455613 h 1075928"/>
                <a:gd name="connsiteX62" fmla="*/ 98425 w 1608138"/>
                <a:gd name="connsiteY62" fmla="*/ 512763 h 1075928"/>
                <a:gd name="connsiteX63" fmla="*/ 92075 w 1608138"/>
                <a:gd name="connsiteY63" fmla="*/ 576263 h 1075928"/>
                <a:gd name="connsiteX64" fmla="*/ 95250 w 1608138"/>
                <a:gd name="connsiteY64" fmla="*/ 642938 h 1075928"/>
                <a:gd name="connsiteX65" fmla="*/ 101600 w 1608138"/>
                <a:gd name="connsiteY65" fmla="*/ 709613 h 1075928"/>
                <a:gd name="connsiteX66" fmla="*/ 109538 w 1608138"/>
                <a:gd name="connsiteY66" fmla="*/ 773113 h 1075928"/>
                <a:gd name="connsiteX67" fmla="*/ 123825 w 1608138"/>
                <a:gd name="connsiteY67" fmla="*/ 825500 h 1075928"/>
                <a:gd name="connsiteX68" fmla="*/ 161925 w 1608138"/>
                <a:gd name="connsiteY68" fmla="*/ 928688 h 1075928"/>
                <a:gd name="connsiteX69" fmla="*/ 207963 w 1608138"/>
                <a:gd name="connsiteY69" fmla="*/ 1030288 h 1075928"/>
                <a:gd name="connsiteX70" fmla="*/ 230783 w 1608138"/>
                <a:gd name="connsiteY70" fmla="*/ 1075928 h 1075928"/>
                <a:gd name="connsiteX71" fmla="*/ 119823 w 1608138"/>
                <a:gd name="connsiteY71" fmla="*/ 1075928 h 1075928"/>
                <a:gd name="connsiteX72" fmla="*/ 101600 w 1608138"/>
                <a:gd name="connsiteY72" fmla="*/ 1038225 h 1075928"/>
                <a:gd name="connsiteX73" fmla="*/ 60325 w 1608138"/>
                <a:gd name="connsiteY73" fmla="*/ 938213 h 1075928"/>
                <a:gd name="connsiteX74" fmla="*/ 28575 w 1608138"/>
                <a:gd name="connsiteY74" fmla="*/ 830263 h 1075928"/>
                <a:gd name="connsiteX75" fmla="*/ 14288 w 1608138"/>
                <a:gd name="connsiteY75" fmla="*/ 769938 h 1075928"/>
                <a:gd name="connsiteX76" fmla="*/ 6350 w 1608138"/>
                <a:gd name="connsiteY76" fmla="*/ 700088 h 1075928"/>
                <a:gd name="connsiteX77" fmla="*/ 0 w 1608138"/>
                <a:gd name="connsiteY77" fmla="*/ 628650 h 1075928"/>
                <a:gd name="connsiteX78" fmla="*/ 0 w 1608138"/>
                <a:gd name="connsiteY78" fmla="*/ 554038 h 1075928"/>
                <a:gd name="connsiteX79" fmla="*/ 9525 w 1608138"/>
                <a:gd name="connsiteY79" fmla="*/ 487363 h 1075928"/>
                <a:gd name="connsiteX80" fmla="*/ 23813 w 1608138"/>
                <a:gd name="connsiteY80" fmla="*/ 423863 h 1075928"/>
                <a:gd name="connsiteX81" fmla="*/ 52388 w 1608138"/>
                <a:gd name="connsiteY81" fmla="*/ 342900 h 1075928"/>
                <a:gd name="connsiteX82" fmla="*/ 95250 w 1608138"/>
                <a:gd name="connsiteY82" fmla="*/ 271463 h 1075928"/>
                <a:gd name="connsiteX83" fmla="*/ 144463 w 1608138"/>
                <a:gd name="connsiteY83" fmla="*/ 204788 h 1075928"/>
                <a:gd name="connsiteX84" fmla="*/ 204788 w 1608138"/>
                <a:gd name="connsiteY84" fmla="*/ 146050 h 1075928"/>
                <a:gd name="connsiteX85" fmla="*/ 271463 w 1608138"/>
                <a:gd name="connsiteY85" fmla="*/ 96838 h 1075928"/>
                <a:gd name="connsiteX86" fmla="*/ 346075 w 1608138"/>
                <a:gd name="connsiteY86" fmla="*/ 63500 h 1075928"/>
                <a:gd name="connsiteX87" fmla="*/ 395288 w 1608138"/>
                <a:gd name="connsiteY87" fmla="*/ 49213 h 1075928"/>
                <a:gd name="connsiteX88" fmla="*/ 447675 w 1608138"/>
                <a:gd name="connsiteY88" fmla="*/ 36513 h 1075928"/>
                <a:gd name="connsiteX89" fmla="*/ 500063 w 1608138"/>
                <a:gd name="connsiteY89" fmla="*/ 28575 h 1075928"/>
                <a:gd name="connsiteX90" fmla="*/ 549275 w 1608138"/>
                <a:gd name="connsiteY90" fmla="*/ 17463 h 1075928"/>
                <a:gd name="connsiteX91" fmla="*/ 595313 w 1608138"/>
                <a:gd name="connsiteY91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608138" h="1075928">
                  <a:moveTo>
                    <a:pt x="1012825" y="4763"/>
                  </a:moveTo>
                  <a:lnTo>
                    <a:pt x="1062038" y="4763"/>
                  </a:lnTo>
                  <a:lnTo>
                    <a:pt x="1108075" y="17463"/>
                  </a:lnTo>
                  <a:lnTo>
                    <a:pt x="1157288" y="36513"/>
                  </a:lnTo>
                  <a:lnTo>
                    <a:pt x="1201738" y="57150"/>
                  </a:lnTo>
                  <a:lnTo>
                    <a:pt x="1241425" y="74613"/>
                  </a:lnTo>
                  <a:lnTo>
                    <a:pt x="1301750" y="106363"/>
                  </a:lnTo>
                  <a:lnTo>
                    <a:pt x="1365250" y="149225"/>
                  </a:lnTo>
                  <a:lnTo>
                    <a:pt x="1423988" y="198438"/>
                  </a:lnTo>
                  <a:lnTo>
                    <a:pt x="1474788" y="258763"/>
                  </a:lnTo>
                  <a:lnTo>
                    <a:pt x="1520826" y="328613"/>
                  </a:lnTo>
                  <a:lnTo>
                    <a:pt x="1558926" y="406400"/>
                  </a:lnTo>
                  <a:lnTo>
                    <a:pt x="1587501" y="490538"/>
                  </a:lnTo>
                  <a:lnTo>
                    <a:pt x="1604963" y="579438"/>
                  </a:lnTo>
                  <a:lnTo>
                    <a:pt x="1608138" y="677863"/>
                  </a:lnTo>
                  <a:lnTo>
                    <a:pt x="1597026" y="779463"/>
                  </a:lnTo>
                  <a:lnTo>
                    <a:pt x="1576388" y="865188"/>
                  </a:lnTo>
                  <a:lnTo>
                    <a:pt x="1547813" y="942975"/>
                  </a:lnTo>
                  <a:lnTo>
                    <a:pt x="1516063" y="1017588"/>
                  </a:lnTo>
                  <a:lnTo>
                    <a:pt x="1486893" y="1075928"/>
                  </a:lnTo>
                  <a:lnTo>
                    <a:pt x="1381632" y="1075928"/>
                  </a:lnTo>
                  <a:lnTo>
                    <a:pt x="1495426" y="830263"/>
                  </a:lnTo>
                  <a:lnTo>
                    <a:pt x="1506538" y="762000"/>
                  </a:lnTo>
                  <a:lnTo>
                    <a:pt x="1509713" y="685800"/>
                  </a:lnTo>
                  <a:lnTo>
                    <a:pt x="1506538" y="608013"/>
                  </a:lnTo>
                  <a:lnTo>
                    <a:pt x="1495426" y="536575"/>
                  </a:lnTo>
                  <a:lnTo>
                    <a:pt x="1477963" y="466725"/>
                  </a:lnTo>
                  <a:lnTo>
                    <a:pt x="1457326" y="403225"/>
                  </a:lnTo>
                  <a:lnTo>
                    <a:pt x="1431926" y="354013"/>
                  </a:lnTo>
                  <a:lnTo>
                    <a:pt x="1389063" y="296863"/>
                  </a:lnTo>
                  <a:lnTo>
                    <a:pt x="1336675" y="239713"/>
                  </a:lnTo>
                  <a:lnTo>
                    <a:pt x="1273175" y="190500"/>
                  </a:lnTo>
                  <a:lnTo>
                    <a:pt x="1201738" y="149225"/>
                  </a:lnTo>
                  <a:lnTo>
                    <a:pt x="1125538" y="127000"/>
                  </a:lnTo>
                  <a:lnTo>
                    <a:pt x="1096963" y="123825"/>
                  </a:lnTo>
                  <a:lnTo>
                    <a:pt x="1071563" y="131763"/>
                  </a:lnTo>
                  <a:lnTo>
                    <a:pt x="1042988" y="138113"/>
                  </a:lnTo>
                  <a:lnTo>
                    <a:pt x="1012825" y="146050"/>
                  </a:lnTo>
                  <a:lnTo>
                    <a:pt x="981075" y="144463"/>
                  </a:lnTo>
                  <a:lnTo>
                    <a:pt x="966788" y="127000"/>
                  </a:lnTo>
                  <a:lnTo>
                    <a:pt x="958850" y="100013"/>
                  </a:lnTo>
                  <a:lnTo>
                    <a:pt x="955675" y="71438"/>
                  </a:lnTo>
                  <a:lnTo>
                    <a:pt x="962025" y="42863"/>
                  </a:lnTo>
                  <a:cubicBezTo>
                    <a:pt x="968676" y="19878"/>
                    <a:pt x="973268" y="9235"/>
                    <a:pt x="1012825" y="4763"/>
                  </a:cubicBezTo>
                  <a:close/>
                  <a:moveTo>
                    <a:pt x="595313" y="0"/>
                  </a:moveTo>
                  <a:lnTo>
                    <a:pt x="638177" y="4762"/>
                  </a:lnTo>
                  <a:cubicBezTo>
                    <a:pt x="650876" y="21166"/>
                    <a:pt x="663578" y="17002"/>
                    <a:pt x="676275" y="53975"/>
                  </a:cubicBezTo>
                  <a:cubicBezTo>
                    <a:pt x="678127" y="76200"/>
                    <a:pt x="679649" y="118123"/>
                    <a:pt x="649288" y="138113"/>
                  </a:cubicBezTo>
                  <a:lnTo>
                    <a:pt x="617538" y="149225"/>
                  </a:lnTo>
                  <a:lnTo>
                    <a:pt x="585788" y="149225"/>
                  </a:lnTo>
                  <a:lnTo>
                    <a:pt x="550863" y="141288"/>
                  </a:lnTo>
                  <a:lnTo>
                    <a:pt x="517525" y="131763"/>
                  </a:lnTo>
                  <a:lnTo>
                    <a:pt x="479425" y="128588"/>
                  </a:lnTo>
                  <a:lnTo>
                    <a:pt x="441325" y="131763"/>
                  </a:lnTo>
                  <a:lnTo>
                    <a:pt x="360363" y="158750"/>
                  </a:lnTo>
                  <a:lnTo>
                    <a:pt x="292100" y="198438"/>
                  </a:lnTo>
                  <a:lnTo>
                    <a:pt x="231775" y="250825"/>
                  </a:lnTo>
                  <a:lnTo>
                    <a:pt x="182563" y="307975"/>
                  </a:lnTo>
                  <a:lnTo>
                    <a:pt x="141288" y="377825"/>
                  </a:lnTo>
                  <a:lnTo>
                    <a:pt x="109538" y="455613"/>
                  </a:lnTo>
                  <a:lnTo>
                    <a:pt x="98425" y="512763"/>
                  </a:lnTo>
                  <a:lnTo>
                    <a:pt x="92075" y="576263"/>
                  </a:lnTo>
                  <a:lnTo>
                    <a:pt x="95250" y="642938"/>
                  </a:lnTo>
                  <a:lnTo>
                    <a:pt x="101600" y="709613"/>
                  </a:lnTo>
                  <a:lnTo>
                    <a:pt x="109538" y="773113"/>
                  </a:lnTo>
                  <a:lnTo>
                    <a:pt x="123825" y="825500"/>
                  </a:lnTo>
                  <a:lnTo>
                    <a:pt x="161925" y="928688"/>
                  </a:lnTo>
                  <a:lnTo>
                    <a:pt x="207963" y="1030288"/>
                  </a:lnTo>
                  <a:lnTo>
                    <a:pt x="230783" y="1075928"/>
                  </a:lnTo>
                  <a:lnTo>
                    <a:pt x="119823" y="1075928"/>
                  </a:lnTo>
                  <a:lnTo>
                    <a:pt x="101600" y="1038225"/>
                  </a:lnTo>
                  <a:lnTo>
                    <a:pt x="60325" y="938213"/>
                  </a:lnTo>
                  <a:lnTo>
                    <a:pt x="28575" y="830263"/>
                  </a:lnTo>
                  <a:lnTo>
                    <a:pt x="14288" y="769938"/>
                  </a:lnTo>
                  <a:lnTo>
                    <a:pt x="6350" y="700088"/>
                  </a:lnTo>
                  <a:lnTo>
                    <a:pt x="0" y="628650"/>
                  </a:lnTo>
                  <a:lnTo>
                    <a:pt x="0" y="554038"/>
                  </a:lnTo>
                  <a:lnTo>
                    <a:pt x="9525" y="487363"/>
                  </a:lnTo>
                  <a:lnTo>
                    <a:pt x="23813" y="423863"/>
                  </a:lnTo>
                  <a:lnTo>
                    <a:pt x="52388" y="342900"/>
                  </a:lnTo>
                  <a:lnTo>
                    <a:pt x="95250" y="271463"/>
                  </a:lnTo>
                  <a:lnTo>
                    <a:pt x="144463" y="204788"/>
                  </a:lnTo>
                  <a:lnTo>
                    <a:pt x="204788" y="146050"/>
                  </a:lnTo>
                  <a:lnTo>
                    <a:pt x="271463" y="96838"/>
                  </a:lnTo>
                  <a:lnTo>
                    <a:pt x="346075" y="63500"/>
                  </a:lnTo>
                  <a:lnTo>
                    <a:pt x="395288" y="49213"/>
                  </a:lnTo>
                  <a:lnTo>
                    <a:pt x="447675" y="36513"/>
                  </a:lnTo>
                  <a:lnTo>
                    <a:pt x="500063" y="28575"/>
                  </a:lnTo>
                  <a:lnTo>
                    <a:pt x="549275" y="17463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B562376-4534-4AC8-B5F3-1CCDF3489370}"/>
                </a:ext>
              </a:extLst>
            </p:cNvPr>
            <p:cNvSpPr/>
            <p:nvPr/>
          </p:nvSpPr>
          <p:spPr>
            <a:xfrm>
              <a:off x="-7366" y="3374070"/>
              <a:ext cx="1318846" cy="122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Graphic 1">
            <a:extLst>
              <a:ext uri="{FF2B5EF4-FFF2-40B4-BE49-F238E27FC236}">
                <a16:creationId xmlns:a16="http://schemas.microsoft.com/office/drawing/2014/main" xmlns="" id="{709AA23E-ED76-4145-A236-499C363391D1}"/>
              </a:ext>
            </a:extLst>
          </p:cNvPr>
          <p:cNvSpPr/>
          <p:nvPr/>
        </p:nvSpPr>
        <p:spPr>
          <a:xfrm>
            <a:off x="3882860" y="2074179"/>
            <a:ext cx="3163892" cy="2228282"/>
          </a:xfrm>
          <a:custGeom>
            <a:avLst/>
            <a:gdLst>
              <a:gd name="connsiteX0" fmla="*/ 2900363 w 3390900"/>
              <a:gd name="connsiteY0" fmla="*/ 1265873 h 2695575"/>
              <a:gd name="connsiteX1" fmla="*/ 2855595 w 3390900"/>
              <a:gd name="connsiteY1" fmla="*/ 1234440 h 2695575"/>
              <a:gd name="connsiteX2" fmla="*/ 2813685 w 3390900"/>
              <a:gd name="connsiteY2" fmla="*/ 1269683 h 2695575"/>
              <a:gd name="connsiteX3" fmla="*/ 2707005 w 3390900"/>
              <a:gd name="connsiteY3" fmla="*/ 1832610 h 2695575"/>
              <a:gd name="connsiteX4" fmla="*/ 2597468 w 3390900"/>
              <a:gd name="connsiteY4" fmla="*/ 628650 h 2695575"/>
              <a:gd name="connsiteX5" fmla="*/ 2552700 w 3390900"/>
              <a:gd name="connsiteY5" fmla="*/ 589598 h 2695575"/>
              <a:gd name="connsiteX6" fmla="*/ 2507933 w 3390900"/>
              <a:gd name="connsiteY6" fmla="*/ 628650 h 2695575"/>
              <a:gd name="connsiteX7" fmla="*/ 2333625 w 3390900"/>
              <a:gd name="connsiteY7" fmla="*/ 1626870 h 2695575"/>
              <a:gd name="connsiteX8" fmla="*/ 1795463 w 3390900"/>
              <a:gd name="connsiteY8" fmla="*/ 1626870 h 2695575"/>
              <a:gd name="connsiteX9" fmla="*/ 1660208 w 3390900"/>
              <a:gd name="connsiteY9" fmla="*/ 1047750 h 2695575"/>
              <a:gd name="connsiteX10" fmla="*/ 1617345 w 3390900"/>
              <a:gd name="connsiteY10" fmla="*/ 1013460 h 2695575"/>
              <a:gd name="connsiteX11" fmla="*/ 1574483 w 3390900"/>
              <a:gd name="connsiteY11" fmla="*/ 1047750 h 2695575"/>
              <a:gd name="connsiteX12" fmla="*/ 1479233 w 3390900"/>
              <a:gd name="connsiteY12" fmla="*/ 1475423 h 2695575"/>
              <a:gd name="connsiteX13" fmla="*/ 1363028 w 3390900"/>
              <a:gd name="connsiteY13" fmla="*/ 40958 h 2695575"/>
              <a:gd name="connsiteX14" fmla="*/ 1319213 w 3390900"/>
              <a:gd name="connsiteY14" fmla="*/ 0 h 2695575"/>
              <a:gd name="connsiteX15" fmla="*/ 1274445 w 3390900"/>
              <a:gd name="connsiteY15" fmla="*/ 41910 h 2695575"/>
              <a:gd name="connsiteX16" fmla="*/ 1102043 w 3390900"/>
              <a:gd name="connsiteY16" fmla="*/ 2458403 h 2695575"/>
              <a:gd name="connsiteX17" fmla="*/ 992505 w 3390900"/>
              <a:gd name="connsiteY17" fmla="*/ 1335405 h 2695575"/>
              <a:gd name="connsiteX18" fmla="*/ 954405 w 3390900"/>
              <a:gd name="connsiteY18" fmla="*/ 1294448 h 2695575"/>
              <a:gd name="connsiteX19" fmla="*/ 907733 w 3390900"/>
              <a:gd name="connsiteY19" fmla="*/ 1323975 h 2695575"/>
              <a:gd name="connsiteX20" fmla="*/ 797243 w 3390900"/>
              <a:gd name="connsiteY20" fmla="*/ 1624013 h 2695575"/>
              <a:gd name="connsiteX21" fmla="*/ 44768 w 3390900"/>
              <a:gd name="connsiteY21" fmla="*/ 1624013 h 2695575"/>
              <a:gd name="connsiteX22" fmla="*/ 0 w 3390900"/>
              <a:gd name="connsiteY22" fmla="*/ 1668780 h 2695575"/>
              <a:gd name="connsiteX23" fmla="*/ 44768 w 3390900"/>
              <a:gd name="connsiteY23" fmla="*/ 1713548 h 2695575"/>
              <a:gd name="connsiteX24" fmla="*/ 805815 w 3390900"/>
              <a:gd name="connsiteY24" fmla="*/ 1712595 h 2695575"/>
              <a:gd name="connsiteX25" fmla="*/ 878205 w 3390900"/>
              <a:gd name="connsiteY25" fmla="*/ 1662113 h 2695575"/>
              <a:gd name="connsiteX26" fmla="*/ 922973 w 3390900"/>
              <a:gd name="connsiteY26" fmla="*/ 1541145 h 2695575"/>
              <a:gd name="connsiteX27" fmla="*/ 1028700 w 3390900"/>
              <a:gd name="connsiteY27" fmla="*/ 2635568 h 2695575"/>
              <a:gd name="connsiteX28" fmla="*/ 1100138 w 3390900"/>
              <a:gd name="connsiteY28" fmla="*/ 2704148 h 2695575"/>
              <a:gd name="connsiteX29" fmla="*/ 1104900 w 3390900"/>
              <a:gd name="connsiteY29" fmla="*/ 2704148 h 2695575"/>
              <a:gd name="connsiteX30" fmla="*/ 1154430 w 3390900"/>
              <a:gd name="connsiteY30" fmla="*/ 2685098 h 2695575"/>
              <a:gd name="connsiteX31" fmla="*/ 1180148 w 3390900"/>
              <a:gd name="connsiteY31" fmla="*/ 2632710 h 2695575"/>
              <a:gd name="connsiteX32" fmla="*/ 1326833 w 3390900"/>
              <a:gd name="connsiteY32" fmla="*/ 537210 h 2695575"/>
              <a:gd name="connsiteX33" fmla="*/ 1403985 w 3390900"/>
              <a:gd name="connsiteY33" fmla="*/ 1604963 h 2695575"/>
              <a:gd name="connsiteX34" fmla="*/ 1458278 w 3390900"/>
              <a:gd name="connsiteY34" fmla="*/ 1668780 h 2695575"/>
              <a:gd name="connsiteX35" fmla="*/ 1542098 w 3390900"/>
              <a:gd name="connsiteY35" fmla="*/ 1615440 h 2695575"/>
              <a:gd name="connsiteX36" fmla="*/ 1622108 w 3390900"/>
              <a:gd name="connsiteY36" fmla="*/ 1254443 h 2695575"/>
              <a:gd name="connsiteX37" fmla="*/ 1716405 w 3390900"/>
              <a:gd name="connsiteY37" fmla="*/ 1659255 h 2695575"/>
              <a:gd name="connsiteX38" fmla="*/ 1784033 w 3390900"/>
              <a:gd name="connsiteY38" fmla="*/ 1712595 h 2695575"/>
              <a:gd name="connsiteX39" fmla="*/ 2356485 w 3390900"/>
              <a:gd name="connsiteY39" fmla="*/ 1712595 h 2695575"/>
              <a:gd name="connsiteX40" fmla="*/ 2425065 w 3390900"/>
              <a:gd name="connsiteY40" fmla="*/ 1652588 h 2695575"/>
              <a:gd name="connsiteX41" fmla="*/ 2555558 w 3390900"/>
              <a:gd name="connsiteY41" fmla="*/ 879158 h 2695575"/>
              <a:gd name="connsiteX42" fmla="*/ 2640330 w 3390900"/>
              <a:gd name="connsiteY42" fmla="*/ 1994535 h 2695575"/>
              <a:gd name="connsiteX43" fmla="*/ 2693670 w 3390900"/>
              <a:gd name="connsiteY43" fmla="*/ 2051685 h 2695575"/>
              <a:gd name="connsiteX44" fmla="*/ 2769870 w 3390900"/>
              <a:gd name="connsiteY44" fmla="*/ 1999298 h 2695575"/>
              <a:gd name="connsiteX45" fmla="*/ 2871788 w 3390900"/>
              <a:gd name="connsiteY45" fmla="*/ 1464945 h 2695575"/>
              <a:gd name="connsiteX46" fmla="*/ 2927985 w 3390900"/>
              <a:gd name="connsiteY46" fmla="*/ 1656398 h 2695575"/>
              <a:gd name="connsiteX47" fmla="*/ 2989898 w 3390900"/>
              <a:gd name="connsiteY47" fmla="*/ 1702118 h 2695575"/>
              <a:gd name="connsiteX48" fmla="*/ 3398520 w 3390900"/>
              <a:gd name="connsiteY48" fmla="*/ 1702118 h 2695575"/>
              <a:gd name="connsiteX49" fmla="*/ 3398520 w 3390900"/>
              <a:gd name="connsiteY49" fmla="*/ 1615440 h 2695575"/>
              <a:gd name="connsiteX50" fmla="*/ 3005138 w 3390900"/>
              <a:gd name="connsiteY50" fmla="*/ 1615440 h 2695575"/>
              <a:gd name="connsiteX51" fmla="*/ 2900363 w 3390900"/>
              <a:gd name="connsiteY51" fmla="*/ 1265873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90900" h="2695575">
                <a:moveTo>
                  <a:pt x="2900363" y="1265873"/>
                </a:moveTo>
                <a:cubicBezTo>
                  <a:pt x="2895600" y="1246823"/>
                  <a:pt x="2877503" y="1232535"/>
                  <a:pt x="2855595" y="1234440"/>
                </a:cubicBezTo>
                <a:cubicBezTo>
                  <a:pt x="2835593" y="1234440"/>
                  <a:pt x="2817495" y="1249680"/>
                  <a:pt x="2813685" y="1269683"/>
                </a:cubicBezTo>
                <a:lnTo>
                  <a:pt x="2707005" y="1832610"/>
                </a:lnTo>
                <a:lnTo>
                  <a:pt x="2597468" y="628650"/>
                </a:lnTo>
                <a:cubicBezTo>
                  <a:pt x="2594610" y="605790"/>
                  <a:pt x="2575560" y="589598"/>
                  <a:pt x="2552700" y="589598"/>
                </a:cubicBezTo>
                <a:cubicBezTo>
                  <a:pt x="2529840" y="589598"/>
                  <a:pt x="2510790" y="605790"/>
                  <a:pt x="2507933" y="628650"/>
                </a:cubicBezTo>
                <a:lnTo>
                  <a:pt x="2333625" y="1626870"/>
                </a:lnTo>
                <a:lnTo>
                  <a:pt x="1795463" y="1626870"/>
                </a:lnTo>
                <a:lnTo>
                  <a:pt x="1660208" y="1047750"/>
                </a:lnTo>
                <a:cubicBezTo>
                  <a:pt x="1655445" y="1027748"/>
                  <a:pt x="1637348" y="1013460"/>
                  <a:pt x="1617345" y="1013460"/>
                </a:cubicBezTo>
                <a:cubicBezTo>
                  <a:pt x="1597343" y="1013460"/>
                  <a:pt x="1579245" y="1027748"/>
                  <a:pt x="1574483" y="1047750"/>
                </a:cubicBezTo>
                <a:lnTo>
                  <a:pt x="1479233" y="1475423"/>
                </a:lnTo>
                <a:lnTo>
                  <a:pt x="1363028" y="40958"/>
                </a:lnTo>
                <a:cubicBezTo>
                  <a:pt x="1362075" y="18098"/>
                  <a:pt x="1342073" y="0"/>
                  <a:pt x="1319213" y="0"/>
                </a:cubicBezTo>
                <a:cubicBezTo>
                  <a:pt x="1295400" y="0"/>
                  <a:pt x="1276350" y="19050"/>
                  <a:pt x="1274445" y="41910"/>
                </a:cubicBezTo>
                <a:lnTo>
                  <a:pt x="1102043" y="2458403"/>
                </a:lnTo>
                <a:lnTo>
                  <a:pt x="992505" y="1335405"/>
                </a:lnTo>
                <a:cubicBezTo>
                  <a:pt x="991553" y="1313498"/>
                  <a:pt x="974408" y="1297305"/>
                  <a:pt x="954405" y="1294448"/>
                </a:cubicBezTo>
                <a:cubicBezTo>
                  <a:pt x="934403" y="1291590"/>
                  <a:pt x="915353" y="1304925"/>
                  <a:pt x="907733" y="1323975"/>
                </a:cubicBezTo>
                <a:lnTo>
                  <a:pt x="797243" y="1624013"/>
                </a:lnTo>
                <a:lnTo>
                  <a:pt x="44768" y="1624013"/>
                </a:lnTo>
                <a:cubicBezTo>
                  <a:pt x="20955" y="1624013"/>
                  <a:pt x="0" y="1644015"/>
                  <a:pt x="0" y="1668780"/>
                </a:cubicBezTo>
                <a:cubicBezTo>
                  <a:pt x="0" y="1692593"/>
                  <a:pt x="20003" y="1713548"/>
                  <a:pt x="44768" y="1713548"/>
                </a:cubicBezTo>
                <a:lnTo>
                  <a:pt x="805815" y="1712595"/>
                </a:lnTo>
                <a:cubicBezTo>
                  <a:pt x="837248" y="1712595"/>
                  <a:pt x="866775" y="1692593"/>
                  <a:pt x="878205" y="1662113"/>
                </a:cubicBezTo>
                <a:lnTo>
                  <a:pt x="922973" y="1541145"/>
                </a:lnTo>
                <a:lnTo>
                  <a:pt x="1028700" y="2635568"/>
                </a:lnTo>
                <a:cubicBezTo>
                  <a:pt x="1032510" y="2672715"/>
                  <a:pt x="1062990" y="2701290"/>
                  <a:pt x="1100138" y="2704148"/>
                </a:cubicBezTo>
                <a:cubicBezTo>
                  <a:pt x="1101090" y="2704148"/>
                  <a:pt x="1103948" y="2704148"/>
                  <a:pt x="1104900" y="2704148"/>
                </a:cubicBezTo>
                <a:cubicBezTo>
                  <a:pt x="1122998" y="2704148"/>
                  <a:pt x="1140143" y="2697480"/>
                  <a:pt x="1154430" y="2685098"/>
                </a:cubicBezTo>
                <a:cubicBezTo>
                  <a:pt x="1169670" y="2670810"/>
                  <a:pt x="1178243" y="2653665"/>
                  <a:pt x="1180148" y="2632710"/>
                </a:cubicBezTo>
                <a:lnTo>
                  <a:pt x="1326833" y="537210"/>
                </a:lnTo>
                <a:lnTo>
                  <a:pt x="1403985" y="1604963"/>
                </a:lnTo>
                <a:cubicBezTo>
                  <a:pt x="1406843" y="1635443"/>
                  <a:pt x="1427798" y="1662113"/>
                  <a:pt x="1458278" y="1668780"/>
                </a:cubicBezTo>
                <a:cubicBezTo>
                  <a:pt x="1496378" y="1677353"/>
                  <a:pt x="1533525" y="1653540"/>
                  <a:pt x="1542098" y="1615440"/>
                </a:cubicBezTo>
                <a:lnTo>
                  <a:pt x="1622108" y="1254443"/>
                </a:lnTo>
                <a:lnTo>
                  <a:pt x="1716405" y="1659255"/>
                </a:lnTo>
                <a:cubicBezTo>
                  <a:pt x="1724025" y="1690688"/>
                  <a:pt x="1751648" y="1712595"/>
                  <a:pt x="1784033" y="1712595"/>
                </a:cubicBezTo>
                <a:lnTo>
                  <a:pt x="2356485" y="1712595"/>
                </a:lnTo>
                <a:cubicBezTo>
                  <a:pt x="2391728" y="1712595"/>
                  <a:pt x="2421255" y="1686878"/>
                  <a:pt x="2425065" y="1652588"/>
                </a:cubicBezTo>
                <a:lnTo>
                  <a:pt x="2555558" y="879158"/>
                </a:lnTo>
                <a:lnTo>
                  <a:pt x="2640330" y="1994535"/>
                </a:lnTo>
                <a:cubicBezTo>
                  <a:pt x="2644140" y="2024063"/>
                  <a:pt x="2666048" y="2046923"/>
                  <a:pt x="2693670" y="2051685"/>
                </a:cubicBezTo>
                <a:cubicBezTo>
                  <a:pt x="2728913" y="2058353"/>
                  <a:pt x="2763203" y="2035493"/>
                  <a:pt x="2769870" y="1999298"/>
                </a:cubicBezTo>
                <a:lnTo>
                  <a:pt x="2871788" y="1464945"/>
                </a:lnTo>
                <a:lnTo>
                  <a:pt x="2927985" y="1656398"/>
                </a:lnTo>
                <a:cubicBezTo>
                  <a:pt x="2936558" y="1683068"/>
                  <a:pt x="2962275" y="1702118"/>
                  <a:pt x="2989898" y="1702118"/>
                </a:cubicBezTo>
                <a:lnTo>
                  <a:pt x="3398520" y="1702118"/>
                </a:lnTo>
                <a:lnTo>
                  <a:pt x="3398520" y="1615440"/>
                </a:lnTo>
                <a:lnTo>
                  <a:pt x="3005138" y="1615440"/>
                </a:lnTo>
                <a:lnTo>
                  <a:pt x="2900363" y="12658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EAA68B72-1094-4144-9006-189612CA7367}"/>
              </a:ext>
            </a:extLst>
          </p:cNvPr>
          <p:cNvSpPr/>
          <p:nvPr/>
        </p:nvSpPr>
        <p:spPr>
          <a:xfrm>
            <a:off x="10208258" y="2074179"/>
            <a:ext cx="2000834" cy="2235369"/>
          </a:xfrm>
          <a:custGeom>
            <a:avLst/>
            <a:gdLst>
              <a:gd name="connsiteX0" fmla="*/ 1090520 w 1711808"/>
              <a:gd name="connsiteY0" fmla="*/ 0 h 2235369"/>
              <a:gd name="connsiteX1" fmla="*/ 1126739 w 1711808"/>
              <a:gd name="connsiteY1" fmla="*/ 33858 h 2235369"/>
              <a:gd name="connsiteX2" fmla="*/ 1222800 w 1711808"/>
              <a:gd name="connsiteY2" fmla="*/ 1219650 h 2235369"/>
              <a:gd name="connsiteX3" fmla="*/ 1301537 w 1711808"/>
              <a:gd name="connsiteY3" fmla="*/ 866117 h 2235369"/>
              <a:gd name="connsiteX4" fmla="*/ 1336969 w 1711808"/>
              <a:gd name="connsiteY4" fmla="*/ 837771 h 2235369"/>
              <a:gd name="connsiteX5" fmla="*/ 1372401 w 1711808"/>
              <a:gd name="connsiteY5" fmla="*/ 866117 h 2235369"/>
              <a:gd name="connsiteX6" fmla="*/ 1484209 w 1711808"/>
              <a:gd name="connsiteY6" fmla="*/ 1344843 h 2235369"/>
              <a:gd name="connsiteX7" fmla="*/ 1711808 w 1711808"/>
              <a:gd name="connsiteY7" fmla="*/ 1344843 h 2235369"/>
              <a:gd name="connsiteX8" fmla="*/ 1711808 w 1711808"/>
              <a:gd name="connsiteY8" fmla="*/ 1415707 h 2235369"/>
              <a:gd name="connsiteX9" fmla="*/ 1474761 w 1711808"/>
              <a:gd name="connsiteY9" fmla="*/ 1415707 h 2235369"/>
              <a:gd name="connsiteX10" fmla="*/ 1418856 w 1711808"/>
              <a:gd name="connsiteY10" fmla="*/ 1371614 h 2235369"/>
              <a:gd name="connsiteX11" fmla="*/ 1340906 w 1711808"/>
              <a:gd name="connsiteY11" fmla="*/ 1036978 h 2235369"/>
              <a:gd name="connsiteX12" fmla="*/ 1274766 w 1711808"/>
              <a:gd name="connsiteY12" fmla="*/ 1335395 h 2235369"/>
              <a:gd name="connsiteX13" fmla="*/ 1205477 w 1711808"/>
              <a:gd name="connsiteY13" fmla="*/ 1379488 h 2235369"/>
              <a:gd name="connsiteX14" fmla="*/ 1160596 w 1711808"/>
              <a:gd name="connsiteY14" fmla="*/ 1326734 h 2235369"/>
              <a:gd name="connsiteX15" fmla="*/ 1096819 w 1711808"/>
              <a:gd name="connsiteY15" fmla="*/ 444082 h 2235369"/>
              <a:gd name="connsiteX16" fmla="*/ 975563 w 1711808"/>
              <a:gd name="connsiteY16" fmla="*/ 2176315 h 2235369"/>
              <a:gd name="connsiteX17" fmla="*/ 954303 w 1711808"/>
              <a:gd name="connsiteY17" fmla="*/ 2219621 h 2235369"/>
              <a:gd name="connsiteX18" fmla="*/ 913359 w 1711808"/>
              <a:gd name="connsiteY18" fmla="*/ 2235369 h 2235369"/>
              <a:gd name="connsiteX19" fmla="*/ 909423 w 1711808"/>
              <a:gd name="connsiteY19" fmla="*/ 2235369 h 2235369"/>
              <a:gd name="connsiteX20" fmla="*/ 850369 w 1711808"/>
              <a:gd name="connsiteY20" fmla="*/ 2178678 h 2235369"/>
              <a:gd name="connsiteX21" fmla="*/ 762970 w 1711808"/>
              <a:gd name="connsiteY21" fmla="*/ 1273979 h 2235369"/>
              <a:gd name="connsiteX22" fmla="*/ 725963 w 1711808"/>
              <a:gd name="connsiteY22" fmla="*/ 1373977 h 2235369"/>
              <a:gd name="connsiteX23" fmla="*/ 666122 w 1711808"/>
              <a:gd name="connsiteY23" fmla="*/ 1415707 h 2235369"/>
              <a:gd name="connsiteX24" fmla="*/ 37007 w 1711808"/>
              <a:gd name="connsiteY24" fmla="*/ 1416495 h 2235369"/>
              <a:gd name="connsiteX25" fmla="*/ 0 w 1711808"/>
              <a:gd name="connsiteY25" fmla="*/ 1379488 h 2235369"/>
              <a:gd name="connsiteX26" fmla="*/ 37007 w 1711808"/>
              <a:gd name="connsiteY26" fmla="*/ 1342481 h 2235369"/>
              <a:gd name="connsiteX27" fmla="*/ 659036 w 1711808"/>
              <a:gd name="connsiteY27" fmla="*/ 1342481 h 2235369"/>
              <a:gd name="connsiteX28" fmla="*/ 750372 w 1711808"/>
              <a:gd name="connsiteY28" fmla="*/ 1094457 h 2235369"/>
              <a:gd name="connsiteX29" fmla="*/ 788953 w 1711808"/>
              <a:gd name="connsiteY29" fmla="*/ 1070048 h 2235369"/>
              <a:gd name="connsiteX30" fmla="*/ 820449 w 1711808"/>
              <a:gd name="connsiteY30" fmla="*/ 1103905 h 2235369"/>
              <a:gd name="connsiteX31" fmla="*/ 910998 w 1711808"/>
              <a:gd name="connsiteY31" fmla="*/ 2032225 h 2235369"/>
              <a:gd name="connsiteX32" fmla="*/ 1053513 w 1711808"/>
              <a:gd name="connsiteY32" fmla="*/ 34645 h 2235369"/>
              <a:gd name="connsiteX33" fmla="*/ 1090520 w 1711808"/>
              <a:gd name="connsiteY33" fmla="*/ 0 h 22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1808" h="2235369">
                <a:moveTo>
                  <a:pt x="1090520" y="0"/>
                </a:moveTo>
                <a:cubicBezTo>
                  <a:pt x="1109417" y="0"/>
                  <a:pt x="1125952" y="14961"/>
                  <a:pt x="1126739" y="33858"/>
                </a:cubicBezTo>
                <a:lnTo>
                  <a:pt x="1222800" y="1219650"/>
                </a:lnTo>
                <a:lnTo>
                  <a:pt x="1301537" y="866117"/>
                </a:lnTo>
                <a:cubicBezTo>
                  <a:pt x="1305474" y="849582"/>
                  <a:pt x="1320434" y="837771"/>
                  <a:pt x="1336969" y="837771"/>
                </a:cubicBezTo>
                <a:cubicBezTo>
                  <a:pt x="1353504" y="837771"/>
                  <a:pt x="1368464" y="849582"/>
                  <a:pt x="1372401" y="866117"/>
                </a:cubicBezTo>
                <a:lnTo>
                  <a:pt x="1484209" y="1344843"/>
                </a:lnTo>
                <a:lnTo>
                  <a:pt x="1711808" y="1344843"/>
                </a:lnTo>
                <a:lnTo>
                  <a:pt x="1711808" y="1415707"/>
                </a:lnTo>
                <a:lnTo>
                  <a:pt x="1474761" y="1415707"/>
                </a:lnTo>
                <a:cubicBezTo>
                  <a:pt x="1447990" y="1415707"/>
                  <a:pt x="1425155" y="1397598"/>
                  <a:pt x="1418856" y="1371614"/>
                </a:cubicBezTo>
                <a:lnTo>
                  <a:pt x="1340906" y="1036978"/>
                </a:lnTo>
                <a:lnTo>
                  <a:pt x="1274766" y="1335395"/>
                </a:lnTo>
                <a:cubicBezTo>
                  <a:pt x="1267680" y="1366890"/>
                  <a:pt x="1236972" y="1386575"/>
                  <a:pt x="1205477" y="1379488"/>
                </a:cubicBezTo>
                <a:cubicBezTo>
                  <a:pt x="1180281" y="1373977"/>
                  <a:pt x="1162959" y="1351930"/>
                  <a:pt x="1160596" y="1326734"/>
                </a:cubicBezTo>
                <a:lnTo>
                  <a:pt x="1096819" y="444082"/>
                </a:lnTo>
                <a:lnTo>
                  <a:pt x="975563" y="2176315"/>
                </a:lnTo>
                <a:cubicBezTo>
                  <a:pt x="973988" y="2193637"/>
                  <a:pt x="966901" y="2207810"/>
                  <a:pt x="954303" y="2219621"/>
                </a:cubicBezTo>
                <a:cubicBezTo>
                  <a:pt x="942493" y="2229857"/>
                  <a:pt x="928320" y="2235369"/>
                  <a:pt x="913359" y="2235369"/>
                </a:cubicBezTo>
                <a:cubicBezTo>
                  <a:pt x="912572" y="2235369"/>
                  <a:pt x="910210" y="2235369"/>
                  <a:pt x="909423" y="2235369"/>
                </a:cubicBezTo>
                <a:cubicBezTo>
                  <a:pt x="878715" y="2233006"/>
                  <a:pt x="853518" y="2209385"/>
                  <a:pt x="850369" y="2178678"/>
                </a:cubicBezTo>
                <a:lnTo>
                  <a:pt x="762970" y="1273979"/>
                </a:lnTo>
                <a:lnTo>
                  <a:pt x="725963" y="1373977"/>
                </a:lnTo>
                <a:cubicBezTo>
                  <a:pt x="716515" y="1399173"/>
                  <a:pt x="692106" y="1415707"/>
                  <a:pt x="666122" y="1415707"/>
                </a:cubicBezTo>
                <a:lnTo>
                  <a:pt x="37007" y="1416495"/>
                </a:lnTo>
                <a:cubicBezTo>
                  <a:pt x="16535" y="1416495"/>
                  <a:pt x="0" y="1399173"/>
                  <a:pt x="0" y="1379488"/>
                </a:cubicBezTo>
                <a:cubicBezTo>
                  <a:pt x="0" y="1359016"/>
                  <a:pt x="17322" y="1342481"/>
                  <a:pt x="37007" y="1342481"/>
                </a:cubicBezTo>
                <a:lnTo>
                  <a:pt x="659036" y="1342481"/>
                </a:lnTo>
                <a:lnTo>
                  <a:pt x="750372" y="1094457"/>
                </a:lnTo>
                <a:cubicBezTo>
                  <a:pt x="756671" y="1078709"/>
                  <a:pt x="772419" y="1067686"/>
                  <a:pt x="788953" y="1070048"/>
                </a:cubicBezTo>
                <a:cubicBezTo>
                  <a:pt x="805489" y="1072410"/>
                  <a:pt x="819662" y="1085796"/>
                  <a:pt x="820449" y="1103905"/>
                </a:cubicBezTo>
                <a:lnTo>
                  <a:pt x="910998" y="2032225"/>
                </a:lnTo>
                <a:lnTo>
                  <a:pt x="1053513" y="34645"/>
                </a:lnTo>
                <a:cubicBezTo>
                  <a:pt x="1055087" y="15748"/>
                  <a:pt x="1070835" y="0"/>
                  <a:pt x="1090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97636EC-E3C6-4752-B775-F817117E46A3}"/>
              </a:ext>
            </a:extLst>
          </p:cNvPr>
          <p:cNvGrpSpPr/>
          <p:nvPr/>
        </p:nvGrpSpPr>
        <p:grpSpPr>
          <a:xfrm>
            <a:off x="2985586" y="3251850"/>
            <a:ext cx="447048" cy="424626"/>
            <a:chOff x="2968494" y="3216687"/>
            <a:chExt cx="447048" cy="4246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B85FD941-5397-4F02-BB88-A42A2D57A74C}"/>
                </a:ext>
              </a:extLst>
            </p:cNvPr>
            <p:cNvSpPr/>
            <p:nvPr/>
          </p:nvSpPr>
          <p:spPr>
            <a:xfrm>
              <a:off x="2968494" y="3216687"/>
              <a:ext cx="424626" cy="42462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47A30FC-31E9-4C80-840C-261BC33E1590}"/>
                </a:ext>
              </a:extLst>
            </p:cNvPr>
            <p:cNvSpPr/>
            <p:nvPr/>
          </p:nvSpPr>
          <p:spPr>
            <a:xfrm>
              <a:off x="3324102" y="3383253"/>
              <a:ext cx="91440" cy="74014"/>
            </a:xfrm>
            <a:custGeom>
              <a:avLst/>
              <a:gdLst>
                <a:gd name="connsiteX0" fmla="*/ 37007 w 548033"/>
                <a:gd name="connsiteY0" fmla="*/ 0 h 74014"/>
                <a:gd name="connsiteX1" fmla="*/ 548033 w 548033"/>
                <a:gd name="connsiteY1" fmla="*/ 0 h 74014"/>
                <a:gd name="connsiteX2" fmla="*/ 548033 w 548033"/>
                <a:gd name="connsiteY2" fmla="*/ 73374 h 74014"/>
                <a:gd name="connsiteX3" fmla="*/ 37007 w 548033"/>
                <a:gd name="connsiteY3" fmla="*/ 74014 h 74014"/>
                <a:gd name="connsiteX4" fmla="*/ 0 w 548033"/>
                <a:gd name="connsiteY4" fmla="*/ 37007 h 74014"/>
                <a:gd name="connsiteX5" fmla="*/ 37007 w 548033"/>
                <a:gd name="connsiteY5" fmla="*/ 0 h 7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033" h="74014">
                  <a:moveTo>
                    <a:pt x="37007" y="0"/>
                  </a:moveTo>
                  <a:lnTo>
                    <a:pt x="548033" y="0"/>
                  </a:lnTo>
                  <a:lnTo>
                    <a:pt x="548033" y="73374"/>
                  </a:lnTo>
                  <a:lnTo>
                    <a:pt x="37007" y="74014"/>
                  </a:lnTo>
                  <a:cubicBezTo>
                    <a:pt x="16535" y="74014"/>
                    <a:pt x="0" y="56692"/>
                    <a:pt x="0" y="37007"/>
                  </a:cubicBezTo>
                  <a:cubicBezTo>
                    <a:pt x="0" y="16535"/>
                    <a:pt x="17322" y="0"/>
                    <a:pt x="370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4AA7B49-74D1-4C5F-976A-0F15392DBA5E}"/>
                </a:ext>
              </a:extLst>
            </p:cNvPr>
            <p:cNvSpPr/>
            <p:nvPr/>
          </p:nvSpPr>
          <p:spPr>
            <a:xfrm>
              <a:off x="3027869" y="3276062"/>
              <a:ext cx="305876" cy="3058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DACDCF8A-AE60-4280-B511-75E0F7FEF13A}"/>
                </a:ext>
              </a:extLst>
            </p:cNvPr>
            <p:cNvSpPr/>
            <p:nvPr/>
          </p:nvSpPr>
          <p:spPr>
            <a:xfrm>
              <a:off x="3058443" y="3306636"/>
              <a:ext cx="244728" cy="24472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D44B0319-8F21-451E-9F78-64C6BC44BF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67091" y="3415284"/>
              <a:ext cx="27432" cy="274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46752" y="2989349"/>
            <a:ext cx="3161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err="1" smtClean="0">
                <a:solidFill>
                  <a:schemeClr val="bg2">
                    <a:lumMod val="10000"/>
                  </a:schemeClr>
                </a:solidFill>
              </a:rPr>
              <a:t>CareConnect</a:t>
            </a:r>
            <a:endParaRPr lang="en-IN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1826" y="627569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 smtClean="0">
                <a:solidFill>
                  <a:srgbClr val="FFFF00"/>
                </a:solidFill>
                <a:latin typeface="Algerian" pitchFamily="82" charset="0"/>
              </a:rPr>
              <a:t>Webapp</a:t>
            </a:r>
            <a:endParaRPr lang="en-IN" sz="4000" b="1" dirty="0">
              <a:solidFill>
                <a:srgbClr val="FFFF00"/>
              </a:solidFill>
              <a:latin typeface="Algerian" pitchFamily="82" charset="0"/>
            </a:endParaRPr>
          </a:p>
        </p:txBody>
      </p:sp>
      <p:pic>
        <p:nvPicPr>
          <p:cNvPr id="27" name="Picture 3" descr="C:\Users\AARUSHI\Desktop\Hackathons\HACK-NU-THON\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2" y="251670"/>
            <a:ext cx="1528295" cy="14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06436" y="3731230"/>
            <a:ext cx="18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-Keeping you well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1EFC499B-6B36-4F19-AE6E-41C156DCE682}"/>
              </a:ext>
            </a:extLst>
          </p:cNvPr>
          <p:cNvSpPr/>
          <p:nvPr/>
        </p:nvSpPr>
        <p:spPr>
          <a:xfrm flipH="1">
            <a:off x="3251020" y="31726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xmlns="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xmlns="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xmlns="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xmlns="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xmlns="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xmlns="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5C9091-E2CC-453B-AE70-FBCB4E70649E}"/>
              </a:ext>
            </a:extLst>
          </p:cNvPr>
          <p:cNvSpPr txBox="1"/>
          <p:nvPr/>
        </p:nvSpPr>
        <p:spPr>
          <a:xfrm>
            <a:off x="4914867" y="249236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rgbClr val="FFFF00"/>
                </a:solidFill>
                <a:latin typeface="Algerian" pitchFamily="82" charset="0"/>
                <a:cs typeface="Arial" pitchFamily="34" charset="0"/>
              </a:rPr>
              <a:t>CareConnect</a:t>
            </a:r>
            <a:endParaRPr lang="ko-KR" altLang="en-US" sz="5400" dirty="0">
              <a:solidFill>
                <a:srgbClr val="FFFF00"/>
              </a:solidFill>
              <a:latin typeface="Algerian" pitchFamily="82" charset="0"/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017FB75-26BA-4171-83BA-2C690240D132}"/>
              </a:ext>
            </a:extLst>
          </p:cNvPr>
          <p:cNvGrpSpPr/>
          <p:nvPr/>
        </p:nvGrpSpPr>
        <p:grpSpPr>
          <a:xfrm>
            <a:off x="4724175" y="1478822"/>
            <a:ext cx="5936458" cy="1061830"/>
            <a:chOff x="5510992" y="2270532"/>
            <a:chExt cx="5936458" cy="10618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094794E4-49F3-4DD8-BB68-0BC6F3467870}"/>
                </a:ext>
              </a:extLst>
            </p:cNvPr>
            <p:cNvGrpSpPr/>
            <p:nvPr/>
          </p:nvGrpSpPr>
          <p:grpSpPr>
            <a:xfrm>
              <a:off x="6460710" y="2270532"/>
              <a:ext cx="4986740" cy="1061830"/>
              <a:chOff x="6770451" y="1305786"/>
              <a:chExt cx="4986740" cy="10618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BD1CA996-43E9-4B53-AC2B-BB97D70E01F3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DC5ED36-8D40-4B78-B6BC-F03C74264789}"/>
                  </a:ext>
                </a:extLst>
              </p:cNvPr>
              <p:cNvSpPr txBox="1"/>
              <p:nvPr/>
            </p:nvSpPr>
            <p:spPr>
              <a:xfrm>
                <a:off x="7249499" y="1305786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Machine Learning Based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Covid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Symptom Tracking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6E7021E-F2A3-48E7-8ECE-C457F15E7944}"/>
                </a:ext>
              </a:extLst>
            </p:cNvPr>
            <p:cNvSpPr txBox="1"/>
            <p:nvPr/>
          </p:nvSpPr>
          <p:spPr>
            <a:xfrm>
              <a:off x="5510992" y="2486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A7DB320-28D6-47BE-999C-80FCDBF642E3}"/>
              </a:ext>
            </a:extLst>
          </p:cNvPr>
          <p:cNvGrpSpPr/>
          <p:nvPr/>
        </p:nvGrpSpPr>
        <p:grpSpPr>
          <a:xfrm>
            <a:off x="5071767" y="2757235"/>
            <a:ext cx="6067914" cy="923330"/>
            <a:chOff x="5386338" y="2442714"/>
            <a:chExt cx="6067914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2DD5AC9-180A-444A-A011-CE85A5231801}"/>
                </a:ext>
              </a:extLst>
            </p:cNvPr>
            <p:cNvSpPr txBox="1"/>
            <p:nvPr/>
          </p:nvSpPr>
          <p:spPr>
            <a:xfrm>
              <a:off x="6946560" y="2442714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Geolocation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features-check nearest hospital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109A621-6ACF-4774-B967-865A20E7C217}"/>
                </a:ext>
              </a:extLst>
            </p:cNvPr>
            <p:cNvSpPr txBox="1"/>
            <p:nvPr/>
          </p:nvSpPr>
          <p:spPr>
            <a:xfrm>
              <a:off x="5386338" y="259657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D1669EA-03DC-4A32-8956-A8D663EBD2C9}"/>
              </a:ext>
            </a:extLst>
          </p:cNvPr>
          <p:cNvSpPr txBox="1"/>
          <p:nvPr/>
        </p:nvSpPr>
        <p:spPr>
          <a:xfrm>
            <a:off x="4592719" y="136844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777972C-A022-4E99-95F1-0B31C475F014}"/>
              </a:ext>
            </a:extLst>
          </p:cNvPr>
          <p:cNvGrpSpPr/>
          <p:nvPr/>
        </p:nvGrpSpPr>
        <p:grpSpPr>
          <a:xfrm>
            <a:off x="5927027" y="5305400"/>
            <a:ext cx="5720586" cy="668924"/>
            <a:chOff x="5673960" y="2855975"/>
            <a:chExt cx="5720586" cy="6689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31968B4-E39B-4C44-B4B0-072E0D5F16BC}"/>
                </a:ext>
              </a:extLst>
            </p:cNvPr>
            <p:cNvSpPr txBox="1"/>
            <p:nvPr/>
          </p:nvSpPr>
          <p:spPr>
            <a:xfrm>
              <a:off x="6886854" y="2855975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Book beds in advance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D1669EA-03DC-4A32-8956-A8D663EBD2C9}"/>
                </a:ext>
              </a:extLst>
            </p:cNvPr>
            <p:cNvSpPr txBox="1"/>
            <p:nvPr/>
          </p:nvSpPr>
          <p:spPr>
            <a:xfrm>
              <a:off x="5673960" y="287856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C777972C-A022-4E99-95F1-0B31C475F014}"/>
              </a:ext>
            </a:extLst>
          </p:cNvPr>
          <p:cNvGrpSpPr/>
          <p:nvPr/>
        </p:nvGrpSpPr>
        <p:grpSpPr>
          <a:xfrm>
            <a:off x="5550815" y="3958837"/>
            <a:ext cx="5916625" cy="923330"/>
            <a:chOff x="5240740" y="2385685"/>
            <a:chExt cx="5916625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31968B4-E39B-4C44-B4B0-072E0D5F16BC}"/>
                </a:ext>
              </a:extLst>
            </p:cNvPr>
            <p:cNvSpPr txBox="1"/>
            <p:nvPr/>
          </p:nvSpPr>
          <p:spPr>
            <a:xfrm>
              <a:off x="6649673" y="2385685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Emergency contact facility-video chat/calling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D1669EA-03DC-4A32-8956-A8D663EBD2C9}"/>
                </a:ext>
              </a:extLst>
            </p:cNvPr>
            <p:cNvSpPr txBox="1"/>
            <p:nvPr/>
          </p:nvSpPr>
          <p:spPr>
            <a:xfrm>
              <a:off x="5240740" y="263254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2F35897-6A35-4D3E-86BF-1DFFD95AF155}"/>
              </a:ext>
            </a:extLst>
          </p:cNvPr>
          <p:cNvGrpSpPr/>
          <p:nvPr/>
        </p:nvGrpSpPr>
        <p:grpSpPr>
          <a:xfrm rot="17784187" flipH="1">
            <a:off x="3459908" y="2834528"/>
            <a:ext cx="2096405" cy="1986647"/>
            <a:chOff x="-116760" y="950876"/>
            <a:chExt cx="6261875" cy="59340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F48C0C4-8541-49C9-8D51-83BD795767E6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41">
                <a:extLst>
                  <a:ext uri="{FF2B5EF4-FFF2-40B4-BE49-F238E27FC236}">
                    <a16:creationId xmlns:a16="http://schemas.microsoft.com/office/drawing/2014/main" xmlns="" id="{EA058A82-0B26-41BD-A873-CA7A0D12A0F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2">
                <a:extLst>
                  <a:ext uri="{FF2B5EF4-FFF2-40B4-BE49-F238E27FC236}">
                    <a16:creationId xmlns:a16="http://schemas.microsoft.com/office/drawing/2014/main" xmlns="" id="{5CCA823E-B4BE-4AE8-A11C-4126690B1DAF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3">
                <a:extLst>
                  <a:ext uri="{FF2B5EF4-FFF2-40B4-BE49-F238E27FC236}">
                    <a16:creationId xmlns:a16="http://schemas.microsoft.com/office/drawing/2014/main" xmlns="" id="{606E46EE-02B9-4003-8145-D9C69B37F2C8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4">
                <a:extLst>
                  <a:ext uri="{FF2B5EF4-FFF2-40B4-BE49-F238E27FC236}">
                    <a16:creationId xmlns:a16="http://schemas.microsoft.com/office/drawing/2014/main" xmlns="" id="{C173C5C8-1624-4C1A-BDF5-B4DE0609105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65">
                <a:extLst>
                  <a:ext uri="{FF2B5EF4-FFF2-40B4-BE49-F238E27FC236}">
                    <a16:creationId xmlns:a16="http://schemas.microsoft.com/office/drawing/2014/main" xmlns="" id="{1D1E7564-9F07-4D22-BB6D-CD09C1915FE5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66">
                <a:extLst>
                  <a:ext uri="{FF2B5EF4-FFF2-40B4-BE49-F238E27FC236}">
                    <a16:creationId xmlns:a16="http://schemas.microsoft.com/office/drawing/2014/main" xmlns="" id="{EB3A9F6B-9CE2-47FE-9A9F-97A9D123251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67">
                <a:extLst>
                  <a:ext uri="{FF2B5EF4-FFF2-40B4-BE49-F238E27FC236}">
                    <a16:creationId xmlns:a16="http://schemas.microsoft.com/office/drawing/2014/main" xmlns="" id="{0ACBE37F-05DD-46DE-B1AF-91C89D06414E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68">
                <a:extLst>
                  <a:ext uri="{FF2B5EF4-FFF2-40B4-BE49-F238E27FC236}">
                    <a16:creationId xmlns:a16="http://schemas.microsoft.com/office/drawing/2014/main" xmlns="" id="{05710CEC-D4CE-4166-AAB0-1023C4EC58C6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69">
                <a:extLst>
                  <a:ext uri="{FF2B5EF4-FFF2-40B4-BE49-F238E27FC236}">
                    <a16:creationId xmlns:a16="http://schemas.microsoft.com/office/drawing/2014/main" xmlns="" id="{C8F18327-C049-4AA5-9FE7-74C3D93320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9">
                <a:extLst>
                  <a:ext uri="{FF2B5EF4-FFF2-40B4-BE49-F238E27FC236}">
                    <a16:creationId xmlns:a16="http://schemas.microsoft.com/office/drawing/2014/main" xmlns="" id="{94F002F3-B0C8-4C5A-9EF4-46BCC7F0E815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1F89BB37-AC18-43EB-AF7C-CB7F2EC2D3D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CA12AE5-08FC-41BE-8DC9-C6E60F9CDCD8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8" name="Rounded Rectangle 16">
                <a:extLst>
                  <a:ext uri="{FF2B5EF4-FFF2-40B4-BE49-F238E27FC236}">
                    <a16:creationId xmlns:a16="http://schemas.microsoft.com/office/drawing/2014/main" xmlns="" id="{F7AA88C6-ED28-4C6C-BC7B-DBE9BD9D225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xmlns="" id="{87D98759-D966-4D09-ABBF-5E6FA7B1ED9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8">
                <a:extLst>
                  <a:ext uri="{FF2B5EF4-FFF2-40B4-BE49-F238E27FC236}">
                    <a16:creationId xmlns:a16="http://schemas.microsoft.com/office/drawing/2014/main" xmlns="" id="{BE3F4650-310E-4513-8B22-AF260F2F7D2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19">
                <a:extLst>
                  <a:ext uri="{FF2B5EF4-FFF2-40B4-BE49-F238E27FC236}">
                    <a16:creationId xmlns:a16="http://schemas.microsoft.com/office/drawing/2014/main" xmlns="" id="{35B5B52B-5EF7-4B88-A426-40F9197449FF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xmlns="" id="{B83FED4C-237E-47FB-ADC0-63E77D77B48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21">
                <a:extLst>
                  <a:ext uri="{FF2B5EF4-FFF2-40B4-BE49-F238E27FC236}">
                    <a16:creationId xmlns:a16="http://schemas.microsoft.com/office/drawing/2014/main" xmlns="" id="{0F88870A-0E78-45D2-AB73-53E6CB2684D5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Rounded Rectangle 22">
                <a:extLst>
                  <a:ext uri="{FF2B5EF4-FFF2-40B4-BE49-F238E27FC236}">
                    <a16:creationId xmlns:a16="http://schemas.microsoft.com/office/drawing/2014/main" xmlns="" id="{76D940FB-D44F-46E2-9CF2-DF9FA857BAE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23">
                <a:extLst>
                  <a:ext uri="{FF2B5EF4-FFF2-40B4-BE49-F238E27FC236}">
                    <a16:creationId xmlns:a16="http://schemas.microsoft.com/office/drawing/2014/main" xmlns="" id="{150F444D-3135-4FE4-89A0-64C29BC4817B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xmlns="" id="{56F9559F-2A21-4A75-9968-7DDEC629639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39">
                <a:extLst>
                  <a:ext uri="{FF2B5EF4-FFF2-40B4-BE49-F238E27FC236}">
                    <a16:creationId xmlns:a16="http://schemas.microsoft.com/office/drawing/2014/main" xmlns="" id="{62145253-1296-4A0E-A942-34785C4C3BCD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:a16="http://schemas.microsoft.com/office/drawing/2014/main" xmlns="" id="{C65563E3-360D-42FC-A090-8DA156028DA3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1">
                <a:extLst>
                  <a:ext uri="{FF2B5EF4-FFF2-40B4-BE49-F238E27FC236}">
                    <a16:creationId xmlns:a16="http://schemas.microsoft.com/office/drawing/2014/main" xmlns="" id="{D5600636-B1C2-4FF9-B818-65856497AA49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391955D-7C07-446C-ADC7-BAD6A457601E}"/>
              </a:ext>
            </a:extLst>
          </p:cNvPr>
          <p:cNvGrpSpPr/>
          <p:nvPr/>
        </p:nvGrpSpPr>
        <p:grpSpPr>
          <a:xfrm>
            <a:off x="1038638" y="608027"/>
            <a:ext cx="3861004" cy="5602490"/>
            <a:chOff x="928131" y="447675"/>
            <a:chExt cx="4082018" cy="59231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4A102D5-56F8-43E0-96A0-643303B76912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F0DAE108-5C9B-4D39-B568-97F5375DE1B6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7E1779-231D-4657-8B7D-C823AF81C6AE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C1BE7C51-B94F-4D78-8AFA-37C14964457C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68033315-9532-4701-9B4A-0F86E59A51B2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3ECF0ED-59C5-4F64-BA71-460B00300E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AFBE768-9551-4A84-986D-179C99548710}"/>
              </a:ext>
            </a:extLst>
          </p:cNvPr>
          <p:cNvSpPr txBox="1"/>
          <p:nvPr/>
        </p:nvSpPr>
        <p:spPr>
          <a:xfrm>
            <a:off x="6451837" y="1917306"/>
            <a:ext cx="42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Machine Learning enabled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webapp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C630A37-696F-48D6-A421-316A893AEA16}"/>
              </a:ext>
            </a:extLst>
          </p:cNvPr>
          <p:cNvSpPr txBox="1"/>
          <p:nvPr/>
        </p:nvSpPr>
        <p:spPr>
          <a:xfrm>
            <a:off x="7143323" y="2830527"/>
            <a:ext cx="42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 as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Django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64F4CBA-3505-42D0-87EC-C259F8B7B279}"/>
              </a:ext>
            </a:extLst>
          </p:cNvPr>
          <p:cNvSpPr txBox="1"/>
          <p:nvPr/>
        </p:nvSpPr>
        <p:spPr>
          <a:xfrm>
            <a:off x="7498879" y="3751182"/>
            <a:ext cx="42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 Management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B48846E-50FC-4850-9F8F-9E6F54B227BB}"/>
              </a:ext>
            </a:extLst>
          </p:cNvPr>
          <p:cNvSpPr txBox="1"/>
          <p:nvPr/>
        </p:nvSpPr>
        <p:spPr>
          <a:xfrm>
            <a:off x="6451837" y="5570191"/>
            <a:ext cx="42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Responsive Frontend Design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EC6E1B5-56D7-4688-BF63-3FE76F00372B}"/>
              </a:ext>
            </a:extLst>
          </p:cNvPr>
          <p:cNvSpPr txBox="1"/>
          <p:nvPr/>
        </p:nvSpPr>
        <p:spPr>
          <a:xfrm>
            <a:off x="7143323" y="4656969"/>
            <a:ext cx="42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 Design with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AdobeXd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8" name="그룹 9">
            <a:extLst>
              <a:ext uri="{FF2B5EF4-FFF2-40B4-BE49-F238E27FC236}">
                <a16:creationId xmlns:a16="http://schemas.microsoft.com/office/drawing/2014/main" xmlns="" id="{32928568-BF9D-4332-9FAD-7F63A1295985}"/>
              </a:ext>
            </a:extLst>
          </p:cNvPr>
          <p:cNvGrpSpPr/>
          <p:nvPr/>
        </p:nvGrpSpPr>
        <p:grpSpPr>
          <a:xfrm>
            <a:off x="1974047" y="1787085"/>
            <a:ext cx="4734219" cy="4623159"/>
            <a:chOff x="924229" y="1606109"/>
            <a:chExt cx="4734219" cy="4623159"/>
          </a:xfrm>
        </p:grpSpPr>
        <p:sp>
          <p:nvSpPr>
            <p:cNvPr id="59" name="Block Arc 58">
              <a:extLst>
                <a:ext uri="{FF2B5EF4-FFF2-40B4-BE49-F238E27FC236}">
                  <a16:creationId xmlns:a16="http://schemas.microsoft.com/office/drawing/2014/main" xmlns="" id="{6D08C845-5729-4F90-92E8-B066E90AFD6A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35C00751-E639-4731-9A0B-AD7B04A1B3EC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D26DA5C2-DFF9-4F59-8208-F8CC14518876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8698F58E-B60E-4C11-BB1F-5BC59BF92E42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D961333F-59A3-45F0-8C9D-B78F7C8ECBC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1ADBAA6-D531-484F-A3CA-2A60DDDB2E5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56F54D3-11B8-4B35-90B2-A3B75EEFF097}"/>
              </a:ext>
            </a:extLst>
          </p:cNvPr>
          <p:cNvSpPr txBox="1"/>
          <p:nvPr/>
        </p:nvSpPr>
        <p:spPr>
          <a:xfrm>
            <a:off x="4456963" y="523034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rgbClr val="0070C0"/>
                </a:solidFill>
                <a:latin typeface="Algerian" pitchFamily="82" charset="0"/>
                <a:cs typeface="Arial" pitchFamily="34" charset="0"/>
              </a:rPr>
              <a:t>Tech Stack !</a:t>
            </a:r>
            <a:endParaRPr lang="en-US" altLang="ko-KR" sz="4400" b="1" dirty="0">
              <a:solidFill>
                <a:srgbClr val="0070C0"/>
              </a:solidFill>
              <a:latin typeface="Algerian" pitchFamily="82" charset="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1FF85BD-F5A9-401F-9C2D-604E290B5C42}"/>
              </a:ext>
            </a:extLst>
          </p:cNvPr>
          <p:cNvGrpSpPr/>
          <p:nvPr/>
        </p:nvGrpSpPr>
        <p:grpSpPr>
          <a:xfrm>
            <a:off x="10075178" y="3881576"/>
            <a:ext cx="2073247" cy="2572864"/>
            <a:chOff x="7335231" y="454598"/>
            <a:chExt cx="1877570" cy="2572864"/>
          </a:xfrm>
        </p:grpSpPr>
        <p:sp>
          <p:nvSpPr>
            <p:cNvPr id="50" name="Rounded Rectangle 39">
              <a:extLst>
                <a:ext uri="{FF2B5EF4-FFF2-40B4-BE49-F238E27FC236}">
                  <a16:creationId xmlns:a16="http://schemas.microsoft.com/office/drawing/2014/main" xmlns="" id="{10EC6510-8A11-4324-83DE-0BF17431FDFC}"/>
                </a:ext>
              </a:extLst>
            </p:cNvPr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98F6986A-ED4A-47EE-86DF-2DA9E034B2FA}"/>
                </a:ext>
              </a:extLst>
            </p:cNvPr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66" name="Freeform: Shape 334">
                <a:extLst>
                  <a:ext uri="{FF2B5EF4-FFF2-40B4-BE49-F238E27FC236}">
                    <a16:creationId xmlns:a16="http://schemas.microsoft.com/office/drawing/2014/main" xmlns="" id="{3576A254-85C8-4C77-AB35-EA02489F1C1B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335">
                <a:extLst>
                  <a:ext uri="{FF2B5EF4-FFF2-40B4-BE49-F238E27FC236}">
                    <a16:creationId xmlns:a16="http://schemas.microsoft.com/office/drawing/2014/main" xmlns="" id="{C2ABA1B6-F064-4394-9AC2-25B6A4AD0CCC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336">
                <a:extLst>
                  <a:ext uri="{FF2B5EF4-FFF2-40B4-BE49-F238E27FC236}">
                    <a16:creationId xmlns:a16="http://schemas.microsoft.com/office/drawing/2014/main" xmlns="" id="{2AC885D4-45A6-4A34-9841-028D75B62449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337">
                <a:extLst>
                  <a:ext uri="{FF2B5EF4-FFF2-40B4-BE49-F238E27FC236}">
                    <a16:creationId xmlns:a16="http://schemas.microsoft.com/office/drawing/2014/main" xmlns="" id="{45FF7BAA-C192-43C6-8C07-7F32E5DC94E7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338">
                <a:extLst>
                  <a:ext uri="{FF2B5EF4-FFF2-40B4-BE49-F238E27FC236}">
                    <a16:creationId xmlns:a16="http://schemas.microsoft.com/office/drawing/2014/main" xmlns="" id="{3CF03A19-E962-4D18-98EC-CFEFB99E22B1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339">
                <a:extLst>
                  <a:ext uri="{FF2B5EF4-FFF2-40B4-BE49-F238E27FC236}">
                    <a16:creationId xmlns:a16="http://schemas.microsoft.com/office/drawing/2014/main" xmlns="" id="{BB4CE5D7-A778-4831-A4B8-0FFAAE77CA72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47E2D439-3818-4D9B-A466-42FF21338FC6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xmlns="" id="{45DE81BE-8B30-4137-A9F2-4196324C525F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xmlns="" id="{9EA2EFE2-2B0C-4D9E-B8B4-51B7300A0792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Freeform: Shape 341">
                <a:extLst>
                  <a:ext uri="{FF2B5EF4-FFF2-40B4-BE49-F238E27FC236}">
                    <a16:creationId xmlns:a16="http://schemas.microsoft.com/office/drawing/2014/main" xmlns="" id="{215B04FF-8804-4CBF-8289-04B15D1A5495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: Rounded Corners 342">
                <a:extLst>
                  <a:ext uri="{FF2B5EF4-FFF2-40B4-BE49-F238E27FC236}">
                    <a16:creationId xmlns:a16="http://schemas.microsoft.com/office/drawing/2014/main" xmlns="" id="{16F94A29-B4C0-42B4-A8F9-3229C9AFB921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1CFB4854-A03D-40F9-81BB-DFBA1446BECE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ounded Rectangle 51">
              <a:extLst>
                <a:ext uri="{FF2B5EF4-FFF2-40B4-BE49-F238E27FC236}">
                  <a16:creationId xmlns:a16="http://schemas.microsoft.com/office/drawing/2014/main" xmlns="" id="{BF6A79C6-1064-4CCA-8472-840B3C73EC39}"/>
                </a:ext>
              </a:extLst>
            </p:cNvPr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2">
              <a:extLst>
                <a:ext uri="{FF2B5EF4-FFF2-40B4-BE49-F238E27FC236}">
                  <a16:creationId xmlns:a16="http://schemas.microsoft.com/office/drawing/2014/main" xmlns="" id="{BBF822B4-BA49-4D12-8C8D-B6405B5658AA}"/>
                </a:ext>
              </a:extLst>
            </p:cNvPr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3">
              <a:extLst>
                <a:ext uri="{FF2B5EF4-FFF2-40B4-BE49-F238E27FC236}">
                  <a16:creationId xmlns:a16="http://schemas.microsoft.com/office/drawing/2014/main" xmlns="" id="{203AF675-9D44-4FAE-A488-5F35E2CCFBF4}"/>
                </a:ext>
              </a:extLst>
            </p:cNvPr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5123" name="Picture 3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291" y="4270081"/>
            <a:ext cx="817176" cy="91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8682155" y="523034"/>
            <a:ext cx="809699" cy="73163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3718044" y="61418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97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CareConnect</a:t>
            </a:r>
            <a:endParaRPr lang="en-US" dirty="0"/>
          </a:p>
        </p:txBody>
      </p:sp>
      <p:pic>
        <p:nvPicPr>
          <p:cNvPr id="16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C0915680-5FC7-4C4F-9FF9-7618E9D3C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1342416"/>
            <a:ext cx="4493857" cy="551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그림 개체 틀 2">
            <a:extLst>
              <a:ext uri="{FF2B5EF4-FFF2-40B4-BE49-F238E27FC236}">
                <a16:creationId xmlns:a16="http://schemas.microsoft.com/office/drawing/2014/main" xmlns="" id="{A30509A6-BBF0-4492-9A00-731391EFE9EC}"/>
              </a:ext>
            </a:extLst>
          </p:cNvPr>
          <p:cNvSpPr txBox="1">
            <a:spLocks/>
          </p:cNvSpPr>
          <p:nvPr/>
        </p:nvSpPr>
        <p:spPr>
          <a:xfrm>
            <a:off x="1946891" y="1810079"/>
            <a:ext cx="2076742" cy="3237842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97" name="Picture 3" descr="D:\KBM-정애\014-Fullppt\PNG이미지\탭.png">
            <a:extLst>
              <a:ext uri="{FF2B5EF4-FFF2-40B4-BE49-F238E27FC236}">
                <a16:creationId xmlns:a16="http://schemas.microsoft.com/office/drawing/2014/main" xmlns="" id="{F66FC72A-6C78-424A-8CCD-BCE73F99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71" y="178212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4" descr="D:\KBM-정애\014-Fullppt\PNG이미지\핸드폰.png">
            <a:extLst>
              <a:ext uri="{FF2B5EF4-FFF2-40B4-BE49-F238E27FC236}">
                <a16:creationId xmlns:a16="http://schemas.microsoft.com/office/drawing/2014/main" xmlns="" id="{6645FAB2-4F75-44B3-BFC6-6FCD268A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78" y="1782122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Picture Placeholder 2">
            <a:extLst>
              <a:ext uri="{FF2B5EF4-FFF2-40B4-BE49-F238E27FC236}">
                <a16:creationId xmlns:a16="http://schemas.microsoft.com/office/drawing/2014/main" xmlns="" id="{CAC0D55C-EBCD-4B0C-96AC-FDD29E1BD756}"/>
              </a:ext>
            </a:extLst>
          </p:cNvPr>
          <p:cNvSpPr txBox="1">
            <a:spLocks/>
          </p:cNvSpPr>
          <p:nvPr/>
        </p:nvSpPr>
        <p:spPr>
          <a:xfrm>
            <a:off x="5478450" y="2163386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0" name="Picture Placeholder 2">
            <a:extLst>
              <a:ext uri="{FF2B5EF4-FFF2-40B4-BE49-F238E27FC236}">
                <a16:creationId xmlns:a16="http://schemas.microsoft.com/office/drawing/2014/main" xmlns="" id="{65736D85-37E0-4464-8F18-B78F15D5C363}"/>
              </a:ext>
            </a:extLst>
          </p:cNvPr>
          <p:cNvSpPr txBox="1">
            <a:spLocks/>
          </p:cNvSpPr>
          <p:nvPr/>
        </p:nvSpPr>
        <p:spPr>
          <a:xfrm>
            <a:off x="9530333" y="1898452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074" name="Picture 2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2" y="23240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5" descr="What's in a title? When it comes to 'Doctor,' more than you might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62" y="2243741"/>
            <a:ext cx="2363727" cy="296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33" y="2163386"/>
            <a:ext cx="1443498" cy="16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: Shape 36">
            <a:extLst>
              <a:ext uri="{FF2B5EF4-FFF2-40B4-BE49-F238E27FC236}">
                <a16:creationId xmlns:a16="http://schemas.microsoft.com/office/drawing/2014/main" xmlns="" id="{BDFA7211-B7B5-4FE5-A81D-753C8BDC7332}"/>
              </a:ext>
            </a:extLst>
          </p:cNvPr>
          <p:cNvSpPr/>
          <p:nvPr/>
        </p:nvSpPr>
        <p:spPr>
          <a:xfrm>
            <a:off x="8279580" y="494118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xmlns="" id="{C002D493-8E05-45BB-BBB1-753D203FF0C4}"/>
              </a:ext>
            </a:extLst>
          </p:cNvPr>
          <p:cNvSpPr/>
          <p:nvPr/>
        </p:nvSpPr>
        <p:spPr>
          <a:xfrm>
            <a:off x="3355065" y="540567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xmlns="" id="{43A0F0E3-E108-4DCB-A978-B09D809B454F}"/>
              </a:ext>
            </a:extLst>
          </p:cNvPr>
          <p:cNvSpPr/>
          <p:nvPr/>
        </p:nvSpPr>
        <p:spPr>
          <a:xfrm>
            <a:off x="10638249" y="5608502"/>
            <a:ext cx="671163" cy="885749"/>
          </a:xfrm>
          <a:custGeom>
            <a:avLst/>
            <a:gdLst>
              <a:gd name="connsiteX0" fmla="*/ 503209 w 741437"/>
              <a:gd name="connsiteY0" fmla="*/ 725733 h 978491"/>
              <a:gd name="connsiteX1" fmla="*/ 503209 w 741437"/>
              <a:gd name="connsiteY1" fmla="*/ 788219 h 978491"/>
              <a:gd name="connsiteX2" fmla="*/ 440918 w 741437"/>
              <a:gd name="connsiteY2" fmla="*/ 788219 h 978491"/>
              <a:gd name="connsiteX3" fmla="*/ 440918 w 741437"/>
              <a:gd name="connsiteY3" fmla="*/ 874528 h 978491"/>
              <a:gd name="connsiteX4" fmla="*/ 503599 w 741437"/>
              <a:gd name="connsiteY4" fmla="*/ 874528 h 978491"/>
              <a:gd name="connsiteX5" fmla="*/ 503599 w 741437"/>
              <a:gd name="connsiteY5" fmla="*/ 936428 h 978491"/>
              <a:gd name="connsiteX6" fmla="*/ 589713 w 741437"/>
              <a:gd name="connsiteY6" fmla="*/ 936428 h 978491"/>
              <a:gd name="connsiteX7" fmla="*/ 589713 w 741437"/>
              <a:gd name="connsiteY7" fmla="*/ 873942 h 978491"/>
              <a:gd name="connsiteX8" fmla="*/ 651808 w 741437"/>
              <a:gd name="connsiteY8" fmla="*/ 873942 h 978491"/>
              <a:gd name="connsiteX9" fmla="*/ 651808 w 741437"/>
              <a:gd name="connsiteY9" fmla="*/ 787438 h 978491"/>
              <a:gd name="connsiteX10" fmla="*/ 589322 w 741437"/>
              <a:gd name="connsiteY10" fmla="*/ 787438 h 978491"/>
              <a:gd name="connsiteX11" fmla="*/ 589322 w 741437"/>
              <a:gd name="connsiteY11" fmla="*/ 725733 h 978491"/>
              <a:gd name="connsiteX12" fmla="*/ 503209 w 741437"/>
              <a:gd name="connsiteY12" fmla="*/ 725733 h 978491"/>
              <a:gd name="connsiteX13" fmla="*/ 504966 w 741437"/>
              <a:gd name="connsiteY13" fmla="*/ 424434 h 978491"/>
              <a:gd name="connsiteX14" fmla="*/ 600648 w 741437"/>
              <a:gd name="connsiteY14" fmla="*/ 424824 h 978491"/>
              <a:gd name="connsiteX15" fmla="*/ 741437 w 741437"/>
              <a:gd name="connsiteY15" fmla="*/ 567956 h 978491"/>
              <a:gd name="connsiteX16" fmla="*/ 741437 w 741437"/>
              <a:gd name="connsiteY16" fmla="*/ 978491 h 978491"/>
              <a:gd name="connsiteX17" fmla="*/ 390386 w 741437"/>
              <a:gd name="connsiteY17" fmla="*/ 978491 h 978491"/>
              <a:gd name="connsiteX18" fmla="*/ 390343 w 741437"/>
              <a:gd name="connsiteY18" fmla="*/ 791539 h 978491"/>
              <a:gd name="connsiteX19" fmla="*/ 398935 w 741437"/>
              <a:gd name="connsiteY19" fmla="*/ 772598 h 978491"/>
              <a:gd name="connsiteX20" fmla="*/ 501256 w 741437"/>
              <a:gd name="connsiteY20" fmla="*/ 681993 h 978491"/>
              <a:gd name="connsiteX21" fmla="*/ 507895 w 741437"/>
              <a:gd name="connsiteY21" fmla="*/ 675744 h 978491"/>
              <a:gd name="connsiteX22" fmla="*/ 485439 w 741437"/>
              <a:gd name="connsiteY22" fmla="*/ 614235 h 978491"/>
              <a:gd name="connsiteX23" fmla="*/ 560618 w 741437"/>
              <a:gd name="connsiteY23" fmla="*/ 591193 h 978491"/>
              <a:gd name="connsiteX24" fmla="*/ 500280 w 741437"/>
              <a:gd name="connsiteY24" fmla="*/ 425215 h 978491"/>
              <a:gd name="connsiteX25" fmla="*/ 504966 w 741437"/>
              <a:gd name="connsiteY25" fmla="*/ 424434 h 978491"/>
              <a:gd name="connsiteX26" fmla="*/ 252874 w 741437"/>
              <a:gd name="connsiteY26" fmla="*/ 424434 h 978491"/>
              <a:gd name="connsiteX27" fmla="*/ 192340 w 741437"/>
              <a:gd name="connsiteY27" fmla="*/ 590998 h 978491"/>
              <a:gd name="connsiteX28" fmla="*/ 267519 w 741437"/>
              <a:gd name="connsiteY28" fmla="*/ 614039 h 978491"/>
              <a:gd name="connsiteX29" fmla="*/ 248578 w 741437"/>
              <a:gd name="connsiteY29" fmla="*/ 665005 h 978491"/>
              <a:gd name="connsiteX30" fmla="*/ 253655 w 741437"/>
              <a:gd name="connsiteY30" fmla="*/ 683750 h 978491"/>
              <a:gd name="connsiteX31" fmla="*/ 353828 w 741437"/>
              <a:gd name="connsiteY31" fmla="*/ 772207 h 978491"/>
              <a:gd name="connsiteX32" fmla="*/ 363006 w 741437"/>
              <a:gd name="connsiteY32" fmla="*/ 792124 h 978491"/>
              <a:gd name="connsiteX33" fmla="*/ 362963 w 741437"/>
              <a:gd name="connsiteY33" fmla="*/ 978491 h 978491"/>
              <a:gd name="connsiteX34" fmla="*/ 0 w 741437"/>
              <a:gd name="connsiteY34" fmla="*/ 978491 h 978491"/>
              <a:gd name="connsiteX35" fmla="*/ 0 w 741437"/>
              <a:gd name="connsiteY35" fmla="*/ 564637 h 978491"/>
              <a:gd name="connsiteX36" fmla="*/ 135322 w 741437"/>
              <a:gd name="connsiteY36" fmla="*/ 424629 h 978491"/>
              <a:gd name="connsiteX37" fmla="*/ 252874 w 741437"/>
              <a:gd name="connsiteY37" fmla="*/ 424434 h 978491"/>
              <a:gd name="connsiteX38" fmla="*/ 289779 w 741437"/>
              <a:gd name="connsiteY38" fmla="*/ 424043 h 978491"/>
              <a:gd name="connsiteX39" fmla="*/ 306963 w 741437"/>
              <a:gd name="connsiteY39" fmla="*/ 433611 h 978491"/>
              <a:gd name="connsiteX40" fmla="*/ 366715 w 741437"/>
              <a:gd name="connsiteY40" fmla="*/ 587093 h 978491"/>
              <a:gd name="connsiteX41" fmla="*/ 370816 w 741437"/>
              <a:gd name="connsiteY41" fmla="*/ 596856 h 978491"/>
              <a:gd name="connsiteX42" fmla="*/ 375502 w 741437"/>
              <a:gd name="connsiteY42" fmla="*/ 586116 h 978491"/>
              <a:gd name="connsiteX43" fmla="*/ 435450 w 741437"/>
              <a:gd name="connsiteY43" fmla="*/ 432635 h 978491"/>
              <a:gd name="connsiteX44" fmla="*/ 448143 w 741437"/>
              <a:gd name="connsiteY44" fmla="*/ 424043 h 978491"/>
              <a:gd name="connsiteX45" fmla="*/ 480558 w 741437"/>
              <a:gd name="connsiteY45" fmla="*/ 447280 h 978491"/>
              <a:gd name="connsiteX46" fmla="*/ 525079 w 741437"/>
              <a:gd name="connsiteY46" fmla="*/ 573424 h 978491"/>
              <a:gd name="connsiteX47" fmla="*/ 450095 w 741437"/>
              <a:gd name="connsiteY47" fmla="*/ 596466 h 978491"/>
              <a:gd name="connsiteX48" fmla="*/ 458687 w 741437"/>
              <a:gd name="connsiteY48" fmla="*/ 620288 h 978491"/>
              <a:gd name="connsiteX49" fmla="*/ 473723 w 741437"/>
              <a:gd name="connsiteY49" fmla="*/ 661490 h 978491"/>
              <a:gd name="connsiteX50" fmla="*/ 472747 w 741437"/>
              <a:gd name="connsiteY50" fmla="*/ 670668 h 978491"/>
              <a:gd name="connsiteX51" fmla="*/ 376869 w 741437"/>
              <a:gd name="connsiteY51" fmla="*/ 756196 h 978491"/>
              <a:gd name="connsiteX52" fmla="*/ 368473 w 741437"/>
              <a:gd name="connsiteY52" fmla="*/ 749361 h 978491"/>
              <a:gd name="connsiteX53" fmla="*/ 284507 w 741437"/>
              <a:gd name="connsiteY53" fmla="*/ 674964 h 978491"/>
              <a:gd name="connsiteX54" fmla="*/ 280211 w 741437"/>
              <a:gd name="connsiteY54" fmla="*/ 658756 h 978491"/>
              <a:gd name="connsiteX55" fmla="*/ 303253 w 741437"/>
              <a:gd name="connsiteY55" fmla="*/ 596856 h 978491"/>
              <a:gd name="connsiteX56" fmla="*/ 228074 w 741437"/>
              <a:gd name="connsiteY56" fmla="*/ 573619 h 978491"/>
              <a:gd name="connsiteX57" fmla="*/ 256193 w 741437"/>
              <a:gd name="connsiteY57" fmla="*/ 494145 h 978491"/>
              <a:gd name="connsiteX58" fmla="*/ 277477 w 741437"/>
              <a:gd name="connsiteY58" fmla="*/ 434588 h 978491"/>
              <a:gd name="connsiteX59" fmla="*/ 289779 w 741437"/>
              <a:gd name="connsiteY59" fmla="*/ 424043 h 978491"/>
              <a:gd name="connsiteX60" fmla="*/ 370064 w 741437"/>
              <a:gd name="connsiteY60" fmla="*/ 0 h 978491"/>
              <a:gd name="connsiteX61" fmla="*/ 562958 w 741437"/>
              <a:gd name="connsiteY61" fmla="*/ 191734 h 978491"/>
              <a:gd name="connsiteX62" fmla="*/ 370395 w 741437"/>
              <a:gd name="connsiteY62" fmla="*/ 384794 h 978491"/>
              <a:gd name="connsiteX63" fmla="*/ 177998 w 741437"/>
              <a:gd name="connsiteY63" fmla="*/ 192397 h 978491"/>
              <a:gd name="connsiteX64" fmla="*/ 370064 w 741437"/>
              <a:gd name="connsiteY64" fmla="*/ 0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1437" h="978491">
                <a:moveTo>
                  <a:pt x="503209" y="725733"/>
                </a:moveTo>
                <a:cubicBezTo>
                  <a:pt x="503209" y="746627"/>
                  <a:pt x="503209" y="766740"/>
                  <a:pt x="503209" y="788219"/>
                </a:cubicBezTo>
                <a:cubicBezTo>
                  <a:pt x="481729" y="788219"/>
                  <a:pt x="461616" y="788219"/>
                  <a:pt x="440918" y="788219"/>
                </a:cubicBezTo>
                <a:cubicBezTo>
                  <a:pt x="440918" y="817119"/>
                  <a:pt x="440918" y="845238"/>
                  <a:pt x="440918" y="874528"/>
                </a:cubicBezTo>
                <a:cubicBezTo>
                  <a:pt x="461812" y="874528"/>
                  <a:pt x="482315" y="874528"/>
                  <a:pt x="503599" y="874528"/>
                </a:cubicBezTo>
                <a:cubicBezTo>
                  <a:pt x="503599" y="895812"/>
                  <a:pt x="503599" y="915925"/>
                  <a:pt x="503599" y="936428"/>
                </a:cubicBezTo>
                <a:cubicBezTo>
                  <a:pt x="532499" y="936428"/>
                  <a:pt x="560618" y="936428"/>
                  <a:pt x="589713" y="936428"/>
                </a:cubicBezTo>
                <a:cubicBezTo>
                  <a:pt x="589713" y="915729"/>
                  <a:pt x="589713" y="895422"/>
                  <a:pt x="589713" y="873942"/>
                </a:cubicBezTo>
                <a:cubicBezTo>
                  <a:pt x="610997" y="873942"/>
                  <a:pt x="631305" y="873942"/>
                  <a:pt x="651808" y="873942"/>
                </a:cubicBezTo>
                <a:cubicBezTo>
                  <a:pt x="651808" y="844847"/>
                  <a:pt x="651808" y="816729"/>
                  <a:pt x="651808" y="787438"/>
                </a:cubicBezTo>
                <a:cubicBezTo>
                  <a:pt x="630914" y="787438"/>
                  <a:pt x="610607" y="787438"/>
                  <a:pt x="589322" y="787438"/>
                </a:cubicBezTo>
                <a:cubicBezTo>
                  <a:pt x="589322" y="765959"/>
                  <a:pt x="589322" y="745651"/>
                  <a:pt x="589322" y="725733"/>
                </a:cubicBezTo>
                <a:cubicBezTo>
                  <a:pt x="560227" y="725733"/>
                  <a:pt x="532108" y="725733"/>
                  <a:pt x="503209" y="725733"/>
                </a:cubicBezTo>
                <a:close/>
                <a:moveTo>
                  <a:pt x="504966" y="424434"/>
                </a:moveTo>
                <a:cubicBezTo>
                  <a:pt x="536795" y="424434"/>
                  <a:pt x="568819" y="423652"/>
                  <a:pt x="600648" y="424824"/>
                </a:cubicBezTo>
                <a:cubicBezTo>
                  <a:pt x="680318" y="427363"/>
                  <a:pt x="740851" y="488091"/>
                  <a:pt x="741437" y="567956"/>
                </a:cubicBezTo>
                <a:lnTo>
                  <a:pt x="741437" y="978491"/>
                </a:lnTo>
                <a:lnTo>
                  <a:pt x="390386" y="978491"/>
                </a:lnTo>
                <a:lnTo>
                  <a:pt x="390343" y="791539"/>
                </a:lnTo>
                <a:cubicBezTo>
                  <a:pt x="390343" y="783337"/>
                  <a:pt x="392686" y="777870"/>
                  <a:pt x="398935" y="772598"/>
                </a:cubicBezTo>
                <a:cubicBezTo>
                  <a:pt x="433302" y="742722"/>
                  <a:pt x="467084" y="712260"/>
                  <a:pt x="501256" y="681993"/>
                </a:cubicBezTo>
                <a:cubicBezTo>
                  <a:pt x="503404" y="680040"/>
                  <a:pt x="505552" y="678088"/>
                  <a:pt x="507895" y="675744"/>
                </a:cubicBezTo>
                <a:cubicBezTo>
                  <a:pt x="500475" y="655632"/>
                  <a:pt x="493250" y="635519"/>
                  <a:pt x="485439" y="614235"/>
                </a:cubicBezTo>
                <a:cubicBezTo>
                  <a:pt x="510434" y="606619"/>
                  <a:pt x="534647" y="599004"/>
                  <a:pt x="560618" y="591193"/>
                </a:cubicBezTo>
                <a:cubicBezTo>
                  <a:pt x="540505" y="535737"/>
                  <a:pt x="520392" y="480866"/>
                  <a:pt x="500280" y="425215"/>
                </a:cubicBezTo>
                <a:cubicBezTo>
                  <a:pt x="502037" y="424824"/>
                  <a:pt x="503599" y="424434"/>
                  <a:pt x="504966" y="424434"/>
                </a:cubicBezTo>
                <a:close/>
                <a:moveTo>
                  <a:pt x="252874" y="424434"/>
                </a:moveTo>
                <a:cubicBezTo>
                  <a:pt x="232566" y="480085"/>
                  <a:pt x="212648" y="534956"/>
                  <a:pt x="192340" y="590998"/>
                </a:cubicBezTo>
                <a:cubicBezTo>
                  <a:pt x="217530" y="598809"/>
                  <a:pt x="241939" y="606229"/>
                  <a:pt x="267519" y="614039"/>
                </a:cubicBezTo>
                <a:cubicBezTo>
                  <a:pt x="261270" y="631223"/>
                  <a:pt x="255608" y="648407"/>
                  <a:pt x="248578" y="665005"/>
                </a:cubicBezTo>
                <a:cubicBezTo>
                  <a:pt x="245063" y="673401"/>
                  <a:pt x="247016" y="678088"/>
                  <a:pt x="253655" y="683750"/>
                </a:cubicBezTo>
                <a:cubicBezTo>
                  <a:pt x="287241" y="713041"/>
                  <a:pt x="320242" y="742917"/>
                  <a:pt x="353828" y="772207"/>
                </a:cubicBezTo>
                <a:cubicBezTo>
                  <a:pt x="360272" y="777870"/>
                  <a:pt x="363006" y="783337"/>
                  <a:pt x="363006" y="792124"/>
                </a:cubicBezTo>
                <a:lnTo>
                  <a:pt x="362963" y="978491"/>
                </a:lnTo>
                <a:lnTo>
                  <a:pt x="0" y="978491"/>
                </a:lnTo>
                <a:lnTo>
                  <a:pt x="0" y="564637"/>
                </a:lnTo>
                <a:cubicBezTo>
                  <a:pt x="391" y="489653"/>
                  <a:pt x="60339" y="427753"/>
                  <a:pt x="135322" y="424629"/>
                </a:cubicBezTo>
                <a:cubicBezTo>
                  <a:pt x="173985" y="423067"/>
                  <a:pt x="212648" y="424434"/>
                  <a:pt x="252874" y="424434"/>
                </a:cubicBezTo>
                <a:close/>
                <a:moveTo>
                  <a:pt x="289779" y="424043"/>
                </a:moveTo>
                <a:cubicBezTo>
                  <a:pt x="297395" y="424629"/>
                  <a:pt x="303253" y="424043"/>
                  <a:pt x="306963" y="433611"/>
                </a:cubicBezTo>
                <a:cubicBezTo>
                  <a:pt x="326295" y="484967"/>
                  <a:pt x="346798" y="535932"/>
                  <a:pt x="366715" y="587093"/>
                </a:cubicBezTo>
                <a:cubicBezTo>
                  <a:pt x="367692" y="589827"/>
                  <a:pt x="368863" y="592560"/>
                  <a:pt x="370816" y="596856"/>
                </a:cubicBezTo>
                <a:cubicBezTo>
                  <a:pt x="372769" y="592365"/>
                  <a:pt x="374135" y="589241"/>
                  <a:pt x="375502" y="586116"/>
                </a:cubicBezTo>
                <a:cubicBezTo>
                  <a:pt x="395615" y="534956"/>
                  <a:pt x="415728" y="483991"/>
                  <a:pt x="435450" y="432635"/>
                </a:cubicBezTo>
                <a:cubicBezTo>
                  <a:pt x="437989" y="425996"/>
                  <a:pt x="441308" y="424043"/>
                  <a:pt x="448143" y="424043"/>
                </a:cubicBezTo>
                <a:cubicBezTo>
                  <a:pt x="472551" y="424239"/>
                  <a:pt x="472356" y="424043"/>
                  <a:pt x="480558" y="447280"/>
                </a:cubicBezTo>
                <a:cubicBezTo>
                  <a:pt x="495007" y="488873"/>
                  <a:pt x="509848" y="530660"/>
                  <a:pt x="525079" y="573424"/>
                </a:cubicBezTo>
                <a:cubicBezTo>
                  <a:pt x="499694" y="581235"/>
                  <a:pt x="475480" y="588655"/>
                  <a:pt x="450095" y="596466"/>
                </a:cubicBezTo>
                <a:cubicBezTo>
                  <a:pt x="453024" y="604667"/>
                  <a:pt x="455758" y="612478"/>
                  <a:pt x="458687" y="620288"/>
                </a:cubicBezTo>
                <a:cubicBezTo>
                  <a:pt x="463764" y="633957"/>
                  <a:pt x="469036" y="647626"/>
                  <a:pt x="473723" y="661490"/>
                </a:cubicBezTo>
                <a:cubicBezTo>
                  <a:pt x="474699" y="664224"/>
                  <a:pt x="474504" y="669106"/>
                  <a:pt x="472747" y="670668"/>
                </a:cubicBezTo>
                <a:cubicBezTo>
                  <a:pt x="441113" y="699177"/>
                  <a:pt x="409284" y="727491"/>
                  <a:pt x="376869" y="756196"/>
                </a:cubicBezTo>
                <a:cubicBezTo>
                  <a:pt x="373940" y="753657"/>
                  <a:pt x="371011" y="751509"/>
                  <a:pt x="368473" y="749361"/>
                </a:cubicBezTo>
                <a:cubicBezTo>
                  <a:pt x="340549" y="724562"/>
                  <a:pt x="312626" y="699568"/>
                  <a:pt x="284507" y="674964"/>
                </a:cubicBezTo>
                <a:cubicBezTo>
                  <a:pt x="278844" y="670082"/>
                  <a:pt x="277087" y="666372"/>
                  <a:pt x="280211" y="658756"/>
                </a:cubicBezTo>
                <a:cubicBezTo>
                  <a:pt x="288412" y="638644"/>
                  <a:pt x="295442" y="618140"/>
                  <a:pt x="303253" y="596856"/>
                </a:cubicBezTo>
                <a:cubicBezTo>
                  <a:pt x="278063" y="589046"/>
                  <a:pt x="253459" y="581430"/>
                  <a:pt x="228074" y="573619"/>
                </a:cubicBezTo>
                <a:cubicBezTo>
                  <a:pt x="237642" y="546477"/>
                  <a:pt x="246820" y="520311"/>
                  <a:pt x="256193" y="494145"/>
                </a:cubicBezTo>
                <a:cubicBezTo>
                  <a:pt x="263223" y="474227"/>
                  <a:pt x="270448" y="454505"/>
                  <a:pt x="277477" y="434588"/>
                </a:cubicBezTo>
                <a:cubicBezTo>
                  <a:pt x="279625" y="428534"/>
                  <a:pt x="281187" y="423262"/>
                  <a:pt x="289779" y="424043"/>
                </a:cubicBezTo>
                <a:close/>
                <a:moveTo>
                  <a:pt x="370064" y="0"/>
                </a:moveTo>
                <a:cubicBezTo>
                  <a:pt x="476289" y="-331"/>
                  <a:pt x="562793" y="85510"/>
                  <a:pt x="562958" y="191734"/>
                </a:cubicBezTo>
                <a:cubicBezTo>
                  <a:pt x="563290" y="298124"/>
                  <a:pt x="476786" y="384794"/>
                  <a:pt x="370395" y="384794"/>
                </a:cubicBezTo>
                <a:cubicBezTo>
                  <a:pt x="264337" y="384794"/>
                  <a:pt x="178164" y="298621"/>
                  <a:pt x="177998" y="192397"/>
                </a:cubicBezTo>
                <a:cubicBezTo>
                  <a:pt x="177998" y="86007"/>
                  <a:pt x="263508" y="331"/>
                  <a:pt x="370064" y="0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41">
            <a:extLst>
              <a:ext uri="{FF2B5EF4-FFF2-40B4-BE49-F238E27FC236}">
                <a16:creationId xmlns:a16="http://schemas.microsoft.com/office/drawing/2014/main" xmlns="" id="{2C622E8F-654F-4B00-B536-E0223D5F7D1B}"/>
              </a:ext>
            </a:extLst>
          </p:cNvPr>
          <p:cNvSpPr/>
          <p:nvPr/>
        </p:nvSpPr>
        <p:spPr>
          <a:xfrm>
            <a:off x="9733219" y="5584736"/>
            <a:ext cx="671340" cy="885749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E3C3DDBD-AD82-4207-97CF-431A253EA9DE}"/>
              </a:ext>
            </a:extLst>
          </p:cNvPr>
          <p:cNvGrpSpPr/>
          <p:nvPr/>
        </p:nvGrpSpPr>
        <p:grpSpPr>
          <a:xfrm>
            <a:off x="9841378" y="5432565"/>
            <a:ext cx="485781" cy="548556"/>
            <a:chOff x="4437737" y="4494932"/>
            <a:chExt cx="1166668" cy="1317427"/>
          </a:xfrm>
        </p:grpSpPr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xmlns="" id="{D2E8B371-2FC6-4927-AC8B-900672D795BB}"/>
                </a:ext>
              </a:extLst>
            </p:cNvPr>
            <p:cNvSpPr/>
            <p:nvPr/>
          </p:nvSpPr>
          <p:spPr>
            <a:xfrm>
              <a:off x="4491136" y="4849725"/>
              <a:ext cx="962635" cy="962634"/>
            </a:xfrm>
            <a:prstGeom prst="blockArc">
              <a:avLst>
                <a:gd name="adj1" fmla="val 10800000"/>
                <a:gd name="adj2" fmla="val 1"/>
                <a:gd name="adj3" fmla="val 28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: Top Corners Rounded 280">
              <a:extLst>
                <a:ext uri="{FF2B5EF4-FFF2-40B4-BE49-F238E27FC236}">
                  <a16:creationId xmlns:a16="http://schemas.microsoft.com/office/drawing/2014/main" xmlns="" id="{99B2F4EC-D568-454F-803D-54C1302B602D}"/>
                </a:ext>
              </a:extLst>
            </p:cNvPr>
            <p:cNvSpPr/>
            <p:nvPr/>
          </p:nvSpPr>
          <p:spPr>
            <a:xfrm rot="5400000">
              <a:off x="5322929" y="5326133"/>
              <a:ext cx="261729" cy="66708"/>
            </a:xfrm>
            <a:prstGeom prst="round2SameRect">
              <a:avLst>
                <a:gd name="adj1" fmla="val 40396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xmlns="" id="{5391AB3F-82FD-4E16-8677-F6C1E23FD08B}"/>
                </a:ext>
              </a:extLst>
            </p:cNvPr>
            <p:cNvSpPr/>
            <p:nvPr/>
          </p:nvSpPr>
          <p:spPr>
            <a:xfrm>
              <a:off x="4437737" y="4494932"/>
              <a:ext cx="1166668" cy="1166665"/>
            </a:xfrm>
            <a:prstGeom prst="blockArc">
              <a:avLst>
                <a:gd name="adj1" fmla="val 2577978"/>
                <a:gd name="adj2" fmla="val 5330971"/>
                <a:gd name="adj3" fmla="val 14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: Rounded Corners 282">
              <a:extLst>
                <a:ext uri="{FF2B5EF4-FFF2-40B4-BE49-F238E27FC236}">
                  <a16:creationId xmlns:a16="http://schemas.microsoft.com/office/drawing/2014/main" xmlns="" id="{40F2BCEC-FE77-4603-B785-78F19795D3FE}"/>
                </a:ext>
              </a:extLst>
            </p:cNvPr>
            <p:cNvSpPr/>
            <p:nvPr/>
          </p:nvSpPr>
          <p:spPr>
            <a:xfrm>
              <a:off x="4908020" y="5614912"/>
              <a:ext cx="204571" cy="72265"/>
            </a:xfrm>
            <a:prstGeom prst="roundRect">
              <a:avLst>
                <a:gd name="adj" fmla="val 38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0">
            <a:extLst>
              <a:ext uri="{FF2B5EF4-FFF2-40B4-BE49-F238E27FC236}">
                <a16:creationId xmlns:a16="http://schemas.microsoft.com/office/drawing/2014/main" xmlns="" id="{2E466B35-D21A-4A65-9408-3888B78F535C}"/>
              </a:ext>
            </a:extLst>
          </p:cNvPr>
          <p:cNvGrpSpPr/>
          <p:nvPr/>
        </p:nvGrpSpPr>
        <p:grpSpPr>
          <a:xfrm>
            <a:off x="1208099" y="507433"/>
            <a:ext cx="3338774" cy="5651950"/>
            <a:chOff x="947897" y="1831704"/>
            <a:chExt cx="2670285" cy="452031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4E3EFDC-DE51-4C0F-9AFC-E01D5805892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8FC0CFB3-00E9-401D-8548-9310228FDA70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3A21E2B-B038-4650-A773-2B1180089A7D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4E986D3-4CFC-4397-BF82-351367B70201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F79F8E2-F747-45CC-837F-7748022B8363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DAD7D12-6CD3-4811-AF4C-4AEBF192496E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12BB468-006E-402E-93A5-292313B2298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101BBBA-9E86-49F6-BCB8-4DDC9920B0C2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Heart 26">
            <a:extLst>
              <a:ext uri="{FF2B5EF4-FFF2-40B4-BE49-F238E27FC236}">
                <a16:creationId xmlns:a16="http://schemas.microsoft.com/office/drawing/2014/main" xmlns="" id="{A99A5D6C-0153-4DDE-88FC-8174994DB58D}"/>
              </a:ext>
            </a:extLst>
          </p:cNvPr>
          <p:cNvSpPr/>
          <p:nvPr/>
        </p:nvSpPr>
        <p:spPr>
          <a:xfrm rot="20665493">
            <a:off x="2170675" y="1186150"/>
            <a:ext cx="2504496" cy="2106141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FD8A937-595E-4798-81A5-602A4F7A5366}"/>
              </a:ext>
            </a:extLst>
          </p:cNvPr>
          <p:cNvGrpSpPr/>
          <p:nvPr/>
        </p:nvGrpSpPr>
        <p:grpSpPr>
          <a:xfrm>
            <a:off x="478596" y="2164625"/>
            <a:ext cx="5070756" cy="2758138"/>
            <a:chOff x="918856" y="2154577"/>
            <a:chExt cx="5070756" cy="2758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0A17B6C-F3F0-46EF-BA1F-46FBEFA64DE6}"/>
                </a:ext>
              </a:extLst>
            </p:cNvPr>
            <p:cNvGrpSpPr/>
            <p:nvPr/>
          </p:nvGrpSpPr>
          <p:grpSpPr>
            <a:xfrm rot="5400000">
              <a:off x="2075165" y="998268"/>
              <a:ext cx="2758138" cy="5070755"/>
              <a:chOff x="2183130" y="1760603"/>
              <a:chExt cx="2758138" cy="4368220"/>
            </a:xfrm>
          </p:grpSpPr>
          <p:pic>
            <p:nvPicPr>
              <p:cNvPr id="4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xmlns="" id="{2EF39763-31DF-4179-96AA-D30C35EE6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>
                <a:off x="2619417" y="3677653"/>
                <a:ext cx="4238901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xmlns="" id="{88118BA5-F7AC-488B-9879-F33CB8D77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8935" y="3734798"/>
                <a:ext cx="4353192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80D879F-A49A-4DA4-AB46-0384D5F5FBB1}"/>
                  </a:ext>
                </a:extLst>
              </p:cNvPr>
              <p:cNvSpPr/>
              <p:nvPr/>
            </p:nvSpPr>
            <p:spPr>
              <a:xfrm>
                <a:off x="2406367" y="1825336"/>
                <a:ext cx="695052" cy="4303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F63CB75-64FD-4D5C-8B06-D4B90EEF2C20}"/>
                </a:ext>
              </a:extLst>
            </p:cNvPr>
            <p:cNvSpPr/>
            <p:nvPr/>
          </p:nvSpPr>
          <p:spPr>
            <a:xfrm>
              <a:off x="1167897" y="2391203"/>
              <a:ext cx="4821715" cy="226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0D467F6-660B-4D20-9B63-362EE2A0390E}"/>
              </a:ext>
            </a:extLst>
          </p:cNvPr>
          <p:cNvGrpSpPr/>
          <p:nvPr/>
        </p:nvGrpSpPr>
        <p:grpSpPr>
          <a:xfrm>
            <a:off x="996286" y="2545284"/>
            <a:ext cx="3596618" cy="1976098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F2D44A1-3A6A-4CD4-AE96-70DFEAEC1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FFC00FD-8CA9-46E4-99B5-42F47EE6D6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4EA027-A0CB-4EF7-82F3-0EC2D272A78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5BB244E-506A-4F9A-B193-7E6375E41A6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37CBF27-93DD-4587-9700-FF0C51CC16E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5652C44-94B1-4E68-8B90-40DAAD3C61D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xmlns="" id="{DFEDF52D-5E21-4C81-B68A-7A52B14E0CE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DA5D5C9A-ACC5-42E7-97B2-EF668CC36D9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DD75EE87-762A-4AF7-936D-83A99764C16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DEBD444B-C0DC-4F7E-A197-641CA6967B7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D25FE99A-6FE6-4A69-85B3-8F8A5955978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15B18E3-070B-49B3-BABB-03E27CE1C9F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51">
            <a:extLst>
              <a:ext uri="{FF2B5EF4-FFF2-40B4-BE49-F238E27FC236}">
                <a16:creationId xmlns:a16="http://schemas.microsoft.com/office/drawing/2014/main" xmlns="" id="{2E32521B-4FF3-4390-8B7A-06D6E6E2D05F}"/>
              </a:ext>
            </a:extLst>
          </p:cNvPr>
          <p:cNvGrpSpPr/>
          <p:nvPr/>
        </p:nvGrpSpPr>
        <p:grpSpPr>
          <a:xfrm>
            <a:off x="1926126" y="2735639"/>
            <a:ext cx="1915765" cy="1403896"/>
            <a:chOff x="1416767" y="0"/>
            <a:chExt cx="93584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4D6DC264-F750-485C-90EE-95010B384D76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5A96B34-8B4B-4748-A8F0-8C530A2C6563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BC5EB121-5730-44DB-B9AE-F5F82105120A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519CEFFC-3CB0-4575-A6A9-DFC66580AC59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E272F9D-5614-4643-B552-A7ABFC58423F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CACE7585-1A75-4610-AF67-77221CD9FA40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022C73B4-1B3C-4625-90E0-4048225B8C80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463AADAF-B86B-482E-B89E-0E0C7DD08D9B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1CEB36F2-3C51-4C1A-B9EB-B2ED516FFAA5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0FE6CFFC-4943-429F-B1AC-D52FBAFE7DF9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876E571E-ED52-4DC5-9AF8-8EFD6D013E4E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08621C5A-F63D-403B-A1A9-E4D196CCFA01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01AF8EE7-F006-40F6-9206-D95B22058817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9A87774-8990-41AE-975B-C90C78DAF993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3689DAF-4370-4DEC-B50E-950211446872}"/>
              </a:ext>
            </a:extLst>
          </p:cNvPr>
          <p:cNvSpPr txBox="1"/>
          <p:nvPr/>
        </p:nvSpPr>
        <p:spPr>
          <a:xfrm>
            <a:off x="5259897" y="861779"/>
            <a:ext cx="632476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DYNAMIC WEBAPP AT YOUR EASE !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7" name="Graphic 179">
            <a:extLst>
              <a:ext uri="{FF2B5EF4-FFF2-40B4-BE49-F238E27FC236}">
                <a16:creationId xmlns:a16="http://schemas.microsoft.com/office/drawing/2014/main" xmlns="" id="{A268E0DB-7C7C-4C56-BC0B-338B9318C391}"/>
              </a:ext>
            </a:extLst>
          </p:cNvPr>
          <p:cNvGrpSpPr/>
          <p:nvPr/>
        </p:nvGrpSpPr>
        <p:grpSpPr>
          <a:xfrm>
            <a:off x="6513808" y="2143530"/>
            <a:ext cx="3816945" cy="2123175"/>
            <a:chOff x="0" y="38100"/>
            <a:chExt cx="12192000" cy="6781800"/>
          </a:xfrm>
        </p:grpSpPr>
        <p:sp>
          <p:nvSpPr>
            <p:cNvPr id="72" name="Freeform: Shape 181">
              <a:extLst>
                <a:ext uri="{FF2B5EF4-FFF2-40B4-BE49-F238E27FC236}">
                  <a16:creationId xmlns:a16="http://schemas.microsoft.com/office/drawing/2014/main" xmlns="" id="{4BE85439-AE86-4E62-B030-9DCBE14E1AA6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82">
              <a:extLst>
                <a:ext uri="{FF2B5EF4-FFF2-40B4-BE49-F238E27FC236}">
                  <a16:creationId xmlns:a16="http://schemas.microsoft.com/office/drawing/2014/main" xmlns="" id="{7A23BB79-7750-414C-BE5A-AAE549A94BA1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84022" y="4922763"/>
            <a:ext cx="484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2800" dirty="0" smtClean="0">
                <a:solidFill>
                  <a:srgbClr val="002060"/>
                </a:solidFill>
              </a:rPr>
              <a:t>Feeling Unwell, Contact a health specialist right away !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xmlns="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xmlns="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xmlns="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86C1188-6531-4BEC-9F3D-F90131E9F3EC}"/>
              </a:ext>
            </a:extLst>
          </p:cNvPr>
          <p:cNvGrpSpPr/>
          <p:nvPr/>
        </p:nvGrpSpPr>
        <p:grpSpPr>
          <a:xfrm>
            <a:off x="660604" y="2736347"/>
            <a:ext cx="4321299" cy="2836725"/>
            <a:chOff x="1546363" y="2786226"/>
            <a:chExt cx="4321299" cy="28367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8D780B7-4706-4F86-BEA1-1BF65603C6FC}"/>
                </a:ext>
              </a:extLst>
            </p:cNvPr>
            <p:cNvSpPr txBox="1"/>
            <p:nvPr/>
          </p:nvSpPr>
          <p:spPr>
            <a:xfrm>
              <a:off x="1546363" y="2786226"/>
              <a:ext cx="4321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 smtClean="0">
                  <a:cs typeface="Arial" pitchFamily="34" charset="0"/>
                </a:rPr>
                <a:t>Get accurate predictions with our ML based </a:t>
              </a:r>
              <a:r>
                <a:rPr lang="en-US" altLang="ko-KR" sz="2000" b="1" dirty="0" err="1" smtClean="0">
                  <a:cs typeface="Arial" pitchFamily="34" charset="0"/>
                </a:rPr>
                <a:t>webapp</a:t>
              </a:r>
              <a:endParaRPr lang="en-US" altLang="ko-KR" sz="2000" b="1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6B309B2-EA45-4B08-9086-018C3C489D8F}"/>
                </a:ext>
              </a:extLst>
            </p:cNvPr>
            <p:cNvSpPr txBox="1"/>
            <p:nvPr/>
          </p:nvSpPr>
          <p:spPr>
            <a:xfrm>
              <a:off x="1546363" y="5038176"/>
              <a:ext cx="4321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 smtClean="0">
                  <a:cs typeface="Arial" pitchFamily="34" charset="0"/>
                </a:rPr>
                <a:t>Get location of nearest hospital immediately</a:t>
              </a:r>
              <a:endParaRPr lang="en-US" altLang="ko-KR" sz="2000" b="1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D8A4CF1-9A86-471F-98D4-91B19A714010}"/>
                </a:ext>
              </a:extLst>
            </p:cNvPr>
            <p:cNvSpPr txBox="1"/>
            <p:nvPr/>
          </p:nvSpPr>
          <p:spPr>
            <a:xfrm>
              <a:off x="1546363" y="3992238"/>
              <a:ext cx="4321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000" b="1" dirty="0" smtClean="0">
                  <a:cs typeface="Arial" pitchFamily="34" charset="0"/>
                </a:rPr>
                <a:t>Self-</a:t>
              </a:r>
              <a:r>
                <a:rPr lang="en-US" altLang="ko-KR" sz="2000" b="1" dirty="0" err="1" smtClean="0">
                  <a:cs typeface="Arial" pitchFamily="34" charset="0"/>
                </a:rPr>
                <a:t>analyse</a:t>
              </a:r>
              <a:r>
                <a:rPr lang="en-US" altLang="ko-KR" sz="2000" b="1" dirty="0" smtClean="0">
                  <a:cs typeface="Arial" pitchFamily="34" charset="0"/>
                </a:rPr>
                <a:t> your health with our </a:t>
              </a:r>
              <a:r>
                <a:rPr lang="en-US" altLang="ko-KR" sz="2000" b="1" dirty="0" err="1" smtClean="0">
                  <a:cs typeface="Arial" pitchFamily="34" charset="0"/>
                </a:rPr>
                <a:t>covid</a:t>
              </a:r>
              <a:r>
                <a:rPr lang="en-US" altLang="ko-KR" sz="2000" b="1" dirty="0" smtClean="0">
                  <a:cs typeface="Arial" pitchFamily="34" charset="0"/>
                </a:rPr>
                <a:t> tracker</a:t>
              </a:r>
              <a:endParaRPr lang="en-US" altLang="ko-KR" sz="2000" b="1" dirty="0"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42C4A40-2122-41E0-BAE8-761BE54E1CBD}"/>
              </a:ext>
            </a:extLst>
          </p:cNvPr>
          <p:cNvSpPr txBox="1"/>
          <p:nvPr/>
        </p:nvSpPr>
        <p:spPr>
          <a:xfrm>
            <a:off x="6849658" y="86013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latin typeface="+mj-lt"/>
                <a:cs typeface="Arial" pitchFamily="34" charset="0"/>
              </a:rPr>
              <a:t>AWESOME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0A0ED3-EDD6-4392-B6E1-1F4CF2B1AC47}"/>
              </a:ext>
            </a:extLst>
          </p:cNvPr>
          <p:cNvSpPr txBox="1"/>
          <p:nvPr/>
        </p:nvSpPr>
        <p:spPr>
          <a:xfrm>
            <a:off x="6849658" y="150729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solidFill>
                  <a:schemeClr val="accent2"/>
                </a:solidFill>
                <a:cs typeface="Arial" pitchFamily="34" charset="0"/>
              </a:rPr>
              <a:t>FEATURES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1B8F71-BC46-48A2-A944-76395EB4548A}"/>
              </a:ext>
            </a:extLst>
          </p:cNvPr>
          <p:cNvSpPr txBox="1"/>
          <p:nvPr/>
        </p:nvSpPr>
        <p:spPr>
          <a:xfrm>
            <a:off x="6849658" y="625313"/>
            <a:ext cx="419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accent1"/>
                </a:solidFill>
                <a:cs typeface="Arial" pitchFamily="34" charset="0"/>
              </a:rPr>
              <a:t>UNIQUENESS OF OUR WEBAPP</a:t>
            </a:r>
            <a:endParaRPr lang="ko-KR" altLang="en-US" sz="2000" b="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Graphic 179">
            <a:extLst>
              <a:ext uri="{FF2B5EF4-FFF2-40B4-BE49-F238E27FC236}">
                <a16:creationId xmlns:a16="http://schemas.microsoft.com/office/drawing/2014/main" xmlns="" id="{D221911A-CF6B-45E9-841C-76893C2F8266}"/>
              </a:ext>
            </a:extLst>
          </p:cNvPr>
          <p:cNvGrpSpPr/>
          <p:nvPr/>
        </p:nvGrpSpPr>
        <p:grpSpPr>
          <a:xfrm>
            <a:off x="5174902" y="2461314"/>
            <a:ext cx="6844648" cy="3807335"/>
            <a:chOff x="0" y="38100"/>
            <a:chExt cx="12192000" cy="6781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A7D805C-9121-4FDE-9BAC-1E4425BC84C8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BAEA4DB-EC9E-4AD0-9CBC-21BC39B64BB5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:a16="http://schemas.microsoft.com/office/drawing/2014/main" xmlns="" id="{05ADE562-83E4-4F4E-BB49-26001E38B8CA}"/>
              </a:ext>
            </a:extLst>
          </p:cNvPr>
          <p:cNvSpPr/>
          <p:nvPr/>
        </p:nvSpPr>
        <p:spPr>
          <a:xfrm>
            <a:off x="9615333" y="4240313"/>
            <a:ext cx="448003" cy="44800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093F54A-5047-430A-BE4B-751B8A97079F}"/>
              </a:ext>
            </a:extLst>
          </p:cNvPr>
          <p:cNvGrpSpPr/>
          <p:nvPr/>
        </p:nvGrpSpPr>
        <p:grpSpPr>
          <a:xfrm rot="20857237">
            <a:off x="9024574" y="3519587"/>
            <a:ext cx="1109031" cy="1274933"/>
            <a:chOff x="8873991" y="3923317"/>
            <a:chExt cx="1109031" cy="12749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22895FC-3765-4CEC-ACEC-0A04BDAFA5E8}"/>
                </a:ext>
              </a:extLst>
            </p:cNvPr>
            <p:cNvGrpSpPr/>
            <p:nvPr/>
          </p:nvGrpSpPr>
          <p:grpSpPr>
            <a:xfrm>
              <a:off x="8932620" y="3923317"/>
              <a:ext cx="1050402" cy="1274933"/>
              <a:chOff x="8772175" y="4670224"/>
              <a:chExt cx="1050402" cy="1274933"/>
            </a:xfrm>
            <a:solidFill>
              <a:schemeClr val="bg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940E0907-0F25-49DC-B94F-BDA5FAE3D413}"/>
                  </a:ext>
                </a:extLst>
              </p:cNvPr>
              <p:cNvSpPr/>
              <p:nvPr/>
            </p:nvSpPr>
            <p:spPr>
              <a:xfrm rot="567401">
                <a:off x="8772175" y="4670224"/>
                <a:ext cx="116160" cy="704068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B416E369-C8CC-4B34-9F95-24F901D1F5A2}"/>
                  </a:ext>
                </a:extLst>
              </p:cNvPr>
              <p:cNvSpPr/>
              <p:nvPr/>
            </p:nvSpPr>
            <p:spPr>
              <a:xfrm rot="2624473">
                <a:off x="9205359" y="5419204"/>
                <a:ext cx="175807" cy="376730"/>
              </a:xfrm>
              <a:custGeom>
                <a:avLst/>
                <a:gdLst>
                  <a:gd name="connsiteX0" fmla="*/ 0 w 144018"/>
                  <a:gd name="connsiteY0" fmla="*/ 4566 h 308610"/>
                  <a:gd name="connsiteX1" fmla="*/ 19888 w 144018"/>
                  <a:gd name="connsiteY1" fmla="*/ 7309 h 308610"/>
                  <a:gd name="connsiteX2" fmla="*/ 28804 w 144018"/>
                  <a:gd name="connsiteY2" fmla="*/ 73146 h 308610"/>
                  <a:gd name="connsiteX3" fmla="*/ 75438 w 144018"/>
                  <a:gd name="connsiteY3" fmla="*/ 239109 h 308610"/>
                  <a:gd name="connsiteX4" fmla="*/ 104242 w 144018"/>
                  <a:gd name="connsiteY4" fmla="*/ 280943 h 308610"/>
                  <a:gd name="connsiteX5" fmla="*/ 143332 w 144018"/>
                  <a:gd name="connsiteY5" fmla="*/ 297402 h 308610"/>
                  <a:gd name="connsiteX6" fmla="*/ 143332 w 144018"/>
                  <a:gd name="connsiteY6" fmla="*/ 314547 h 308610"/>
                  <a:gd name="connsiteX7" fmla="*/ 60350 w 144018"/>
                  <a:gd name="connsiteY7" fmla="*/ 243910 h 308610"/>
                  <a:gd name="connsiteX8" fmla="*/ 4115 w 144018"/>
                  <a:gd name="connsiteY8" fmla="*/ 29940 h 308610"/>
                  <a:gd name="connsiteX9" fmla="*/ 0 w 144018"/>
                  <a:gd name="connsiteY9" fmla="*/ 4566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18" h="308610">
                    <a:moveTo>
                      <a:pt x="0" y="4566"/>
                    </a:moveTo>
                    <a:cubicBezTo>
                      <a:pt x="9601" y="-3664"/>
                      <a:pt x="13716" y="451"/>
                      <a:pt x="19888" y="7309"/>
                    </a:cubicBezTo>
                    <a:cubicBezTo>
                      <a:pt x="21260" y="32684"/>
                      <a:pt x="24689" y="52572"/>
                      <a:pt x="28804" y="73146"/>
                    </a:cubicBezTo>
                    <a:cubicBezTo>
                      <a:pt x="40462" y="129381"/>
                      <a:pt x="58979" y="202762"/>
                      <a:pt x="75438" y="239109"/>
                    </a:cubicBezTo>
                    <a:cubicBezTo>
                      <a:pt x="80924" y="250082"/>
                      <a:pt x="97384" y="274085"/>
                      <a:pt x="104242" y="280943"/>
                    </a:cubicBezTo>
                    <a:cubicBezTo>
                      <a:pt x="114529" y="289173"/>
                      <a:pt x="128930" y="297402"/>
                      <a:pt x="143332" y="297402"/>
                    </a:cubicBezTo>
                    <a:cubicBezTo>
                      <a:pt x="148133" y="302889"/>
                      <a:pt x="148133" y="309061"/>
                      <a:pt x="143332" y="314547"/>
                    </a:cubicBezTo>
                    <a:cubicBezTo>
                      <a:pt x="102184" y="307004"/>
                      <a:pt x="76810" y="280257"/>
                      <a:pt x="60350" y="243910"/>
                    </a:cubicBezTo>
                    <a:cubicBezTo>
                      <a:pt x="31547" y="174644"/>
                      <a:pt x="14402" y="104007"/>
                      <a:pt x="4115" y="29940"/>
                    </a:cubicBezTo>
                    <a:cubicBezTo>
                      <a:pt x="3429" y="21711"/>
                      <a:pt x="2057" y="12110"/>
                      <a:pt x="0" y="4566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D3AC3BE8-304E-4C32-A75F-D93A0350BD78}"/>
                  </a:ext>
                </a:extLst>
              </p:cNvPr>
              <p:cNvSpPr/>
              <p:nvPr/>
            </p:nvSpPr>
            <p:spPr>
              <a:xfrm rot="2624473">
                <a:off x="9453204" y="5568427"/>
                <a:ext cx="92090" cy="376730"/>
              </a:xfrm>
              <a:custGeom>
                <a:avLst/>
                <a:gdLst>
                  <a:gd name="connsiteX0" fmla="*/ 0 w 75438"/>
                  <a:gd name="connsiteY0" fmla="*/ 9601 h 308610"/>
                  <a:gd name="connsiteX1" fmla="*/ 17145 w 75438"/>
                  <a:gd name="connsiteY1" fmla="*/ 0 h 308610"/>
                  <a:gd name="connsiteX2" fmla="*/ 75438 w 75438"/>
                  <a:gd name="connsiteY2" fmla="*/ 233858 h 308610"/>
                  <a:gd name="connsiteX3" fmla="*/ 75438 w 75438"/>
                  <a:gd name="connsiteY3" fmla="*/ 279121 h 308610"/>
                  <a:gd name="connsiteX4" fmla="*/ 65151 w 75438"/>
                  <a:gd name="connsiteY4" fmla="*/ 311353 h 308610"/>
                  <a:gd name="connsiteX5" fmla="*/ 47320 w 75438"/>
                  <a:gd name="connsiteY5" fmla="*/ 296951 h 308610"/>
                  <a:gd name="connsiteX6" fmla="*/ 61722 w 75438"/>
                  <a:gd name="connsiteY6" fmla="*/ 256489 h 308610"/>
                  <a:gd name="connsiteX7" fmla="*/ 57607 w 75438"/>
                  <a:gd name="connsiteY7" fmla="*/ 225628 h 308610"/>
                  <a:gd name="connsiteX8" fmla="*/ 5487 w 75438"/>
                  <a:gd name="connsiteY8" fmla="*/ 25375 h 308610"/>
                  <a:gd name="connsiteX9" fmla="*/ 0 w 75438"/>
                  <a:gd name="connsiteY9" fmla="*/ 9601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38" h="308610">
                    <a:moveTo>
                      <a:pt x="0" y="9601"/>
                    </a:moveTo>
                    <a:cubicBezTo>
                      <a:pt x="6172" y="3429"/>
                      <a:pt x="11659" y="6172"/>
                      <a:pt x="17145" y="0"/>
                    </a:cubicBezTo>
                    <a:cubicBezTo>
                      <a:pt x="45263" y="100127"/>
                      <a:pt x="62408" y="153619"/>
                      <a:pt x="75438" y="233858"/>
                    </a:cubicBezTo>
                    <a:cubicBezTo>
                      <a:pt x="78181" y="248945"/>
                      <a:pt x="78181" y="264033"/>
                      <a:pt x="75438" y="279121"/>
                    </a:cubicBezTo>
                    <a:cubicBezTo>
                      <a:pt x="71323" y="292837"/>
                      <a:pt x="69266" y="297637"/>
                      <a:pt x="65151" y="311353"/>
                    </a:cubicBezTo>
                    <a:cubicBezTo>
                      <a:pt x="56236" y="314782"/>
                      <a:pt x="53493" y="304495"/>
                      <a:pt x="47320" y="296951"/>
                    </a:cubicBezTo>
                    <a:cubicBezTo>
                      <a:pt x="58293" y="285979"/>
                      <a:pt x="61036" y="277749"/>
                      <a:pt x="61722" y="256489"/>
                    </a:cubicBezTo>
                    <a:cubicBezTo>
                      <a:pt x="59665" y="243459"/>
                      <a:pt x="60351" y="233172"/>
                      <a:pt x="57607" y="225628"/>
                    </a:cubicBezTo>
                    <a:cubicBezTo>
                      <a:pt x="44577" y="157734"/>
                      <a:pt x="28804" y="100127"/>
                      <a:pt x="5487" y="25375"/>
                    </a:cubicBezTo>
                    <a:cubicBezTo>
                      <a:pt x="4801" y="21946"/>
                      <a:pt x="2058" y="13030"/>
                      <a:pt x="0" y="9601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676DCC6-A67A-4878-9059-57495BE308CD}"/>
                  </a:ext>
                </a:extLst>
              </p:cNvPr>
              <p:cNvSpPr/>
              <p:nvPr/>
            </p:nvSpPr>
            <p:spPr>
              <a:xfrm rot="2624473">
                <a:off x="9373440" y="5030162"/>
                <a:ext cx="449137" cy="527241"/>
              </a:xfrm>
              <a:custGeom>
                <a:avLst/>
                <a:gdLst>
                  <a:gd name="connsiteX0" fmla="*/ 196 w 349758"/>
                  <a:gd name="connsiteY0" fmla="*/ 0 h 445770"/>
                  <a:gd name="connsiteX1" fmla="*/ 119525 w 349758"/>
                  <a:gd name="connsiteY1" fmla="*/ 109042 h 445770"/>
                  <a:gd name="connsiteX2" fmla="*/ 153815 w 349758"/>
                  <a:gd name="connsiteY2" fmla="*/ 161163 h 445770"/>
                  <a:gd name="connsiteX3" fmla="*/ 181247 w 349758"/>
                  <a:gd name="connsiteY3" fmla="*/ 189967 h 445770"/>
                  <a:gd name="connsiteX4" fmla="*/ 226510 w 349758"/>
                  <a:gd name="connsiteY4" fmla="*/ 200254 h 445770"/>
                  <a:gd name="connsiteX5" fmla="*/ 293033 w 349758"/>
                  <a:gd name="connsiteY5" fmla="*/ 270891 h 445770"/>
                  <a:gd name="connsiteX6" fmla="*/ 351326 w 349758"/>
                  <a:gd name="connsiteY6" fmla="*/ 407365 h 445770"/>
                  <a:gd name="connsiteX7" fmla="*/ 333495 w 349758"/>
                  <a:gd name="connsiteY7" fmla="*/ 425196 h 445770"/>
                  <a:gd name="connsiteX8" fmla="*/ 274516 w 349758"/>
                  <a:gd name="connsiteY8" fmla="*/ 291465 h 445770"/>
                  <a:gd name="connsiteX9" fmla="*/ 197707 w 349758"/>
                  <a:gd name="connsiteY9" fmla="*/ 216027 h 445770"/>
                  <a:gd name="connsiteX10" fmla="*/ 146957 w 349758"/>
                  <a:gd name="connsiteY10" fmla="*/ 228371 h 445770"/>
                  <a:gd name="connsiteX11" fmla="*/ 101009 w 349758"/>
                  <a:gd name="connsiteY11" fmla="*/ 369646 h 445770"/>
                  <a:gd name="connsiteX12" fmla="*/ 114725 w 349758"/>
                  <a:gd name="connsiteY12" fmla="*/ 447142 h 445770"/>
                  <a:gd name="connsiteX13" fmla="*/ 92779 w 349758"/>
                  <a:gd name="connsiteY13" fmla="*/ 445770 h 445770"/>
                  <a:gd name="connsiteX14" fmla="*/ 71519 w 349758"/>
                  <a:gd name="connsiteY14" fmla="*/ 350444 h 445770"/>
                  <a:gd name="connsiteX15" fmla="*/ 132556 w 349758"/>
                  <a:gd name="connsiteY15" fmla="*/ 205054 h 445770"/>
                  <a:gd name="connsiteX16" fmla="*/ 128441 w 349758"/>
                  <a:gd name="connsiteY16" fmla="*/ 176251 h 445770"/>
                  <a:gd name="connsiteX17" fmla="*/ 107181 w 349758"/>
                  <a:gd name="connsiteY17" fmla="*/ 137846 h 445770"/>
                  <a:gd name="connsiteX18" fmla="*/ 35858 w 349758"/>
                  <a:gd name="connsiteY18" fmla="*/ 63779 h 445770"/>
                  <a:gd name="connsiteX19" fmla="*/ 7740 w 349758"/>
                  <a:gd name="connsiteY19" fmla="*/ 38405 h 445770"/>
                  <a:gd name="connsiteX20" fmla="*/ 196 w 349758"/>
                  <a:gd name="connsiteY20" fmla="*/ 0 h 445770"/>
                  <a:gd name="connsiteX0" fmla="*/ 9624 w 360810"/>
                  <a:gd name="connsiteY0" fmla="*/ 4565 h 454288"/>
                  <a:gd name="connsiteX1" fmla="*/ 128953 w 360810"/>
                  <a:gd name="connsiteY1" fmla="*/ 113607 h 454288"/>
                  <a:gd name="connsiteX2" fmla="*/ 163243 w 360810"/>
                  <a:gd name="connsiteY2" fmla="*/ 165728 h 454288"/>
                  <a:gd name="connsiteX3" fmla="*/ 190675 w 360810"/>
                  <a:gd name="connsiteY3" fmla="*/ 194532 h 454288"/>
                  <a:gd name="connsiteX4" fmla="*/ 235938 w 360810"/>
                  <a:gd name="connsiteY4" fmla="*/ 204819 h 454288"/>
                  <a:gd name="connsiteX5" fmla="*/ 302461 w 360810"/>
                  <a:gd name="connsiteY5" fmla="*/ 275456 h 454288"/>
                  <a:gd name="connsiteX6" fmla="*/ 360754 w 360810"/>
                  <a:gd name="connsiteY6" fmla="*/ 411930 h 454288"/>
                  <a:gd name="connsiteX7" fmla="*/ 342923 w 360810"/>
                  <a:gd name="connsiteY7" fmla="*/ 429761 h 454288"/>
                  <a:gd name="connsiteX8" fmla="*/ 283944 w 360810"/>
                  <a:gd name="connsiteY8" fmla="*/ 296030 h 454288"/>
                  <a:gd name="connsiteX9" fmla="*/ 207135 w 360810"/>
                  <a:gd name="connsiteY9" fmla="*/ 220592 h 454288"/>
                  <a:gd name="connsiteX10" fmla="*/ 156385 w 360810"/>
                  <a:gd name="connsiteY10" fmla="*/ 232936 h 454288"/>
                  <a:gd name="connsiteX11" fmla="*/ 110437 w 360810"/>
                  <a:gd name="connsiteY11" fmla="*/ 374211 h 454288"/>
                  <a:gd name="connsiteX12" fmla="*/ 124153 w 360810"/>
                  <a:gd name="connsiteY12" fmla="*/ 451707 h 454288"/>
                  <a:gd name="connsiteX13" fmla="*/ 102207 w 360810"/>
                  <a:gd name="connsiteY13" fmla="*/ 450335 h 454288"/>
                  <a:gd name="connsiteX14" fmla="*/ 80947 w 360810"/>
                  <a:gd name="connsiteY14" fmla="*/ 355009 h 454288"/>
                  <a:gd name="connsiteX15" fmla="*/ 141984 w 360810"/>
                  <a:gd name="connsiteY15" fmla="*/ 209619 h 454288"/>
                  <a:gd name="connsiteX16" fmla="*/ 137869 w 360810"/>
                  <a:gd name="connsiteY16" fmla="*/ 180816 h 454288"/>
                  <a:gd name="connsiteX17" fmla="*/ 116609 w 360810"/>
                  <a:gd name="connsiteY17" fmla="*/ 142411 h 454288"/>
                  <a:gd name="connsiteX18" fmla="*/ 45286 w 360810"/>
                  <a:gd name="connsiteY18" fmla="*/ 68344 h 454288"/>
                  <a:gd name="connsiteX19" fmla="*/ 17168 w 360810"/>
                  <a:gd name="connsiteY19" fmla="*/ 42970 h 454288"/>
                  <a:gd name="connsiteX20" fmla="*/ 8233 w 360810"/>
                  <a:gd name="connsiteY20" fmla="*/ 22698 h 454288"/>
                  <a:gd name="connsiteX21" fmla="*/ 9624 w 360810"/>
                  <a:gd name="connsiteY21" fmla="*/ 4565 h 454288"/>
                  <a:gd name="connsiteX0" fmla="*/ 17456 w 368642"/>
                  <a:gd name="connsiteY0" fmla="*/ 3522 h 453245"/>
                  <a:gd name="connsiteX1" fmla="*/ 136785 w 368642"/>
                  <a:gd name="connsiteY1" fmla="*/ 112564 h 453245"/>
                  <a:gd name="connsiteX2" fmla="*/ 171075 w 368642"/>
                  <a:gd name="connsiteY2" fmla="*/ 164685 h 453245"/>
                  <a:gd name="connsiteX3" fmla="*/ 198507 w 368642"/>
                  <a:gd name="connsiteY3" fmla="*/ 193489 h 453245"/>
                  <a:gd name="connsiteX4" fmla="*/ 243770 w 368642"/>
                  <a:gd name="connsiteY4" fmla="*/ 203776 h 453245"/>
                  <a:gd name="connsiteX5" fmla="*/ 310293 w 368642"/>
                  <a:gd name="connsiteY5" fmla="*/ 274413 h 453245"/>
                  <a:gd name="connsiteX6" fmla="*/ 368586 w 368642"/>
                  <a:gd name="connsiteY6" fmla="*/ 410887 h 453245"/>
                  <a:gd name="connsiteX7" fmla="*/ 350755 w 368642"/>
                  <a:gd name="connsiteY7" fmla="*/ 428718 h 453245"/>
                  <a:gd name="connsiteX8" fmla="*/ 291776 w 368642"/>
                  <a:gd name="connsiteY8" fmla="*/ 294987 h 453245"/>
                  <a:gd name="connsiteX9" fmla="*/ 214967 w 368642"/>
                  <a:gd name="connsiteY9" fmla="*/ 219549 h 453245"/>
                  <a:gd name="connsiteX10" fmla="*/ 164217 w 368642"/>
                  <a:gd name="connsiteY10" fmla="*/ 231893 h 453245"/>
                  <a:gd name="connsiteX11" fmla="*/ 118269 w 368642"/>
                  <a:gd name="connsiteY11" fmla="*/ 373168 h 453245"/>
                  <a:gd name="connsiteX12" fmla="*/ 131985 w 368642"/>
                  <a:gd name="connsiteY12" fmla="*/ 450664 h 453245"/>
                  <a:gd name="connsiteX13" fmla="*/ 110039 w 368642"/>
                  <a:gd name="connsiteY13" fmla="*/ 449292 h 453245"/>
                  <a:gd name="connsiteX14" fmla="*/ 88779 w 368642"/>
                  <a:gd name="connsiteY14" fmla="*/ 353966 h 453245"/>
                  <a:gd name="connsiteX15" fmla="*/ 149816 w 368642"/>
                  <a:gd name="connsiteY15" fmla="*/ 208576 h 453245"/>
                  <a:gd name="connsiteX16" fmla="*/ 145701 w 368642"/>
                  <a:gd name="connsiteY16" fmla="*/ 179773 h 453245"/>
                  <a:gd name="connsiteX17" fmla="*/ 124441 w 368642"/>
                  <a:gd name="connsiteY17" fmla="*/ 141368 h 453245"/>
                  <a:gd name="connsiteX18" fmla="*/ 53118 w 368642"/>
                  <a:gd name="connsiteY18" fmla="*/ 67301 h 453245"/>
                  <a:gd name="connsiteX19" fmla="*/ 25000 w 368642"/>
                  <a:gd name="connsiteY19" fmla="*/ 41927 h 453245"/>
                  <a:gd name="connsiteX20" fmla="*/ 761 w 368642"/>
                  <a:gd name="connsiteY20" fmla="*/ 33027 h 453245"/>
                  <a:gd name="connsiteX21" fmla="*/ 17456 w 368642"/>
                  <a:gd name="connsiteY21" fmla="*/ 3522 h 453245"/>
                  <a:gd name="connsiteX0" fmla="*/ 35749 w 367948"/>
                  <a:gd name="connsiteY0" fmla="*/ 4556 h 442990"/>
                  <a:gd name="connsiteX1" fmla="*/ 136091 w 367948"/>
                  <a:gd name="connsiteY1" fmla="*/ 102309 h 442990"/>
                  <a:gd name="connsiteX2" fmla="*/ 170381 w 367948"/>
                  <a:gd name="connsiteY2" fmla="*/ 154430 h 442990"/>
                  <a:gd name="connsiteX3" fmla="*/ 197813 w 367948"/>
                  <a:gd name="connsiteY3" fmla="*/ 183234 h 442990"/>
                  <a:gd name="connsiteX4" fmla="*/ 243076 w 367948"/>
                  <a:gd name="connsiteY4" fmla="*/ 193521 h 442990"/>
                  <a:gd name="connsiteX5" fmla="*/ 309599 w 367948"/>
                  <a:gd name="connsiteY5" fmla="*/ 264158 h 442990"/>
                  <a:gd name="connsiteX6" fmla="*/ 367892 w 367948"/>
                  <a:gd name="connsiteY6" fmla="*/ 400632 h 442990"/>
                  <a:gd name="connsiteX7" fmla="*/ 350061 w 367948"/>
                  <a:gd name="connsiteY7" fmla="*/ 418463 h 442990"/>
                  <a:gd name="connsiteX8" fmla="*/ 291082 w 367948"/>
                  <a:gd name="connsiteY8" fmla="*/ 284732 h 442990"/>
                  <a:gd name="connsiteX9" fmla="*/ 214273 w 367948"/>
                  <a:gd name="connsiteY9" fmla="*/ 209294 h 442990"/>
                  <a:gd name="connsiteX10" fmla="*/ 163523 w 367948"/>
                  <a:gd name="connsiteY10" fmla="*/ 221638 h 442990"/>
                  <a:gd name="connsiteX11" fmla="*/ 117575 w 367948"/>
                  <a:gd name="connsiteY11" fmla="*/ 362913 h 442990"/>
                  <a:gd name="connsiteX12" fmla="*/ 131291 w 367948"/>
                  <a:gd name="connsiteY12" fmla="*/ 440409 h 442990"/>
                  <a:gd name="connsiteX13" fmla="*/ 109345 w 367948"/>
                  <a:gd name="connsiteY13" fmla="*/ 439037 h 442990"/>
                  <a:gd name="connsiteX14" fmla="*/ 88085 w 367948"/>
                  <a:gd name="connsiteY14" fmla="*/ 343711 h 442990"/>
                  <a:gd name="connsiteX15" fmla="*/ 149122 w 367948"/>
                  <a:gd name="connsiteY15" fmla="*/ 198321 h 442990"/>
                  <a:gd name="connsiteX16" fmla="*/ 145007 w 367948"/>
                  <a:gd name="connsiteY16" fmla="*/ 169518 h 442990"/>
                  <a:gd name="connsiteX17" fmla="*/ 123747 w 367948"/>
                  <a:gd name="connsiteY17" fmla="*/ 131113 h 442990"/>
                  <a:gd name="connsiteX18" fmla="*/ 52424 w 367948"/>
                  <a:gd name="connsiteY18" fmla="*/ 57046 h 442990"/>
                  <a:gd name="connsiteX19" fmla="*/ 24306 w 367948"/>
                  <a:gd name="connsiteY19" fmla="*/ 31672 h 442990"/>
                  <a:gd name="connsiteX20" fmla="*/ 67 w 367948"/>
                  <a:gd name="connsiteY20" fmla="*/ 22772 h 442990"/>
                  <a:gd name="connsiteX21" fmla="*/ 35749 w 367948"/>
                  <a:gd name="connsiteY21" fmla="*/ 4556 h 442990"/>
                  <a:gd name="connsiteX0" fmla="*/ 35721 w 367920"/>
                  <a:gd name="connsiteY0" fmla="*/ 867 h 439301"/>
                  <a:gd name="connsiteX1" fmla="*/ 136063 w 367920"/>
                  <a:gd name="connsiteY1" fmla="*/ 98620 h 439301"/>
                  <a:gd name="connsiteX2" fmla="*/ 170353 w 367920"/>
                  <a:gd name="connsiteY2" fmla="*/ 150741 h 439301"/>
                  <a:gd name="connsiteX3" fmla="*/ 197785 w 367920"/>
                  <a:gd name="connsiteY3" fmla="*/ 179545 h 439301"/>
                  <a:gd name="connsiteX4" fmla="*/ 243048 w 367920"/>
                  <a:gd name="connsiteY4" fmla="*/ 189832 h 439301"/>
                  <a:gd name="connsiteX5" fmla="*/ 309571 w 367920"/>
                  <a:gd name="connsiteY5" fmla="*/ 260469 h 439301"/>
                  <a:gd name="connsiteX6" fmla="*/ 367864 w 367920"/>
                  <a:gd name="connsiteY6" fmla="*/ 396943 h 439301"/>
                  <a:gd name="connsiteX7" fmla="*/ 350033 w 367920"/>
                  <a:gd name="connsiteY7" fmla="*/ 414774 h 439301"/>
                  <a:gd name="connsiteX8" fmla="*/ 291054 w 367920"/>
                  <a:gd name="connsiteY8" fmla="*/ 281043 h 439301"/>
                  <a:gd name="connsiteX9" fmla="*/ 214245 w 367920"/>
                  <a:gd name="connsiteY9" fmla="*/ 205605 h 439301"/>
                  <a:gd name="connsiteX10" fmla="*/ 163495 w 367920"/>
                  <a:gd name="connsiteY10" fmla="*/ 217949 h 439301"/>
                  <a:gd name="connsiteX11" fmla="*/ 117547 w 367920"/>
                  <a:gd name="connsiteY11" fmla="*/ 359224 h 439301"/>
                  <a:gd name="connsiteX12" fmla="*/ 131263 w 367920"/>
                  <a:gd name="connsiteY12" fmla="*/ 436720 h 439301"/>
                  <a:gd name="connsiteX13" fmla="*/ 109317 w 367920"/>
                  <a:gd name="connsiteY13" fmla="*/ 435348 h 439301"/>
                  <a:gd name="connsiteX14" fmla="*/ 88057 w 367920"/>
                  <a:gd name="connsiteY14" fmla="*/ 340022 h 439301"/>
                  <a:gd name="connsiteX15" fmla="*/ 149094 w 367920"/>
                  <a:gd name="connsiteY15" fmla="*/ 194632 h 439301"/>
                  <a:gd name="connsiteX16" fmla="*/ 144979 w 367920"/>
                  <a:gd name="connsiteY16" fmla="*/ 165829 h 439301"/>
                  <a:gd name="connsiteX17" fmla="*/ 123719 w 367920"/>
                  <a:gd name="connsiteY17" fmla="*/ 127424 h 439301"/>
                  <a:gd name="connsiteX18" fmla="*/ 52396 w 367920"/>
                  <a:gd name="connsiteY18" fmla="*/ 53357 h 439301"/>
                  <a:gd name="connsiteX19" fmla="*/ 24278 w 367920"/>
                  <a:gd name="connsiteY19" fmla="*/ 27983 h 439301"/>
                  <a:gd name="connsiteX20" fmla="*/ 39 w 367920"/>
                  <a:gd name="connsiteY20" fmla="*/ 19083 h 439301"/>
                  <a:gd name="connsiteX21" fmla="*/ 35721 w 367920"/>
                  <a:gd name="connsiteY21" fmla="*/ 867 h 439301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43 w 367924"/>
                  <a:gd name="connsiteY0" fmla="*/ 5470 h 431907"/>
                  <a:gd name="connsiteX1" fmla="*/ 136067 w 367924"/>
                  <a:gd name="connsiteY1" fmla="*/ 91226 h 431907"/>
                  <a:gd name="connsiteX2" fmla="*/ 170357 w 367924"/>
                  <a:gd name="connsiteY2" fmla="*/ 143347 h 431907"/>
                  <a:gd name="connsiteX3" fmla="*/ 197789 w 367924"/>
                  <a:gd name="connsiteY3" fmla="*/ 172151 h 431907"/>
                  <a:gd name="connsiteX4" fmla="*/ 243052 w 367924"/>
                  <a:gd name="connsiteY4" fmla="*/ 182438 h 431907"/>
                  <a:gd name="connsiteX5" fmla="*/ 309575 w 367924"/>
                  <a:gd name="connsiteY5" fmla="*/ 253075 h 431907"/>
                  <a:gd name="connsiteX6" fmla="*/ 367868 w 367924"/>
                  <a:gd name="connsiteY6" fmla="*/ 389549 h 431907"/>
                  <a:gd name="connsiteX7" fmla="*/ 350037 w 367924"/>
                  <a:gd name="connsiteY7" fmla="*/ 407380 h 431907"/>
                  <a:gd name="connsiteX8" fmla="*/ 291058 w 367924"/>
                  <a:gd name="connsiteY8" fmla="*/ 273649 h 431907"/>
                  <a:gd name="connsiteX9" fmla="*/ 214249 w 367924"/>
                  <a:gd name="connsiteY9" fmla="*/ 198211 h 431907"/>
                  <a:gd name="connsiteX10" fmla="*/ 163499 w 367924"/>
                  <a:gd name="connsiteY10" fmla="*/ 210555 h 431907"/>
                  <a:gd name="connsiteX11" fmla="*/ 117551 w 367924"/>
                  <a:gd name="connsiteY11" fmla="*/ 351830 h 431907"/>
                  <a:gd name="connsiteX12" fmla="*/ 131267 w 367924"/>
                  <a:gd name="connsiteY12" fmla="*/ 429326 h 431907"/>
                  <a:gd name="connsiteX13" fmla="*/ 109321 w 367924"/>
                  <a:gd name="connsiteY13" fmla="*/ 427954 h 431907"/>
                  <a:gd name="connsiteX14" fmla="*/ 88061 w 367924"/>
                  <a:gd name="connsiteY14" fmla="*/ 332628 h 431907"/>
                  <a:gd name="connsiteX15" fmla="*/ 149098 w 367924"/>
                  <a:gd name="connsiteY15" fmla="*/ 187238 h 431907"/>
                  <a:gd name="connsiteX16" fmla="*/ 144983 w 367924"/>
                  <a:gd name="connsiteY16" fmla="*/ 158435 h 431907"/>
                  <a:gd name="connsiteX17" fmla="*/ 123723 w 367924"/>
                  <a:gd name="connsiteY17" fmla="*/ 120030 h 431907"/>
                  <a:gd name="connsiteX18" fmla="*/ 52400 w 367924"/>
                  <a:gd name="connsiteY18" fmla="*/ 45963 h 431907"/>
                  <a:gd name="connsiteX19" fmla="*/ 24282 w 367924"/>
                  <a:gd name="connsiteY19" fmla="*/ 20589 h 431907"/>
                  <a:gd name="connsiteX20" fmla="*/ 43 w 367924"/>
                  <a:gd name="connsiteY20" fmla="*/ 11689 h 431907"/>
                  <a:gd name="connsiteX21" fmla="*/ 48843 w 367924"/>
                  <a:gd name="connsiteY21" fmla="*/ 5470 h 43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7924" h="431907">
                    <a:moveTo>
                      <a:pt x="48843" y="5470"/>
                    </a:moveTo>
                    <a:cubicBezTo>
                      <a:pt x="79018" y="28101"/>
                      <a:pt x="115815" y="68247"/>
                      <a:pt x="136067" y="91226"/>
                    </a:cubicBezTo>
                    <a:cubicBezTo>
                      <a:pt x="156319" y="114206"/>
                      <a:pt x="159385" y="124830"/>
                      <a:pt x="170357" y="143347"/>
                    </a:cubicBezTo>
                    <a:cubicBezTo>
                      <a:pt x="179273" y="157749"/>
                      <a:pt x="179959" y="173522"/>
                      <a:pt x="197789" y="172151"/>
                    </a:cubicBezTo>
                    <a:cubicBezTo>
                      <a:pt x="214249" y="173522"/>
                      <a:pt x="232765" y="178323"/>
                      <a:pt x="243052" y="182438"/>
                    </a:cubicBezTo>
                    <a:cubicBezTo>
                      <a:pt x="273227" y="194782"/>
                      <a:pt x="296545" y="229072"/>
                      <a:pt x="309575" y="253075"/>
                    </a:cubicBezTo>
                    <a:cubicBezTo>
                      <a:pt x="333578" y="297652"/>
                      <a:pt x="352095" y="341543"/>
                      <a:pt x="367868" y="389549"/>
                    </a:cubicBezTo>
                    <a:cubicBezTo>
                      <a:pt x="368554" y="402579"/>
                      <a:pt x="363067" y="408752"/>
                      <a:pt x="350037" y="407380"/>
                    </a:cubicBezTo>
                    <a:cubicBezTo>
                      <a:pt x="326720" y="362117"/>
                      <a:pt x="320548" y="325770"/>
                      <a:pt x="291058" y="273649"/>
                    </a:cubicBezTo>
                    <a:cubicBezTo>
                      <a:pt x="274599" y="247589"/>
                      <a:pt x="264998" y="208498"/>
                      <a:pt x="214249" y="198211"/>
                    </a:cubicBezTo>
                    <a:cubicBezTo>
                      <a:pt x="201904" y="195468"/>
                      <a:pt x="173101" y="203012"/>
                      <a:pt x="163499" y="210555"/>
                    </a:cubicBezTo>
                    <a:cubicBezTo>
                      <a:pt x="120980" y="241416"/>
                      <a:pt x="105206" y="299709"/>
                      <a:pt x="117551" y="351830"/>
                    </a:cubicBezTo>
                    <a:cubicBezTo>
                      <a:pt x="123037" y="377205"/>
                      <a:pt x="128524" y="401208"/>
                      <a:pt x="131267" y="429326"/>
                    </a:cubicBezTo>
                    <a:cubicBezTo>
                      <a:pt x="129209" y="434126"/>
                      <a:pt x="116179" y="431383"/>
                      <a:pt x="109321" y="427954"/>
                    </a:cubicBezTo>
                    <a:cubicBezTo>
                      <a:pt x="101777" y="397779"/>
                      <a:pt x="90805" y="364175"/>
                      <a:pt x="88061" y="332628"/>
                    </a:cubicBezTo>
                    <a:cubicBezTo>
                      <a:pt x="83261" y="273649"/>
                      <a:pt x="105206" y="225643"/>
                      <a:pt x="149098" y="187238"/>
                    </a:cubicBezTo>
                    <a:cubicBezTo>
                      <a:pt x="158699" y="179009"/>
                      <a:pt x="151155" y="168036"/>
                      <a:pt x="144983" y="158435"/>
                    </a:cubicBezTo>
                    <a:cubicBezTo>
                      <a:pt x="144983" y="158435"/>
                      <a:pt x="134010" y="137175"/>
                      <a:pt x="123723" y="120030"/>
                    </a:cubicBezTo>
                    <a:cubicBezTo>
                      <a:pt x="111379" y="98084"/>
                      <a:pt x="84632" y="72710"/>
                      <a:pt x="52400" y="45963"/>
                    </a:cubicBezTo>
                    <a:cubicBezTo>
                      <a:pt x="44170" y="37734"/>
                      <a:pt x="32512" y="28133"/>
                      <a:pt x="24282" y="20589"/>
                    </a:cubicBezTo>
                    <a:cubicBezTo>
                      <a:pt x="18107" y="12981"/>
                      <a:pt x="1300" y="18090"/>
                      <a:pt x="43" y="11689"/>
                    </a:cubicBezTo>
                    <a:cubicBezTo>
                      <a:pt x="-1214" y="5288"/>
                      <a:pt x="25183" y="-7222"/>
                      <a:pt x="48843" y="5470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3A8997D5-2689-486D-92C5-E6B910414BDE}"/>
                </a:ext>
              </a:extLst>
            </p:cNvPr>
            <p:cNvGrpSpPr/>
            <p:nvPr/>
          </p:nvGrpSpPr>
          <p:grpSpPr>
            <a:xfrm>
              <a:off x="8873991" y="4601281"/>
              <a:ext cx="193168" cy="193168"/>
              <a:chOff x="8682887" y="5354471"/>
              <a:chExt cx="193168" cy="193168"/>
            </a:xfrm>
            <a:solidFill>
              <a:schemeClr val="bg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505049BF-2809-4FE4-8285-6009C411DCEF}"/>
                  </a:ext>
                </a:extLst>
              </p:cNvPr>
              <p:cNvSpPr/>
              <p:nvPr/>
            </p:nvSpPr>
            <p:spPr>
              <a:xfrm rot="567401">
                <a:off x="8682887" y="5354471"/>
                <a:ext cx="193168" cy="193168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1EA127B-C4C4-45B1-A9FD-B5EDF1D8B44D}"/>
                  </a:ext>
                </a:extLst>
              </p:cNvPr>
              <p:cNvSpPr/>
              <p:nvPr/>
            </p:nvSpPr>
            <p:spPr>
              <a:xfrm rot="567401">
                <a:off x="8709149" y="5384737"/>
                <a:ext cx="135933" cy="135933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95E7FD-7B7B-44E4-8A06-453B2DE65ADC}"/>
              </a:ext>
            </a:extLst>
          </p:cNvPr>
          <p:cNvGrpSpPr/>
          <p:nvPr/>
        </p:nvGrpSpPr>
        <p:grpSpPr>
          <a:xfrm>
            <a:off x="6606589" y="2414942"/>
            <a:ext cx="1131410" cy="1647126"/>
            <a:chOff x="3941816" y="1814078"/>
            <a:chExt cx="1781788" cy="25939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26F672B-6105-44CD-A02A-52755201F559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xmlns="" id="{7741DB12-935F-435F-9C9F-19CB56009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627D5CDD-57F7-4749-965A-8F2C78F4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xmlns="" id="{63FE7A6D-7D3A-4AB1-BA7D-BA57B40D9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D3C2747B-89E6-41B1-9867-21E7BE6CC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3720102B-5A6B-4E65-89E9-DA6E67DEA149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hevron 2">
              <a:extLst>
                <a:ext uri="{FF2B5EF4-FFF2-40B4-BE49-F238E27FC236}">
                  <a16:creationId xmlns:a16="http://schemas.microsoft.com/office/drawing/2014/main" xmlns="" id="{AFEBF79D-988A-400A-BBFC-AF2C168BE2A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Chevron 2">
              <a:extLst>
                <a:ext uri="{FF2B5EF4-FFF2-40B4-BE49-F238E27FC236}">
                  <a16:creationId xmlns:a16="http://schemas.microsoft.com/office/drawing/2014/main" xmlns="" id="{9AFD1F59-3FE0-4F5E-BA32-19DD4444A308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xmlns="" id="{CE759F55-D153-4A49-9905-B5CE12375BF8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Chevron 2">
              <a:extLst>
                <a:ext uri="{FF2B5EF4-FFF2-40B4-BE49-F238E27FC236}">
                  <a16:creationId xmlns:a16="http://schemas.microsoft.com/office/drawing/2014/main" xmlns="" id="{943ABE96-58FF-40AC-A592-4ABFDEB0594A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449" y="3395"/>
            <a:ext cx="7367224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Algerian" pitchFamily="82" charset="0"/>
              </a:rPr>
              <a:t>CareConnect</a:t>
            </a:r>
            <a:endParaRPr lang="en-US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45A490-3A57-4227-B62A-C1EB7388662D}"/>
              </a:ext>
            </a:extLst>
          </p:cNvPr>
          <p:cNvSpPr/>
          <p:nvPr/>
        </p:nvSpPr>
        <p:spPr>
          <a:xfrm>
            <a:off x="487709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663B24-DFA8-4FC9-A394-ABE4BEBC5338}"/>
              </a:ext>
            </a:extLst>
          </p:cNvPr>
          <p:cNvSpPr/>
          <p:nvPr/>
        </p:nvSpPr>
        <p:spPr>
          <a:xfrm>
            <a:off x="487709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0090960-F4E3-466D-B9BB-5DEB0C5A8F2D}"/>
              </a:ext>
            </a:extLst>
          </p:cNvPr>
          <p:cNvSpPr/>
          <p:nvPr/>
        </p:nvSpPr>
        <p:spPr>
          <a:xfrm>
            <a:off x="487709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BFEC10-5A98-4486-8FC0-BFADF164FC30}"/>
              </a:ext>
            </a:extLst>
          </p:cNvPr>
          <p:cNvSpPr/>
          <p:nvPr/>
        </p:nvSpPr>
        <p:spPr>
          <a:xfrm>
            <a:off x="487709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8B68762E-AD33-49F4-BA83-D3DF2C139D65}"/>
              </a:ext>
            </a:extLst>
          </p:cNvPr>
          <p:cNvSpPr/>
          <p:nvPr/>
        </p:nvSpPr>
        <p:spPr>
          <a:xfrm>
            <a:off x="280007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08E6CD5E-A94C-42F3-9C9E-559E6E734128}"/>
              </a:ext>
            </a:extLst>
          </p:cNvPr>
          <p:cNvSpPr/>
          <p:nvPr/>
        </p:nvSpPr>
        <p:spPr>
          <a:xfrm>
            <a:off x="279775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xmlns="" id="{A01939B5-50A6-48E7-AD7B-77D5F039497F}"/>
              </a:ext>
            </a:extLst>
          </p:cNvPr>
          <p:cNvSpPr/>
          <p:nvPr/>
        </p:nvSpPr>
        <p:spPr>
          <a:xfrm flipV="1">
            <a:off x="280736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xmlns="" id="{5365E01F-3C03-429C-AA49-94AB95B2A98B}"/>
              </a:ext>
            </a:extLst>
          </p:cNvPr>
          <p:cNvSpPr/>
          <p:nvPr/>
        </p:nvSpPr>
        <p:spPr>
          <a:xfrm flipV="1">
            <a:off x="280548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505A116-24BA-4F4F-A848-39EAF8FD96D8}"/>
              </a:ext>
            </a:extLst>
          </p:cNvPr>
          <p:cNvGrpSpPr/>
          <p:nvPr/>
        </p:nvGrpSpPr>
        <p:grpSpPr>
          <a:xfrm flipH="1">
            <a:off x="922995" y="1635574"/>
            <a:ext cx="1618448" cy="4601681"/>
            <a:chOff x="9855906" y="1144710"/>
            <a:chExt cx="1908906" cy="542753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BA12EA7-A386-43A3-B45B-4924FF87C968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8F53E7E0-C117-4CE7-928D-4945D8F06F19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87F605EC-D7E3-4E88-AAA6-5FCFFC5094E7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8389362-70EB-4E0C-81B9-EB49AE547C4A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4C8788A-09F9-456D-A867-092053581955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6241F90-C748-4266-BA11-0DC3F547AD00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16E49AB-8131-4B4A-979F-E9E000076BC3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A12E049-A1FC-45B4-AE0A-E2E854D097D8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BFB8B62-2C74-40D7-9258-633922AED198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BBB8D6E-D310-4057-846E-A435DA367520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5F87A69-31CB-4241-9661-D02E2498E33C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7F60F477-314B-42BF-9BA6-D5226C6B829C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443FD36-3181-432D-B673-B78158944FB6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CCEB07-FA96-46DD-BA41-4F01EF07EA84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12F5B61-977B-4209-B96B-8E505C130609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6CD3A0A3-897B-46B7-BD5E-6118A0473CB3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2FA3D64-C250-49B2-8EF1-28D3E75A2070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A94DA935-8E2D-4745-A8BA-AFB071DE54A5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02269D7-EDA8-42A4-A096-B3A369DF57F9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43488B0-19BF-4704-AE1E-FBCF11248077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D95BF60-0CFC-42E5-BC1B-57D7FAF99711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2007EBE4-4C5E-4A1B-A02E-B4DB4F146F4C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47D1B2C0-CBDB-49FB-A12C-997BA924511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1A159B55-CDE4-4028-831D-5F52709FB160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54D80F8-C514-441F-9DB3-40D5FF34B896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BD7A8EA-E8BB-411A-92F0-047CB83ED453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xmlns="" id="{D07C8664-580F-4F85-A600-AFC4CF9F446B}"/>
              </a:ext>
            </a:extLst>
          </p:cNvPr>
          <p:cNvSpPr/>
          <p:nvPr/>
        </p:nvSpPr>
        <p:spPr>
          <a:xfrm>
            <a:off x="2148821" y="1079171"/>
            <a:ext cx="1796505" cy="1203658"/>
          </a:xfrm>
          <a:prstGeom prst="wedgeRoundRectCallout">
            <a:avLst>
              <a:gd name="adj1" fmla="val -44658"/>
              <a:gd name="adj2" fmla="val 6492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30ECEC5-ACFC-4805-8954-BF68FAABE8DC}"/>
              </a:ext>
            </a:extLst>
          </p:cNvPr>
          <p:cNvSpPr/>
          <p:nvPr/>
        </p:nvSpPr>
        <p:spPr>
          <a:xfrm>
            <a:off x="2282043" y="1277804"/>
            <a:ext cx="159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you need an online doctor now?</a:t>
            </a:r>
          </a:p>
        </p:txBody>
      </p:sp>
      <p:sp>
        <p:nvSpPr>
          <p:cNvPr id="56" name="Trapezoid 13">
            <a:extLst>
              <a:ext uri="{FF2B5EF4-FFF2-40B4-BE49-F238E27FC236}">
                <a16:creationId xmlns:a16="http://schemas.microsoft.com/office/drawing/2014/main" xmlns="" id="{8A51BA71-D730-4370-B80B-BC83C97F5909}"/>
              </a:ext>
            </a:extLst>
          </p:cNvPr>
          <p:cNvSpPr/>
          <p:nvPr/>
        </p:nvSpPr>
        <p:spPr>
          <a:xfrm>
            <a:off x="5117875" y="2071944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xmlns="" id="{067A10C1-B3D5-477F-B439-76332F6B051E}"/>
              </a:ext>
            </a:extLst>
          </p:cNvPr>
          <p:cNvSpPr/>
          <p:nvPr/>
        </p:nvSpPr>
        <p:spPr>
          <a:xfrm>
            <a:off x="5241212" y="425064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xmlns="" id="{AF1546AF-FE5A-4C1F-87D2-4353C68E737A}"/>
              </a:ext>
            </a:extLst>
          </p:cNvPr>
          <p:cNvSpPr/>
          <p:nvPr/>
        </p:nvSpPr>
        <p:spPr>
          <a:xfrm>
            <a:off x="5137270" y="318903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25">
            <a:extLst>
              <a:ext uri="{FF2B5EF4-FFF2-40B4-BE49-F238E27FC236}">
                <a16:creationId xmlns:a16="http://schemas.microsoft.com/office/drawing/2014/main" xmlns="" id="{879ABDEC-84B1-4C5D-922C-2AA19FFA5176}"/>
              </a:ext>
            </a:extLst>
          </p:cNvPr>
          <p:cNvSpPr/>
          <p:nvPr/>
        </p:nvSpPr>
        <p:spPr>
          <a:xfrm>
            <a:off x="5206000" y="5339338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78" y="1098805"/>
            <a:ext cx="2690419" cy="325950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Integrate Google Nearby API Using Retrofit in Android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22" y="3249008"/>
            <a:ext cx="2212567" cy="28575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Speech Bubble: Rectangle with Corners Rounded 54">
            <a:extLst>
              <a:ext uri="{FF2B5EF4-FFF2-40B4-BE49-F238E27FC236}">
                <a16:creationId xmlns:a16="http://schemas.microsoft.com/office/drawing/2014/main" xmlns="" id="{D07C8664-580F-4F85-A600-AFC4CF9F446B}"/>
              </a:ext>
            </a:extLst>
          </p:cNvPr>
          <p:cNvSpPr/>
          <p:nvPr/>
        </p:nvSpPr>
        <p:spPr>
          <a:xfrm>
            <a:off x="6488143" y="1159261"/>
            <a:ext cx="1796505" cy="1203658"/>
          </a:xfrm>
          <a:prstGeom prst="wedgeRoundRectCallout">
            <a:avLst>
              <a:gd name="adj1" fmla="val -44658"/>
              <a:gd name="adj2" fmla="val 6492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 you want  to reach nearest hospital? </a:t>
            </a:r>
            <a:endParaRPr lang="en-US" sz="16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3E27601-C3EA-4A5E-BADB-0556107E2067}"/>
              </a:ext>
            </a:extLst>
          </p:cNvPr>
          <p:cNvGrpSpPr/>
          <p:nvPr/>
        </p:nvGrpSpPr>
        <p:grpSpPr>
          <a:xfrm>
            <a:off x="636172" y="137256"/>
            <a:ext cx="1394051" cy="906802"/>
            <a:chOff x="5431463" y="892772"/>
            <a:chExt cx="6180305" cy="5198100"/>
          </a:xfrm>
        </p:grpSpPr>
        <p:grpSp>
          <p:nvGrpSpPr>
            <p:cNvPr id="62" name="Graphic 166">
              <a:extLst>
                <a:ext uri="{FF2B5EF4-FFF2-40B4-BE49-F238E27FC236}">
                  <a16:creationId xmlns:a16="http://schemas.microsoft.com/office/drawing/2014/main" xmlns="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65" name="Freeform: Shape 108">
                <a:extLst>
                  <a:ext uri="{FF2B5EF4-FFF2-40B4-BE49-F238E27FC236}">
                    <a16:creationId xmlns:a16="http://schemas.microsoft.com/office/drawing/2014/main" xmlns="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09">
                <a:extLst>
                  <a:ext uri="{FF2B5EF4-FFF2-40B4-BE49-F238E27FC236}">
                    <a16:creationId xmlns:a16="http://schemas.microsoft.com/office/drawing/2014/main" xmlns="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18">
                <a:extLst>
                  <a:ext uri="{FF2B5EF4-FFF2-40B4-BE49-F238E27FC236}">
                    <a16:creationId xmlns:a16="http://schemas.microsoft.com/office/drawing/2014/main" xmlns="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20">
                <a:extLst>
                  <a:ext uri="{FF2B5EF4-FFF2-40B4-BE49-F238E27FC236}">
                    <a16:creationId xmlns:a16="http://schemas.microsoft.com/office/drawing/2014/main" xmlns="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21">
                <a:extLst>
                  <a:ext uri="{FF2B5EF4-FFF2-40B4-BE49-F238E27FC236}">
                    <a16:creationId xmlns:a16="http://schemas.microsoft.com/office/drawing/2014/main" xmlns="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22">
                <a:extLst>
                  <a:ext uri="{FF2B5EF4-FFF2-40B4-BE49-F238E27FC236}">
                    <a16:creationId xmlns:a16="http://schemas.microsoft.com/office/drawing/2014/main" xmlns="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23">
                <a:extLst>
                  <a:ext uri="{FF2B5EF4-FFF2-40B4-BE49-F238E27FC236}">
                    <a16:creationId xmlns:a16="http://schemas.microsoft.com/office/drawing/2014/main" xmlns="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24">
                <a:extLst>
                  <a:ext uri="{FF2B5EF4-FFF2-40B4-BE49-F238E27FC236}">
                    <a16:creationId xmlns:a16="http://schemas.microsoft.com/office/drawing/2014/main" xmlns="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25">
                <a:extLst>
                  <a:ext uri="{FF2B5EF4-FFF2-40B4-BE49-F238E27FC236}">
                    <a16:creationId xmlns:a16="http://schemas.microsoft.com/office/drawing/2014/main" xmlns="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26">
                <a:extLst>
                  <a:ext uri="{FF2B5EF4-FFF2-40B4-BE49-F238E27FC236}">
                    <a16:creationId xmlns:a16="http://schemas.microsoft.com/office/drawing/2014/main" xmlns="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27">
                <a:extLst>
                  <a:ext uri="{FF2B5EF4-FFF2-40B4-BE49-F238E27FC236}">
                    <a16:creationId xmlns:a16="http://schemas.microsoft.com/office/drawing/2014/main" xmlns="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28">
                <a:extLst>
                  <a:ext uri="{FF2B5EF4-FFF2-40B4-BE49-F238E27FC236}">
                    <a16:creationId xmlns:a16="http://schemas.microsoft.com/office/drawing/2014/main" xmlns="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29">
                <a:extLst>
                  <a:ext uri="{FF2B5EF4-FFF2-40B4-BE49-F238E27FC236}">
                    <a16:creationId xmlns:a16="http://schemas.microsoft.com/office/drawing/2014/main" xmlns="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36">
                <a:extLst>
                  <a:ext uri="{FF2B5EF4-FFF2-40B4-BE49-F238E27FC236}">
                    <a16:creationId xmlns:a16="http://schemas.microsoft.com/office/drawing/2014/main" xmlns="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37">
                <a:extLst>
                  <a:ext uri="{FF2B5EF4-FFF2-40B4-BE49-F238E27FC236}">
                    <a16:creationId xmlns:a16="http://schemas.microsoft.com/office/drawing/2014/main" xmlns="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38">
                <a:extLst>
                  <a:ext uri="{FF2B5EF4-FFF2-40B4-BE49-F238E27FC236}">
                    <a16:creationId xmlns:a16="http://schemas.microsoft.com/office/drawing/2014/main" xmlns="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39">
                <a:extLst>
                  <a:ext uri="{FF2B5EF4-FFF2-40B4-BE49-F238E27FC236}">
                    <a16:creationId xmlns:a16="http://schemas.microsoft.com/office/drawing/2014/main" xmlns="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40">
                <a:extLst>
                  <a:ext uri="{FF2B5EF4-FFF2-40B4-BE49-F238E27FC236}">
                    <a16:creationId xmlns:a16="http://schemas.microsoft.com/office/drawing/2014/main" xmlns="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41">
                <a:extLst>
                  <a:ext uri="{FF2B5EF4-FFF2-40B4-BE49-F238E27FC236}">
                    <a16:creationId xmlns:a16="http://schemas.microsoft.com/office/drawing/2014/main" xmlns="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42">
                <a:extLst>
                  <a:ext uri="{FF2B5EF4-FFF2-40B4-BE49-F238E27FC236}">
                    <a16:creationId xmlns:a16="http://schemas.microsoft.com/office/drawing/2014/main" xmlns="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65" name="Graphic 145">
              <a:extLst>
                <a:ext uri="{FF2B5EF4-FFF2-40B4-BE49-F238E27FC236}">
                  <a16:creationId xmlns:a16="http://schemas.microsoft.com/office/drawing/2014/main" xmlns="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66" name="Graphic 166">
              <a:extLst>
                <a:ext uri="{FF2B5EF4-FFF2-40B4-BE49-F238E27FC236}">
                  <a16:creationId xmlns:a16="http://schemas.microsoft.com/office/drawing/2014/main" xmlns="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76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5" name="Freeform: Shape 147">
                <a:extLst>
                  <a:ext uri="{FF2B5EF4-FFF2-40B4-BE49-F238E27FC236}">
                    <a16:creationId xmlns:a16="http://schemas.microsoft.com/office/drawing/2014/main" xmlns="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8">
                <a:extLst>
                  <a:ext uri="{FF2B5EF4-FFF2-40B4-BE49-F238E27FC236}">
                    <a16:creationId xmlns:a16="http://schemas.microsoft.com/office/drawing/2014/main" xmlns="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9">
                <a:extLst>
                  <a:ext uri="{FF2B5EF4-FFF2-40B4-BE49-F238E27FC236}">
                    <a16:creationId xmlns:a16="http://schemas.microsoft.com/office/drawing/2014/main" xmlns="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51">
                <a:extLst>
                  <a:ext uri="{FF2B5EF4-FFF2-40B4-BE49-F238E27FC236}">
                    <a16:creationId xmlns:a16="http://schemas.microsoft.com/office/drawing/2014/main" xmlns="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54">
                <a:extLst>
                  <a:ext uri="{FF2B5EF4-FFF2-40B4-BE49-F238E27FC236}">
                    <a16:creationId xmlns:a16="http://schemas.microsoft.com/office/drawing/2014/main" xmlns="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55">
                <a:extLst>
                  <a:ext uri="{FF2B5EF4-FFF2-40B4-BE49-F238E27FC236}">
                    <a16:creationId xmlns:a16="http://schemas.microsoft.com/office/drawing/2014/main" xmlns="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6">
                <a:extLst>
                  <a:ext uri="{FF2B5EF4-FFF2-40B4-BE49-F238E27FC236}">
                    <a16:creationId xmlns:a16="http://schemas.microsoft.com/office/drawing/2014/main" xmlns="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7">
                <a:extLst>
                  <a:ext uri="{FF2B5EF4-FFF2-40B4-BE49-F238E27FC236}">
                    <a16:creationId xmlns:a16="http://schemas.microsoft.com/office/drawing/2014/main" xmlns="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8">
                <a:extLst>
                  <a:ext uri="{FF2B5EF4-FFF2-40B4-BE49-F238E27FC236}">
                    <a16:creationId xmlns:a16="http://schemas.microsoft.com/office/drawing/2014/main" xmlns="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9">
                <a:extLst>
                  <a:ext uri="{FF2B5EF4-FFF2-40B4-BE49-F238E27FC236}">
                    <a16:creationId xmlns:a16="http://schemas.microsoft.com/office/drawing/2014/main" xmlns="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60">
                <a:extLst>
                  <a:ext uri="{FF2B5EF4-FFF2-40B4-BE49-F238E27FC236}">
                    <a16:creationId xmlns:a16="http://schemas.microsoft.com/office/drawing/2014/main" xmlns="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61">
                <a:extLst>
                  <a:ext uri="{FF2B5EF4-FFF2-40B4-BE49-F238E27FC236}">
                    <a16:creationId xmlns:a16="http://schemas.microsoft.com/office/drawing/2014/main" xmlns="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62">
                <a:extLst>
                  <a:ext uri="{FF2B5EF4-FFF2-40B4-BE49-F238E27FC236}">
                    <a16:creationId xmlns:a16="http://schemas.microsoft.com/office/drawing/2014/main" xmlns="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68">
                <a:extLst>
                  <a:ext uri="{FF2B5EF4-FFF2-40B4-BE49-F238E27FC236}">
                    <a16:creationId xmlns:a16="http://schemas.microsoft.com/office/drawing/2014/main" xmlns="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69">
                <a:extLst>
                  <a:ext uri="{FF2B5EF4-FFF2-40B4-BE49-F238E27FC236}">
                    <a16:creationId xmlns:a16="http://schemas.microsoft.com/office/drawing/2014/main" xmlns="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70">
                <a:extLst>
                  <a:ext uri="{FF2B5EF4-FFF2-40B4-BE49-F238E27FC236}">
                    <a16:creationId xmlns:a16="http://schemas.microsoft.com/office/drawing/2014/main" xmlns="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71">
                <a:extLst>
                  <a:ext uri="{FF2B5EF4-FFF2-40B4-BE49-F238E27FC236}">
                    <a16:creationId xmlns:a16="http://schemas.microsoft.com/office/drawing/2014/main" xmlns="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74">
                <a:extLst>
                  <a:ext uri="{FF2B5EF4-FFF2-40B4-BE49-F238E27FC236}">
                    <a16:creationId xmlns:a16="http://schemas.microsoft.com/office/drawing/2014/main" xmlns="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76">
                <a:extLst>
                  <a:ext uri="{FF2B5EF4-FFF2-40B4-BE49-F238E27FC236}">
                    <a16:creationId xmlns:a16="http://schemas.microsoft.com/office/drawing/2014/main" xmlns="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79">
                <a:extLst>
                  <a:ext uri="{FF2B5EF4-FFF2-40B4-BE49-F238E27FC236}">
                    <a16:creationId xmlns:a16="http://schemas.microsoft.com/office/drawing/2014/main" xmlns="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166">
              <a:extLst>
                <a:ext uri="{FF2B5EF4-FFF2-40B4-BE49-F238E27FC236}">
                  <a16:creationId xmlns:a16="http://schemas.microsoft.com/office/drawing/2014/main" xmlns="" id="{968A663E-4FA7-44AA-8035-B53BD95E4D55}"/>
                </a:ext>
              </a:extLst>
            </p:cNvPr>
            <p:cNvGrpSpPr/>
            <p:nvPr/>
          </p:nvGrpSpPr>
          <p:grpSpPr>
            <a:xfrm>
              <a:off x="6534891" y="892772"/>
              <a:ext cx="3163015" cy="67651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6" name="Freeform: Shape 185">
                <a:extLst>
                  <a:ext uri="{FF2B5EF4-FFF2-40B4-BE49-F238E27FC236}">
                    <a16:creationId xmlns:a16="http://schemas.microsoft.com/office/drawing/2014/main" xmlns="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86">
                <a:extLst>
                  <a:ext uri="{FF2B5EF4-FFF2-40B4-BE49-F238E27FC236}">
                    <a16:creationId xmlns:a16="http://schemas.microsoft.com/office/drawing/2014/main" xmlns="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87">
                <a:extLst>
                  <a:ext uri="{FF2B5EF4-FFF2-40B4-BE49-F238E27FC236}">
                    <a16:creationId xmlns:a16="http://schemas.microsoft.com/office/drawing/2014/main" xmlns="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88">
                <a:extLst>
                  <a:ext uri="{FF2B5EF4-FFF2-40B4-BE49-F238E27FC236}">
                    <a16:creationId xmlns:a16="http://schemas.microsoft.com/office/drawing/2014/main" xmlns="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89">
                <a:extLst>
                  <a:ext uri="{FF2B5EF4-FFF2-40B4-BE49-F238E27FC236}">
                    <a16:creationId xmlns:a16="http://schemas.microsoft.com/office/drawing/2014/main" xmlns="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90">
                <a:extLst>
                  <a:ext uri="{FF2B5EF4-FFF2-40B4-BE49-F238E27FC236}">
                    <a16:creationId xmlns:a16="http://schemas.microsoft.com/office/drawing/2014/main" xmlns="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91">
                <a:extLst>
                  <a:ext uri="{FF2B5EF4-FFF2-40B4-BE49-F238E27FC236}">
                    <a16:creationId xmlns:a16="http://schemas.microsoft.com/office/drawing/2014/main" xmlns="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92">
                <a:extLst>
                  <a:ext uri="{FF2B5EF4-FFF2-40B4-BE49-F238E27FC236}">
                    <a16:creationId xmlns:a16="http://schemas.microsoft.com/office/drawing/2014/main" xmlns="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93">
                <a:extLst>
                  <a:ext uri="{FF2B5EF4-FFF2-40B4-BE49-F238E27FC236}">
                    <a16:creationId xmlns:a16="http://schemas.microsoft.com/office/drawing/2014/main" xmlns="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94">
                <a:extLst>
                  <a:ext uri="{FF2B5EF4-FFF2-40B4-BE49-F238E27FC236}">
                    <a16:creationId xmlns:a16="http://schemas.microsoft.com/office/drawing/2014/main" xmlns="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95">
                <a:extLst>
                  <a:ext uri="{FF2B5EF4-FFF2-40B4-BE49-F238E27FC236}">
                    <a16:creationId xmlns:a16="http://schemas.microsoft.com/office/drawing/2014/main" xmlns="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96">
                <a:extLst>
                  <a:ext uri="{FF2B5EF4-FFF2-40B4-BE49-F238E27FC236}">
                    <a16:creationId xmlns:a16="http://schemas.microsoft.com/office/drawing/2014/main" xmlns="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97">
                <a:extLst>
                  <a:ext uri="{FF2B5EF4-FFF2-40B4-BE49-F238E27FC236}">
                    <a16:creationId xmlns:a16="http://schemas.microsoft.com/office/drawing/2014/main" xmlns="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98">
                <a:extLst>
                  <a:ext uri="{FF2B5EF4-FFF2-40B4-BE49-F238E27FC236}">
                    <a16:creationId xmlns:a16="http://schemas.microsoft.com/office/drawing/2014/main" xmlns="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99">
                <a:extLst>
                  <a:ext uri="{FF2B5EF4-FFF2-40B4-BE49-F238E27FC236}">
                    <a16:creationId xmlns:a16="http://schemas.microsoft.com/office/drawing/2014/main" xmlns="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200">
                <a:extLst>
                  <a:ext uri="{FF2B5EF4-FFF2-40B4-BE49-F238E27FC236}">
                    <a16:creationId xmlns:a16="http://schemas.microsoft.com/office/drawing/2014/main" xmlns="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201">
                <a:extLst>
                  <a:ext uri="{FF2B5EF4-FFF2-40B4-BE49-F238E27FC236}">
                    <a16:creationId xmlns:a16="http://schemas.microsoft.com/office/drawing/2014/main" xmlns="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202">
                <a:extLst>
                  <a:ext uri="{FF2B5EF4-FFF2-40B4-BE49-F238E27FC236}">
                    <a16:creationId xmlns:a16="http://schemas.microsoft.com/office/drawing/2014/main" xmlns="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203">
                <a:extLst>
                  <a:ext uri="{FF2B5EF4-FFF2-40B4-BE49-F238E27FC236}">
                    <a16:creationId xmlns:a16="http://schemas.microsoft.com/office/drawing/2014/main" xmlns="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aphic 234">
              <a:extLst>
                <a:ext uri="{FF2B5EF4-FFF2-40B4-BE49-F238E27FC236}">
                  <a16:creationId xmlns:a16="http://schemas.microsoft.com/office/drawing/2014/main" xmlns="" id="{4B00700D-3C2D-4655-8440-1A4449C6A148}"/>
                </a:ext>
              </a:extLst>
            </p:cNvPr>
            <p:cNvGrpSpPr/>
            <p:nvPr/>
          </p:nvGrpSpPr>
          <p:grpSpPr>
            <a:xfrm>
              <a:off x="5733134" y="1151808"/>
              <a:ext cx="4130006" cy="1402557"/>
              <a:chOff x="7543660" y="1360832"/>
              <a:chExt cx="4254817" cy="1444943"/>
            </a:xfrm>
            <a:solidFill>
              <a:schemeClr val="accent1"/>
            </a:solidFill>
          </p:grpSpPr>
          <p:sp>
            <p:nvSpPr>
              <p:cNvPr id="119" name="Freeform: Shape 205">
                <a:extLst>
                  <a:ext uri="{FF2B5EF4-FFF2-40B4-BE49-F238E27FC236}">
                    <a16:creationId xmlns:a16="http://schemas.microsoft.com/office/drawing/2014/main" xmlns="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206">
                <a:extLst>
                  <a:ext uri="{FF2B5EF4-FFF2-40B4-BE49-F238E27FC236}">
                    <a16:creationId xmlns:a16="http://schemas.microsoft.com/office/drawing/2014/main" xmlns="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208">
                <a:extLst>
                  <a:ext uri="{FF2B5EF4-FFF2-40B4-BE49-F238E27FC236}">
                    <a16:creationId xmlns:a16="http://schemas.microsoft.com/office/drawing/2014/main" xmlns="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209">
                <a:extLst>
                  <a:ext uri="{FF2B5EF4-FFF2-40B4-BE49-F238E27FC236}">
                    <a16:creationId xmlns:a16="http://schemas.microsoft.com/office/drawing/2014/main" xmlns="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210">
                <a:extLst>
                  <a:ext uri="{FF2B5EF4-FFF2-40B4-BE49-F238E27FC236}">
                    <a16:creationId xmlns:a16="http://schemas.microsoft.com/office/drawing/2014/main" xmlns="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aphic 166">
              <a:extLst>
                <a:ext uri="{FF2B5EF4-FFF2-40B4-BE49-F238E27FC236}">
                  <a16:creationId xmlns:a16="http://schemas.microsoft.com/office/drawing/2014/main" xmlns="" id="{FBE0E10C-AABA-404A-9378-F441DF4CCDE3}"/>
                </a:ext>
              </a:extLst>
            </p:cNvPr>
            <p:cNvGrpSpPr/>
            <p:nvPr/>
          </p:nvGrpSpPr>
          <p:grpSpPr>
            <a:xfrm>
              <a:off x="6756983" y="5147700"/>
              <a:ext cx="3163016" cy="676512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99" name="Freeform: Shape 212">
                <a:extLst>
                  <a:ext uri="{FF2B5EF4-FFF2-40B4-BE49-F238E27FC236}">
                    <a16:creationId xmlns:a16="http://schemas.microsoft.com/office/drawing/2014/main" xmlns="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213">
                <a:extLst>
                  <a:ext uri="{FF2B5EF4-FFF2-40B4-BE49-F238E27FC236}">
                    <a16:creationId xmlns:a16="http://schemas.microsoft.com/office/drawing/2014/main" xmlns="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214">
                <a:extLst>
                  <a:ext uri="{FF2B5EF4-FFF2-40B4-BE49-F238E27FC236}">
                    <a16:creationId xmlns:a16="http://schemas.microsoft.com/office/drawing/2014/main" xmlns="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215">
                <a:extLst>
                  <a:ext uri="{FF2B5EF4-FFF2-40B4-BE49-F238E27FC236}">
                    <a16:creationId xmlns:a16="http://schemas.microsoft.com/office/drawing/2014/main" xmlns="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216">
                <a:extLst>
                  <a:ext uri="{FF2B5EF4-FFF2-40B4-BE49-F238E27FC236}">
                    <a16:creationId xmlns:a16="http://schemas.microsoft.com/office/drawing/2014/main" xmlns="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217">
                <a:extLst>
                  <a:ext uri="{FF2B5EF4-FFF2-40B4-BE49-F238E27FC236}">
                    <a16:creationId xmlns:a16="http://schemas.microsoft.com/office/drawing/2014/main" xmlns="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218">
                <a:extLst>
                  <a:ext uri="{FF2B5EF4-FFF2-40B4-BE49-F238E27FC236}">
                    <a16:creationId xmlns:a16="http://schemas.microsoft.com/office/drawing/2014/main" xmlns="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219">
                <a:extLst>
                  <a:ext uri="{FF2B5EF4-FFF2-40B4-BE49-F238E27FC236}">
                    <a16:creationId xmlns:a16="http://schemas.microsoft.com/office/drawing/2014/main" xmlns="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220">
                <a:extLst>
                  <a:ext uri="{FF2B5EF4-FFF2-40B4-BE49-F238E27FC236}">
                    <a16:creationId xmlns:a16="http://schemas.microsoft.com/office/drawing/2014/main" xmlns="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221">
                <a:extLst>
                  <a:ext uri="{FF2B5EF4-FFF2-40B4-BE49-F238E27FC236}">
                    <a16:creationId xmlns:a16="http://schemas.microsoft.com/office/drawing/2014/main" xmlns="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222">
                <a:extLst>
                  <a:ext uri="{FF2B5EF4-FFF2-40B4-BE49-F238E27FC236}">
                    <a16:creationId xmlns:a16="http://schemas.microsoft.com/office/drawing/2014/main" xmlns="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223">
                <a:extLst>
                  <a:ext uri="{FF2B5EF4-FFF2-40B4-BE49-F238E27FC236}">
                    <a16:creationId xmlns:a16="http://schemas.microsoft.com/office/drawing/2014/main" xmlns="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224">
                <a:extLst>
                  <a:ext uri="{FF2B5EF4-FFF2-40B4-BE49-F238E27FC236}">
                    <a16:creationId xmlns:a16="http://schemas.microsoft.com/office/drawing/2014/main" xmlns="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225">
                <a:extLst>
                  <a:ext uri="{FF2B5EF4-FFF2-40B4-BE49-F238E27FC236}">
                    <a16:creationId xmlns:a16="http://schemas.microsoft.com/office/drawing/2014/main" xmlns="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226">
                <a:extLst>
                  <a:ext uri="{FF2B5EF4-FFF2-40B4-BE49-F238E27FC236}">
                    <a16:creationId xmlns:a16="http://schemas.microsoft.com/office/drawing/2014/main" xmlns="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227">
                <a:extLst>
                  <a:ext uri="{FF2B5EF4-FFF2-40B4-BE49-F238E27FC236}">
                    <a16:creationId xmlns:a16="http://schemas.microsoft.com/office/drawing/2014/main" xmlns="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228">
                <a:extLst>
                  <a:ext uri="{FF2B5EF4-FFF2-40B4-BE49-F238E27FC236}">
                    <a16:creationId xmlns:a16="http://schemas.microsoft.com/office/drawing/2014/main" xmlns="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229">
                <a:extLst>
                  <a:ext uri="{FF2B5EF4-FFF2-40B4-BE49-F238E27FC236}">
                    <a16:creationId xmlns:a16="http://schemas.microsoft.com/office/drawing/2014/main" xmlns="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231">
                <a:extLst>
                  <a:ext uri="{FF2B5EF4-FFF2-40B4-BE49-F238E27FC236}">
                    <a16:creationId xmlns:a16="http://schemas.microsoft.com/office/drawing/2014/main" xmlns="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1" name="Freeform: Shape 233">
              <a:extLst>
                <a:ext uri="{FF2B5EF4-FFF2-40B4-BE49-F238E27FC236}">
                  <a16:creationId xmlns:a16="http://schemas.microsoft.com/office/drawing/2014/main" xmlns="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2" name="Graphic 166">
              <a:extLst>
                <a:ext uri="{FF2B5EF4-FFF2-40B4-BE49-F238E27FC236}">
                  <a16:creationId xmlns:a16="http://schemas.microsoft.com/office/drawing/2014/main" xmlns="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46"/>
              <a:ext cx="3990332" cy="853465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79" name="Freeform: Shape 235">
                <a:extLst>
                  <a:ext uri="{FF2B5EF4-FFF2-40B4-BE49-F238E27FC236}">
                    <a16:creationId xmlns:a16="http://schemas.microsoft.com/office/drawing/2014/main" xmlns="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236">
                <a:extLst>
                  <a:ext uri="{FF2B5EF4-FFF2-40B4-BE49-F238E27FC236}">
                    <a16:creationId xmlns:a16="http://schemas.microsoft.com/office/drawing/2014/main" xmlns="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237">
                <a:extLst>
                  <a:ext uri="{FF2B5EF4-FFF2-40B4-BE49-F238E27FC236}">
                    <a16:creationId xmlns:a16="http://schemas.microsoft.com/office/drawing/2014/main" xmlns="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238">
                <a:extLst>
                  <a:ext uri="{FF2B5EF4-FFF2-40B4-BE49-F238E27FC236}">
                    <a16:creationId xmlns:a16="http://schemas.microsoft.com/office/drawing/2014/main" xmlns="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239">
                <a:extLst>
                  <a:ext uri="{FF2B5EF4-FFF2-40B4-BE49-F238E27FC236}">
                    <a16:creationId xmlns:a16="http://schemas.microsoft.com/office/drawing/2014/main" xmlns="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240">
                <a:extLst>
                  <a:ext uri="{FF2B5EF4-FFF2-40B4-BE49-F238E27FC236}">
                    <a16:creationId xmlns:a16="http://schemas.microsoft.com/office/drawing/2014/main" xmlns="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241">
                <a:extLst>
                  <a:ext uri="{FF2B5EF4-FFF2-40B4-BE49-F238E27FC236}">
                    <a16:creationId xmlns:a16="http://schemas.microsoft.com/office/drawing/2014/main" xmlns="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242">
                <a:extLst>
                  <a:ext uri="{FF2B5EF4-FFF2-40B4-BE49-F238E27FC236}">
                    <a16:creationId xmlns:a16="http://schemas.microsoft.com/office/drawing/2014/main" xmlns="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243">
                <a:extLst>
                  <a:ext uri="{FF2B5EF4-FFF2-40B4-BE49-F238E27FC236}">
                    <a16:creationId xmlns:a16="http://schemas.microsoft.com/office/drawing/2014/main" xmlns="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244">
                <a:extLst>
                  <a:ext uri="{FF2B5EF4-FFF2-40B4-BE49-F238E27FC236}">
                    <a16:creationId xmlns:a16="http://schemas.microsoft.com/office/drawing/2014/main" xmlns="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245">
                <a:extLst>
                  <a:ext uri="{FF2B5EF4-FFF2-40B4-BE49-F238E27FC236}">
                    <a16:creationId xmlns:a16="http://schemas.microsoft.com/office/drawing/2014/main" xmlns="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246">
                <a:extLst>
                  <a:ext uri="{FF2B5EF4-FFF2-40B4-BE49-F238E27FC236}">
                    <a16:creationId xmlns:a16="http://schemas.microsoft.com/office/drawing/2014/main" xmlns="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248">
                <a:extLst>
                  <a:ext uri="{FF2B5EF4-FFF2-40B4-BE49-F238E27FC236}">
                    <a16:creationId xmlns:a16="http://schemas.microsoft.com/office/drawing/2014/main" xmlns="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249">
                <a:extLst>
                  <a:ext uri="{FF2B5EF4-FFF2-40B4-BE49-F238E27FC236}">
                    <a16:creationId xmlns:a16="http://schemas.microsoft.com/office/drawing/2014/main" xmlns="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250">
                <a:extLst>
                  <a:ext uri="{FF2B5EF4-FFF2-40B4-BE49-F238E27FC236}">
                    <a16:creationId xmlns:a16="http://schemas.microsoft.com/office/drawing/2014/main" xmlns="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251">
                <a:extLst>
                  <a:ext uri="{FF2B5EF4-FFF2-40B4-BE49-F238E27FC236}">
                    <a16:creationId xmlns:a16="http://schemas.microsoft.com/office/drawing/2014/main" xmlns="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252">
                <a:extLst>
                  <a:ext uri="{FF2B5EF4-FFF2-40B4-BE49-F238E27FC236}">
                    <a16:creationId xmlns:a16="http://schemas.microsoft.com/office/drawing/2014/main" xmlns="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253">
                <a:extLst>
                  <a:ext uri="{FF2B5EF4-FFF2-40B4-BE49-F238E27FC236}">
                    <a16:creationId xmlns:a16="http://schemas.microsoft.com/office/drawing/2014/main" xmlns="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254">
                <a:extLst>
                  <a:ext uri="{FF2B5EF4-FFF2-40B4-BE49-F238E27FC236}">
                    <a16:creationId xmlns:a16="http://schemas.microsoft.com/office/drawing/2014/main" xmlns="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5" name="Graphic 257">
              <a:extLst>
                <a:ext uri="{FF2B5EF4-FFF2-40B4-BE49-F238E27FC236}">
                  <a16:creationId xmlns:a16="http://schemas.microsoft.com/office/drawing/2014/main" xmlns="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  <p:sp>
          <p:nvSpPr>
            <p:cNvPr id="76" name="Plus Sign 258">
              <a:extLst>
                <a:ext uri="{FF2B5EF4-FFF2-40B4-BE49-F238E27FC236}">
                  <a16:creationId xmlns:a16="http://schemas.microsoft.com/office/drawing/2014/main" xmlns="" id="{F0EC1268-A63D-4262-9E11-5ABA783E1D37}"/>
                </a:ext>
              </a:extLst>
            </p:cNvPr>
            <p:cNvSpPr/>
            <p:nvPr/>
          </p:nvSpPr>
          <p:spPr>
            <a:xfrm>
              <a:off x="9528169" y="2586099"/>
              <a:ext cx="1944598" cy="1944598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259">
              <a:extLst>
                <a:ext uri="{FF2B5EF4-FFF2-40B4-BE49-F238E27FC236}">
                  <a16:creationId xmlns:a16="http://schemas.microsoft.com/office/drawing/2014/main" xmlns="" id="{38E8E8AE-BC74-4FEA-AEFD-BCE482AB4D72}"/>
                </a:ext>
              </a:extLst>
            </p:cNvPr>
            <p:cNvSpPr/>
            <p:nvPr/>
          </p:nvSpPr>
          <p:spPr>
            <a:xfrm>
              <a:off x="10491677" y="2055738"/>
              <a:ext cx="1120091" cy="1316703"/>
            </a:xfrm>
            <a:custGeom>
              <a:avLst/>
              <a:gdLst>
                <a:gd name="connsiteX0" fmla="*/ 472166 w 1120091"/>
                <a:gd name="connsiteY0" fmla="*/ 1283935 h 1316703"/>
                <a:gd name="connsiteX1" fmla="*/ 488551 w 1120091"/>
                <a:gd name="connsiteY1" fmla="*/ 1300318 h 1316703"/>
                <a:gd name="connsiteX2" fmla="*/ 472166 w 1120091"/>
                <a:gd name="connsiteY2" fmla="*/ 1316703 h 1316703"/>
                <a:gd name="connsiteX3" fmla="*/ 455782 w 1120091"/>
                <a:gd name="connsiteY3" fmla="*/ 1300318 h 1316703"/>
                <a:gd name="connsiteX4" fmla="*/ 472166 w 1120091"/>
                <a:gd name="connsiteY4" fmla="*/ 1283935 h 1316703"/>
                <a:gd name="connsiteX5" fmla="*/ 731336 w 1120091"/>
                <a:gd name="connsiteY5" fmla="*/ 1270530 h 1316703"/>
                <a:gd name="connsiteX6" fmla="*/ 753679 w 1120091"/>
                <a:gd name="connsiteY6" fmla="*/ 1292871 h 1316703"/>
                <a:gd name="connsiteX7" fmla="*/ 731336 w 1120091"/>
                <a:gd name="connsiteY7" fmla="*/ 1315214 h 1316703"/>
                <a:gd name="connsiteX8" fmla="*/ 708994 w 1120091"/>
                <a:gd name="connsiteY8" fmla="*/ 1292871 h 1316703"/>
                <a:gd name="connsiteX9" fmla="*/ 731336 w 1120091"/>
                <a:gd name="connsiteY9" fmla="*/ 1270530 h 1316703"/>
                <a:gd name="connsiteX10" fmla="*/ 484083 w 1120091"/>
                <a:gd name="connsiteY10" fmla="*/ 1225846 h 1316703"/>
                <a:gd name="connsiteX11" fmla="*/ 495999 w 1120091"/>
                <a:gd name="connsiteY11" fmla="*/ 1237761 h 1316703"/>
                <a:gd name="connsiteX12" fmla="*/ 484083 w 1120091"/>
                <a:gd name="connsiteY12" fmla="*/ 1249677 h 1316703"/>
                <a:gd name="connsiteX13" fmla="*/ 472167 w 1120091"/>
                <a:gd name="connsiteY13" fmla="*/ 1237761 h 1316703"/>
                <a:gd name="connsiteX14" fmla="*/ 484083 w 1120091"/>
                <a:gd name="connsiteY14" fmla="*/ 1225846 h 1316703"/>
                <a:gd name="connsiteX15" fmla="*/ 1024765 w 1120091"/>
                <a:gd name="connsiteY15" fmla="*/ 1142435 h 1316703"/>
                <a:gd name="connsiteX16" fmla="*/ 1033702 w 1120091"/>
                <a:gd name="connsiteY16" fmla="*/ 1151372 h 1316703"/>
                <a:gd name="connsiteX17" fmla="*/ 1024765 w 1120091"/>
                <a:gd name="connsiteY17" fmla="*/ 1160309 h 1316703"/>
                <a:gd name="connsiteX18" fmla="*/ 1015828 w 1120091"/>
                <a:gd name="connsiteY18" fmla="*/ 1151372 h 1316703"/>
                <a:gd name="connsiteX19" fmla="*/ 1024765 w 1120091"/>
                <a:gd name="connsiteY19" fmla="*/ 1142435 h 1316703"/>
                <a:gd name="connsiteX20" fmla="*/ 355988 w 1120091"/>
                <a:gd name="connsiteY20" fmla="*/ 1132007 h 1316703"/>
                <a:gd name="connsiteX21" fmla="*/ 397694 w 1120091"/>
                <a:gd name="connsiteY21" fmla="*/ 1173712 h 1316703"/>
                <a:gd name="connsiteX22" fmla="*/ 355988 w 1120091"/>
                <a:gd name="connsiteY22" fmla="*/ 1215418 h 1316703"/>
                <a:gd name="connsiteX23" fmla="*/ 314283 w 1120091"/>
                <a:gd name="connsiteY23" fmla="*/ 1173712 h 1316703"/>
                <a:gd name="connsiteX24" fmla="*/ 355988 w 1120091"/>
                <a:gd name="connsiteY24" fmla="*/ 1132007 h 1316703"/>
                <a:gd name="connsiteX25" fmla="*/ 181718 w 1120091"/>
                <a:gd name="connsiteY25" fmla="*/ 1117113 h 1316703"/>
                <a:gd name="connsiteX26" fmla="*/ 207040 w 1120091"/>
                <a:gd name="connsiteY26" fmla="*/ 1142433 h 1316703"/>
                <a:gd name="connsiteX27" fmla="*/ 181718 w 1120091"/>
                <a:gd name="connsiteY27" fmla="*/ 1167755 h 1316703"/>
                <a:gd name="connsiteX28" fmla="*/ 156397 w 1120091"/>
                <a:gd name="connsiteY28" fmla="*/ 1142433 h 1316703"/>
                <a:gd name="connsiteX29" fmla="*/ 181718 w 1120091"/>
                <a:gd name="connsiteY29" fmla="*/ 1117113 h 1316703"/>
                <a:gd name="connsiteX30" fmla="*/ 786447 w 1120091"/>
                <a:gd name="connsiteY30" fmla="*/ 1114134 h 1316703"/>
                <a:gd name="connsiteX31" fmla="*/ 823685 w 1120091"/>
                <a:gd name="connsiteY31" fmla="*/ 1151370 h 1316703"/>
                <a:gd name="connsiteX32" fmla="*/ 786447 w 1120091"/>
                <a:gd name="connsiteY32" fmla="*/ 1188608 h 1316703"/>
                <a:gd name="connsiteX33" fmla="*/ 749211 w 1120091"/>
                <a:gd name="connsiteY33" fmla="*/ 1151370 h 1316703"/>
                <a:gd name="connsiteX34" fmla="*/ 786447 w 1120091"/>
                <a:gd name="connsiteY34" fmla="*/ 1114134 h 1316703"/>
                <a:gd name="connsiteX35" fmla="*/ 485572 w 1120091"/>
                <a:gd name="connsiteY35" fmla="*/ 1100729 h 1316703"/>
                <a:gd name="connsiteX36" fmla="*/ 524299 w 1120091"/>
                <a:gd name="connsiteY36" fmla="*/ 1139455 h 1316703"/>
                <a:gd name="connsiteX37" fmla="*/ 485572 w 1120091"/>
                <a:gd name="connsiteY37" fmla="*/ 1178182 h 1316703"/>
                <a:gd name="connsiteX38" fmla="*/ 446846 w 1120091"/>
                <a:gd name="connsiteY38" fmla="*/ 1139455 h 1316703"/>
                <a:gd name="connsiteX39" fmla="*/ 485572 w 1120091"/>
                <a:gd name="connsiteY39" fmla="*/ 1100729 h 1316703"/>
                <a:gd name="connsiteX40" fmla="*/ 1038169 w 1120091"/>
                <a:gd name="connsiteY40" fmla="*/ 1085834 h 1316703"/>
                <a:gd name="connsiteX41" fmla="*/ 1054554 w 1120091"/>
                <a:gd name="connsiteY41" fmla="*/ 1102217 h 1316703"/>
                <a:gd name="connsiteX42" fmla="*/ 1038169 w 1120091"/>
                <a:gd name="connsiteY42" fmla="*/ 1118602 h 1316703"/>
                <a:gd name="connsiteX43" fmla="*/ 1021785 w 1120091"/>
                <a:gd name="connsiteY43" fmla="*/ 1102217 h 1316703"/>
                <a:gd name="connsiteX44" fmla="*/ 1038169 w 1120091"/>
                <a:gd name="connsiteY44" fmla="*/ 1085834 h 1316703"/>
                <a:gd name="connsiteX45" fmla="*/ 445355 w 1120091"/>
                <a:gd name="connsiteY45" fmla="*/ 1060512 h 1316703"/>
                <a:gd name="connsiteX46" fmla="*/ 467698 w 1120091"/>
                <a:gd name="connsiteY46" fmla="*/ 1082853 h 1316703"/>
                <a:gd name="connsiteX47" fmla="*/ 445355 w 1120091"/>
                <a:gd name="connsiteY47" fmla="*/ 1105196 h 1316703"/>
                <a:gd name="connsiteX48" fmla="*/ 423013 w 1120091"/>
                <a:gd name="connsiteY48" fmla="*/ 1082853 h 1316703"/>
                <a:gd name="connsiteX49" fmla="*/ 445355 w 1120091"/>
                <a:gd name="connsiteY49" fmla="*/ 1060512 h 1316703"/>
                <a:gd name="connsiteX50" fmla="*/ 278535 w 1120091"/>
                <a:gd name="connsiteY50" fmla="*/ 1009870 h 1316703"/>
                <a:gd name="connsiteX51" fmla="*/ 287472 w 1120091"/>
                <a:gd name="connsiteY51" fmla="*/ 1018807 h 1316703"/>
                <a:gd name="connsiteX52" fmla="*/ 278535 w 1120091"/>
                <a:gd name="connsiteY52" fmla="*/ 1027744 h 1316703"/>
                <a:gd name="connsiteX53" fmla="*/ 269598 w 1120091"/>
                <a:gd name="connsiteY53" fmla="*/ 1018807 h 1316703"/>
                <a:gd name="connsiteX54" fmla="*/ 278535 w 1120091"/>
                <a:gd name="connsiteY54" fmla="*/ 1009870 h 1316703"/>
                <a:gd name="connsiteX55" fmla="*/ 241297 w 1120091"/>
                <a:gd name="connsiteY55" fmla="*/ 994975 h 1316703"/>
                <a:gd name="connsiteX56" fmla="*/ 266619 w 1120091"/>
                <a:gd name="connsiteY56" fmla="*/ 1020295 h 1316703"/>
                <a:gd name="connsiteX57" fmla="*/ 241297 w 1120091"/>
                <a:gd name="connsiteY57" fmla="*/ 1045617 h 1316703"/>
                <a:gd name="connsiteX58" fmla="*/ 215976 w 1120091"/>
                <a:gd name="connsiteY58" fmla="*/ 1020295 h 1316703"/>
                <a:gd name="connsiteX59" fmla="*/ 241297 w 1120091"/>
                <a:gd name="connsiteY59" fmla="*/ 994975 h 1316703"/>
                <a:gd name="connsiteX60" fmla="*/ 719420 w 1120091"/>
                <a:gd name="connsiteY60" fmla="*/ 929438 h 1316703"/>
                <a:gd name="connsiteX61" fmla="*/ 743252 w 1120091"/>
                <a:gd name="connsiteY61" fmla="*/ 948800 h 1316703"/>
                <a:gd name="connsiteX62" fmla="*/ 753679 w 1120091"/>
                <a:gd name="connsiteY62" fmla="*/ 947311 h 1316703"/>
                <a:gd name="connsiteX63" fmla="*/ 795385 w 1120091"/>
                <a:gd name="connsiteY63" fmla="*/ 989017 h 1316703"/>
                <a:gd name="connsiteX64" fmla="*/ 753679 w 1120091"/>
                <a:gd name="connsiteY64" fmla="*/ 1030722 h 1316703"/>
                <a:gd name="connsiteX65" fmla="*/ 740273 w 1120091"/>
                <a:gd name="connsiteY65" fmla="*/ 1027743 h 1316703"/>
                <a:gd name="connsiteX66" fmla="*/ 692609 w 1120091"/>
                <a:gd name="connsiteY66" fmla="*/ 1066470 h 1316703"/>
                <a:gd name="connsiteX67" fmla="*/ 686652 w 1120091"/>
                <a:gd name="connsiteY67" fmla="*/ 1066470 h 1316703"/>
                <a:gd name="connsiteX68" fmla="*/ 688142 w 1120091"/>
                <a:gd name="connsiteY68" fmla="*/ 1078386 h 1316703"/>
                <a:gd name="connsiteX69" fmla="*/ 686652 w 1120091"/>
                <a:gd name="connsiteY69" fmla="*/ 1091790 h 1316703"/>
                <a:gd name="connsiteX70" fmla="*/ 698567 w 1120091"/>
                <a:gd name="connsiteY70" fmla="*/ 1124559 h 1316703"/>
                <a:gd name="connsiteX71" fmla="*/ 662820 w 1120091"/>
                <a:gd name="connsiteY71" fmla="*/ 1175201 h 1316703"/>
                <a:gd name="connsiteX72" fmla="*/ 667289 w 1120091"/>
                <a:gd name="connsiteY72" fmla="*/ 1188607 h 1316703"/>
                <a:gd name="connsiteX73" fmla="*/ 643457 w 1120091"/>
                <a:gd name="connsiteY73" fmla="*/ 1212439 h 1316703"/>
                <a:gd name="connsiteX74" fmla="*/ 619626 w 1120091"/>
                <a:gd name="connsiteY74" fmla="*/ 1188607 h 1316703"/>
                <a:gd name="connsiteX75" fmla="*/ 622605 w 1120091"/>
                <a:gd name="connsiteY75" fmla="*/ 1175201 h 1316703"/>
                <a:gd name="connsiteX76" fmla="*/ 589836 w 1120091"/>
                <a:gd name="connsiteY76" fmla="*/ 1137965 h 1316703"/>
                <a:gd name="connsiteX77" fmla="*/ 566004 w 1120091"/>
                <a:gd name="connsiteY77" fmla="*/ 1111154 h 1316703"/>
                <a:gd name="connsiteX78" fmla="*/ 554088 w 1120091"/>
                <a:gd name="connsiteY78" fmla="*/ 1115622 h 1316703"/>
                <a:gd name="connsiteX79" fmla="*/ 536215 w 1120091"/>
                <a:gd name="connsiteY79" fmla="*/ 1097748 h 1316703"/>
                <a:gd name="connsiteX80" fmla="*/ 554088 w 1120091"/>
                <a:gd name="connsiteY80" fmla="*/ 1079874 h 1316703"/>
                <a:gd name="connsiteX81" fmla="*/ 563025 w 1120091"/>
                <a:gd name="connsiteY81" fmla="*/ 1082853 h 1316703"/>
                <a:gd name="connsiteX82" fmla="*/ 563025 w 1120091"/>
                <a:gd name="connsiteY82" fmla="*/ 1076895 h 1316703"/>
                <a:gd name="connsiteX83" fmla="*/ 586857 w 1120091"/>
                <a:gd name="connsiteY83" fmla="*/ 1029232 h 1316703"/>
                <a:gd name="connsiteX84" fmla="*/ 574941 w 1120091"/>
                <a:gd name="connsiteY84" fmla="*/ 997954 h 1316703"/>
                <a:gd name="connsiteX85" fmla="*/ 624093 w 1120091"/>
                <a:gd name="connsiteY85" fmla="*/ 948800 h 1316703"/>
                <a:gd name="connsiteX86" fmla="*/ 667289 w 1120091"/>
                <a:gd name="connsiteY86" fmla="*/ 975611 h 1316703"/>
                <a:gd name="connsiteX87" fmla="*/ 691121 w 1120091"/>
                <a:gd name="connsiteY87" fmla="*/ 969653 h 1316703"/>
                <a:gd name="connsiteX88" fmla="*/ 700058 w 1120091"/>
                <a:gd name="connsiteY88" fmla="*/ 971143 h 1316703"/>
                <a:gd name="connsiteX89" fmla="*/ 694100 w 1120091"/>
                <a:gd name="connsiteY89" fmla="*/ 954758 h 1316703"/>
                <a:gd name="connsiteX90" fmla="*/ 719420 w 1120091"/>
                <a:gd name="connsiteY90" fmla="*/ 929438 h 1316703"/>
                <a:gd name="connsiteX91" fmla="*/ 458761 w 1120091"/>
                <a:gd name="connsiteY91" fmla="*/ 926459 h 1316703"/>
                <a:gd name="connsiteX92" fmla="*/ 479613 w 1120091"/>
                <a:gd name="connsiteY92" fmla="*/ 935395 h 1316703"/>
                <a:gd name="connsiteX93" fmla="*/ 481104 w 1120091"/>
                <a:gd name="connsiteY93" fmla="*/ 935395 h 1316703"/>
                <a:gd name="connsiteX94" fmla="*/ 512382 w 1120091"/>
                <a:gd name="connsiteY94" fmla="*/ 966674 h 1316703"/>
                <a:gd name="connsiteX95" fmla="*/ 510893 w 1120091"/>
                <a:gd name="connsiteY95" fmla="*/ 977101 h 1316703"/>
                <a:gd name="connsiteX96" fmla="*/ 555578 w 1120091"/>
                <a:gd name="connsiteY96" fmla="*/ 1021785 h 1316703"/>
                <a:gd name="connsiteX97" fmla="*/ 510893 w 1120091"/>
                <a:gd name="connsiteY97" fmla="*/ 1066470 h 1316703"/>
                <a:gd name="connsiteX98" fmla="*/ 466209 w 1120091"/>
                <a:gd name="connsiteY98" fmla="*/ 1021785 h 1316703"/>
                <a:gd name="connsiteX99" fmla="*/ 473656 w 1120091"/>
                <a:gd name="connsiteY99" fmla="*/ 997954 h 1316703"/>
                <a:gd name="connsiteX100" fmla="*/ 454293 w 1120091"/>
                <a:gd name="connsiteY100" fmla="*/ 983059 h 1316703"/>
                <a:gd name="connsiteX101" fmla="*/ 430461 w 1120091"/>
                <a:gd name="connsiteY101" fmla="*/ 954758 h 1316703"/>
                <a:gd name="connsiteX102" fmla="*/ 458761 w 1120091"/>
                <a:gd name="connsiteY102" fmla="*/ 926459 h 1316703"/>
                <a:gd name="connsiteX103" fmla="*/ 591326 w 1120091"/>
                <a:gd name="connsiteY103" fmla="*/ 911564 h 1316703"/>
                <a:gd name="connsiteX104" fmla="*/ 609200 w 1120091"/>
                <a:gd name="connsiteY104" fmla="*/ 929437 h 1316703"/>
                <a:gd name="connsiteX105" fmla="*/ 591326 w 1120091"/>
                <a:gd name="connsiteY105" fmla="*/ 947311 h 1316703"/>
                <a:gd name="connsiteX106" fmla="*/ 573452 w 1120091"/>
                <a:gd name="connsiteY106" fmla="*/ 929437 h 1316703"/>
                <a:gd name="connsiteX107" fmla="*/ 591326 w 1120091"/>
                <a:gd name="connsiteY107" fmla="*/ 911564 h 1316703"/>
                <a:gd name="connsiteX108" fmla="*/ 924968 w 1120091"/>
                <a:gd name="connsiteY108" fmla="*/ 886244 h 1316703"/>
                <a:gd name="connsiteX109" fmla="*/ 941353 w 1120091"/>
                <a:gd name="connsiteY109" fmla="*/ 902627 h 1316703"/>
                <a:gd name="connsiteX110" fmla="*/ 924968 w 1120091"/>
                <a:gd name="connsiteY110" fmla="*/ 919012 h 1316703"/>
                <a:gd name="connsiteX111" fmla="*/ 908584 w 1120091"/>
                <a:gd name="connsiteY111" fmla="*/ 902627 h 1316703"/>
                <a:gd name="connsiteX112" fmla="*/ 924968 w 1120091"/>
                <a:gd name="connsiteY112" fmla="*/ 886244 h 1316703"/>
                <a:gd name="connsiteX113" fmla="*/ 232360 w 1120091"/>
                <a:gd name="connsiteY113" fmla="*/ 875817 h 1316703"/>
                <a:gd name="connsiteX114" fmla="*/ 256192 w 1120091"/>
                <a:gd name="connsiteY114" fmla="*/ 899648 h 1316703"/>
                <a:gd name="connsiteX115" fmla="*/ 232360 w 1120091"/>
                <a:gd name="connsiteY115" fmla="*/ 923480 h 1316703"/>
                <a:gd name="connsiteX116" fmla="*/ 208528 w 1120091"/>
                <a:gd name="connsiteY116" fmla="*/ 899648 h 1316703"/>
                <a:gd name="connsiteX117" fmla="*/ 232360 w 1120091"/>
                <a:gd name="connsiteY117" fmla="*/ 875817 h 1316703"/>
                <a:gd name="connsiteX118" fmla="*/ 22342 w 1120091"/>
                <a:gd name="connsiteY118" fmla="*/ 859433 h 1316703"/>
                <a:gd name="connsiteX119" fmla="*/ 44685 w 1120091"/>
                <a:gd name="connsiteY119" fmla="*/ 881774 h 1316703"/>
                <a:gd name="connsiteX120" fmla="*/ 22342 w 1120091"/>
                <a:gd name="connsiteY120" fmla="*/ 904117 h 1316703"/>
                <a:gd name="connsiteX121" fmla="*/ 0 w 1120091"/>
                <a:gd name="connsiteY121" fmla="*/ 881774 h 1316703"/>
                <a:gd name="connsiteX122" fmla="*/ 22342 w 1120091"/>
                <a:gd name="connsiteY122" fmla="*/ 859433 h 1316703"/>
                <a:gd name="connsiteX123" fmla="*/ 817726 w 1120091"/>
                <a:gd name="connsiteY123" fmla="*/ 846027 h 1316703"/>
                <a:gd name="connsiteX124" fmla="*/ 844537 w 1120091"/>
                <a:gd name="connsiteY124" fmla="*/ 874326 h 1316703"/>
                <a:gd name="connsiteX125" fmla="*/ 841558 w 1120091"/>
                <a:gd name="connsiteY125" fmla="*/ 887732 h 1316703"/>
                <a:gd name="connsiteX126" fmla="*/ 863901 w 1120091"/>
                <a:gd name="connsiteY126" fmla="*/ 907095 h 1316703"/>
                <a:gd name="connsiteX127" fmla="*/ 874327 w 1120091"/>
                <a:gd name="connsiteY127" fmla="*/ 902627 h 1316703"/>
                <a:gd name="connsiteX128" fmla="*/ 890712 w 1120091"/>
                <a:gd name="connsiteY128" fmla="*/ 919010 h 1316703"/>
                <a:gd name="connsiteX129" fmla="*/ 874327 w 1120091"/>
                <a:gd name="connsiteY129" fmla="*/ 935395 h 1316703"/>
                <a:gd name="connsiteX130" fmla="*/ 863901 w 1120091"/>
                <a:gd name="connsiteY130" fmla="*/ 930926 h 1316703"/>
                <a:gd name="connsiteX131" fmla="*/ 857943 w 1120091"/>
                <a:gd name="connsiteY131" fmla="*/ 941353 h 1316703"/>
                <a:gd name="connsiteX132" fmla="*/ 857943 w 1120091"/>
                <a:gd name="connsiteY132" fmla="*/ 947311 h 1316703"/>
                <a:gd name="connsiteX133" fmla="*/ 823684 w 1120091"/>
                <a:gd name="connsiteY133" fmla="*/ 981569 h 1316703"/>
                <a:gd name="connsiteX134" fmla="*/ 789427 w 1120091"/>
                <a:gd name="connsiteY134" fmla="*/ 947311 h 1316703"/>
                <a:gd name="connsiteX135" fmla="*/ 801342 w 1120091"/>
                <a:gd name="connsiteY135" fmla="*/ 921989 h 1316703"/>
                <a:gd name="connsiteX136" fmla="*/ 801342 w 1120091"/>
                <a:gd name="connsiteY136" fmla="*/ 920501 h 1316703"/>
                <a:gd name="connsiteX137" fmla="*/ 807300 w 1120091"/>
                <a:gd name="connsiteY137" fmla="*/ 901137 h 1316703"/>
                <a:gd name="connsiteX138" fmla="*/ 789427 w 1120091"/>
                <a:gd name="connsiteY138" fmla="*/ 874326 h 1316703"/>
                <a:gd name="connsiteX139" fmla="*/ 817726 w 1120091"/>
                <a:gd name="connsiteY139" fmla="*/ 846027 h 1316703"/>
                <a:gd name="connsiteX140" fmla="*/ 658352 w 1120091"/>
                <a:gd name="connsiteY140" fmla="*/ 843048 h 1316703"/>
                <a:gd name="connsiteX141" fmla="*/ 686653 w 1120091"/>
                <a:gd name="connsiteY141" fmla="*/ 871347 h 1316703"/>
                <a:gd name="connsiteX142" fmla="*/ 658352 w 1120091"/>
                <a:gd name="connsiteY142" fmla="*/ 899648 h 1316703"/>
                <a:gd name="connsiteX143" fmla="*/ 630052 w 1120091"/>
                <a:gd name="connsiteY143" fmla="*/ 871347 h 1316703"/>
                <a:gd name="connsiteX144" fmla="*/ 658352 w 1120091"/>
                <a:gd name="connsiteY144" fmla="*/ 843048 h 1316703"/>
                <a:gd name="connsiteX145" fmla="*/ 160865 w 1120091"/>
                <a:gd name="connsiteY145" fmla="*/ 841559 h 1316703"/>
                <a:gd name="connsiteX146" fmla="*/ 168314 w 1120091"/>
                <a:gd name="connsiteY146" fmla="*/ 849005 h 1316703"/>
                <a:gd name="connsiteX147" fmla="*/ 160865 w 1120091"/>
                <a:gd name="connsiteY147" fmla="*/ 856454 h 1316703"/>
                <a:gd name="connsiteX148" fmla="*/ 153419 w 1120091"/>
                <a:gd name="connsiteY148" fmla="*/ 849005 h 1316703"/>
                <a:gd name="connsiteX149" fmla="*/ 160865 w 1120091"/>
                <a:gd name="connsiteY149" fmla="*/ 841559 h 1316703"/>
                <a:gd name="connsiteX150" fmla="*/ 658351 w 1120091"/>
                <a:gd name="connsiteY150" fmla="*/ 795384 h 1316703"/>
                <a:gd name="connsiteX151" fmla="*/ 676225 w 1120091"/>
                <a:gd name="connsiteY151" fmla="*/ 813257 h 1316703"/>
                <a:gd name="connsiteX152" fmla="*/ 658351 w 1120091"/>
                <a:gd name="connsiteY152" fmla="*/ 831131 h 1316703"/>
                <a:gd name="connsiteX153" fmla="*/ 640477 w 1120091"/>
                <a:gd name="connsiteY153" fmla="*/ 813257 h 1316703"/>
                <a:gd name="connsiteX154" fmla="*/ 658351 w 1120091"/>
                <a:gd name="connsiteY154" fmla="*/ 795384 h 1316703"/>
                <a:gd name="connsiteX155" fmla="*/ 577920 w 1120091"/>
                <a:gd name="connsiteY155" fmla="*/ 758148 h 1316703"/>
                <a:gd name="connsiteX156" fmla="*/ 603242 w 1120091"/>
                <a:gd name="connsiteY156" fmla="*/ 783468 h 1316703"/>
                <a:gd name="connsiteX157" fmla="*/ 577920 w 1120091"/>
                <a:gd name="connsiteY157" fmla="*/ 808790 h 1316703"/>
                <a:gd name="connsiteX158" fmla="*/ 552599 w 1120091"/>
                <a:gd name="connsiteY158" fmla="*/ 783468 h 1316703"/>
                <a:gd name="connsiteX159" fmla="*/ 577920 w 1120091"/>
                <a:gd name="connsiteY159" fmla="*/ 758148 h 1316703"/>
                <a:gd name="connsiteX160" fmla="*/ 458762 w 1120091"/>
                <a:gd name="connsiteY160" fmla="*/ 755169 h 1316703"/>
                <a:gd name="connsiteX161" fmla="*/ 501958 w 1120091"/>
                <a:gd name="connsiteY161" fmla="*/ 798363 h 1316703"/>
                <a:gd name="connsiteX162" fmla="*/ 458762 w 1120091"/>
                <a:gd name="connsiteY162" fmla="*/ 841559 h 1316703"/>
                <a:gd name="connsiteX163" fmla="*/ 415568 w 1120091"/>
                <a:gd name="connsiteY163" fmla="*/ 798363 h 1316703"/>
                <a:gd name="connsiteX164" fmla="*/ 458762 w 1120091"/>
                <a:gd name="connsiteY164" fmla="*/ 755169 h 1316703"/>
                <a:gd name="connsiteX165" fmla="*/ 309813 w 1120091"/>
                <a:gd name="connsiteY165" fmla="*/ 717931 h 1316703"/>
                <a:gd name="connsiteX166" fmla="*/ 324708 w 1120091"/>
                <a:gd name="connsiteY166" fmla="*/ 732825 h 1316703"/>
                <a:gd name="connsiteX167" fmla="*/ 309813 w 1120091"/>
                <a:gd name="connsiteY167" fmla="*/ 747720 h 1316703"/>
                <a:gd name="connsiteX168" fmla="*/ 294918 w 1120091"/>
                <a:gd name="connsiteY168" fmla="*/ 732825 h 1316703"/>
                <a:gd name="connsiteX169" fmla="*/ 309813 w 1120091"/>
                <a:gd name="connsiteY169" fmla="*/ 717931 h 1316703"/>
                <a:gd name="connsiteX170" fmla="*/ 1082853 w 1120091"/>
                <a:gd name="connsiteY170" fmla="*/ 713463 h 1316703"/>
                <a:gd name="connsiteX171" fmla="*/ 1094769 w 1120091"/>
                <a:gd name="connsiteY171" fmla="*/ 716442 h 1316703"/>
                <a:gd name="connsiteX172" fmla="*/ 1103706 w 1120091"/>
                <a:gd name="connsiteY172" fmla="*/ 713463 h 1316703"/>
                <a:gd name="connsiteX173" fmla="*/ 1120091 w 1120091"/>
                <a:gd name="connsiteY173" fmla="*/ 729847 h 1316703"/>
                <a:gd name="connsiteX174" fmla="*/ 1105196 w 1120091"/>
                <a:gd name="connsiteY174" fmla="*/ 746232 h 1316703"/>
                <a:gd name="connsiteX175" fmla="*/ 1082853 w 1120091"/>
                <a:gd name="connsiteY175" fmla="*/ 761127 h 1316703"/>
                <a:gd name="connsiteX176" fmla="*/ 1057532 w 1120091"/>
                <a:gd name="connsiteY176" fmla="*/ 735805 h 1316703"/>
                <a:gd name="connsiteX177" fmla="*/ 1082853 w 1120091"/>
                <a:gd name="connsiteY177" fmla="*/ 713463 h 1316703"/>
                <a:gd name="connsiteX178" fmla="*/ 725379 w 1120091"/>
                <a:gd name="connsiteY178" fmla="*/ 677716 h 1316703"/>
                <a:gd name="connsiteX179" fmla="*/ 755169 w 1120091"/>
                <a:gd name="connsiteY179" fmla="*/ 706015 h 1316703"/>
                <a:gd name="connsiteX180" fmla="*/ 761127 w 1120091"/>
                <a:gd name="connsiteY180" fmla="*/ 704526 h 1316703"/>
                <a:gd name="connsiteX181" fmla="*/ 776022 w 1120091"/>
                <a:gd name="connsiteY181" fmla="*/ 719421 h 1316703"/>
                <a:gd name="connsiteX182" fmla="*/ 761127 w 1120091"/>
                <a:gd name="connsiteY182" fmla="*/ 734316 h 1316703"/>
                <a:gd name="connsiteX183" fmla="*/ 746232 w 1120091"/>
                <a:gd name="connsiteY183" fmla="*/ 732826 h 1316703"/>
                <a:gd name="connsiteX184" fmla="*/ 744742 w 1120091"/>
                <a:gd name="connsiteY184" fmla="*/ 734316 h 1316703"/>
                <a:gd name="connsiteX185" fmla="*/ 749211 w 1120091"/>
                <a:gd name="connsiteY185" fmla="*/ 750700 h 1316703"/>
                <a:gd name="connsiteX186" fmla="*/ 741763 w 1120091"/>
                <a:gd name="connsiteY186" fmla="*/ 771552 h 1316703"/>
                <a:gd name="connsiteX187" fmla="*/ 758148 w 1120091"/>
                <a:gd name="connsiteY187" fmla="*/ 789426 h 1316703"/>
                <a:gd name="connsiteX188" fmla="*/ 758148 w 1120091"/>
                <a:gd name="connsiteY188" fmla="*/ 792405 h 1316703"/>
                <a:gd name="connsiteX189" fmla="*/ 762616 w 1120091"/>
                <a:gd name="connsiteY189" fmla="*/ 790916 h 1316703"/>
                <a:gd name="connsiteX190" fmla="*/ 781980 w 1120091"/>
                <a:gd name="connsiteY190" fmla="*/ 810279 h 1316703"/>
                <a:gd name="connsiteX191" fmla="*/ 764106 w 1120091"/>
                <a:gd name="connsiteY191" fmla="*/ 828153 h 1316703"/>
                <a:gd name="connsiteX192" fmla="*/ 765595 w 1120091"/>
                <a:gd name="connsiteY192" fmla="*/ 832622 h 1316703"/>
                <a:gd name="connsiteX193" fmla="*/ 753679 w 1120091"/>
                <a:gd name="connsiteY193" fmla="*/ 844538 h 1316703"/>
                <a:gd name="connsiteX194" fmla="*/ 741763 w 1120091"/>
                <a:gd name="connsiteY194" fmla="*/ 832622 h 1316703"/>
                <a:gd name="connsiteX195" fmla="*/ 749211 w 1120091"/>
                <a:gd name="connsiteY195" fmla="*/ 822195 h 1316703"/>
                <a:gd name="connsiteX196" fmla="*/ 744742 w 1120091"/>
                <a:gd name="connsiteY196" fmla="*/ 808790 h 1316703"/>
                <a:gd name="connsiteX197" fmla="*/ 744742 w 1120091"/>
                <a:gd name="connsiteY197" fmla="*/ 805811 h 1316703"/>
                <a:gd name="connsiteX198" fmla="*/ 740274 w 1120091"/>
                <a:gd name="connsiteY198" fmla="*/ 807300 h 1316703"/>
                <a:gd name="connsiteX199" fmla="*/ 720910 w 1120091"/>
                <a:gd name="connsiteY199" fmla="*/ 787937 h 1316703"/>
                <a:gd name="connsiteX200" fmla="*/ 722400 w 1120091"/>
                <a:gd name="connsiteY200" fmla="*/ 783468 h 1316703"/>
                <a:gd name="connsiteX201" fmla="*/ 714952 w 1120091"/>
                <a:gd name="connsiteY201" fmla="*/ 784958 h 1316703"/>
                <a:gd name="connsiteX202" fmla="*/ 679205 w 1120091"/>
                <a:gd name="connsiteY202" fmla="*/ 755169 h 1316703"/>
                <a:gd name="connsiteX203" fmla="*/ 649415 w 1120091"/>
                <a:gd name="connsiteY203" fmla="*/ 777510 h 1316703"/>
                <a:gd name="connsiteX204" fmla="*/ 618137 w 1120091"/>
                <a:gd name="connsiteY204" fmla="*/ 746232 h 1316703"/>
                <a:gd name="connsiteX205" fmla="*/ 649415 w 1120091"/>
                <a:gd name="connsiteY205" fmla="*/ 714952 h 1316703"/>
                <a:gd name="connsiteX206" fmla="*/ 679205 w 1120091"/>
                <a:gd name="connsiteY206" fmla="*/ 738784 h 1316703"/>
                <a:gd name="connsiteX207" fmla="*/ 697078 w 1120091"/>
                <a:gd name="connsiteY207" fmla="*/ 714952 h 1316703"/>
                <a:gd name="connsiteX208" fmla="*/ 695590 w 1120091"/>
                <a:gd name="connsiteY208" fmla="*/ 707505 h 1316703"/>
                <a:gd name="connsiteX209" fmla="*/ 725379 w 1120091"/>
                <a:gd name="connsiteY209" fmla="*/ 677716 h 1316703"/>
                <a:gd name="connsiteX210" fmla="*/ 1084343 w 1120091"/>
                <a:gd name="connsiteY210" fmla="*/ 673247 h 1316703"/>
                <a:gd name="connsiteX211" fmla="*/ 1102217 w 1120091"/>
                <a:gd name="connsiteY211" fmla="*/ 691120 h 1316703"/>
                <a:gd name="connsiteX212" fmla="*/ 1084343 w 1120091"/>
                <a:gd name="connsiteY212" fmla="*/ 708994 h 1316703"/>
                <a:gd name="connsiteX213" fmla="*/ 1066469 w 1120091"/>
                <a:gd name="connsiteY213" fmla="*/ 691120 h 1316703"/>
                <a:gd name="connsiteX214" fmla="*/ 1084343 w 1120091"/>
                <a:gd name="connsiteY214" fmla="*/ 673247 h 1316703"/>
                <a:gd name="connsiteX215" fmla="*/ 999443 w 1120091"/>
                <a:gd name="connsiteY215" fmla="*/ 655373 h 1316703"/>
                <a:gd name="connsiteX216" fmla="*/ 1014338 w 1120091"/>
                <a:gd name="connsiteY216" fmla="*/ 670267 h 1316703"/>
                <a:gd name="connsiteX217" fmla="*/ 999443 w 1120091"/>
                <a:gd name="connsiteY217" fmla="*/ 685162 h 1316703"/>
                <a:gd name="connsiteX218" fmla="*/ 984548 w 1120091"/>
                <a:gd name="connsiteY218" fmla="*/ 670267 h 1316703"/>
                <a:gd name="connsiteX219" fmla="*/ 999443 w 1120091"/>
                <a:gd name="connsiteY219" fmla="*/ 655373 h 1316703"/>
                <a:gd name="connsiteX220" fmla="*/ 500466 w 1120091"/>
                <a:gd name="connsiteY220" fmla="*/ 653884 h 1316703"/>
                <a:gd name="connsiteX221" fmla="*/ 518340 w 1120091"/>
                <a:gd name="connsiteY221" fmla="*/ 671757 h 1316703"/>
                <a:gd name="connsiteX222" fmla="*/ 500466 w 1120091"/>
                <a:gd name="connsiteY222" fmla="*/ 689631 h 1316703"/>
                <a:gd name="connsiteX223" fmla="*/ 482592 w 1120091"/>
                <a:gd name="connsiteY223" fmla="*/ 671757 h 1316703"/>
                <a:gd name="connsiteX224" fmla="*/ 500466 w 1120091"/>
                <a:gd name="connsiteY224" fmla="*/ 653884 h 1316703"/>
                <a:gd name="connsiteX225" fmla="*/ 652394 w 1120091"/>
                <a:gd name="connsiteY225" fmla="*/ 641969 h 1316703"/>
                <a:gd name="connsiteX226" fmla="*/ 670268 w 1120091"/>
                <a:gd name="connsiteY226" fmla="*/ 659842 h 1316703"/>
                <a:gd name="connsiteX227" fmla="*/ 652394 w 1120091"/>
                <a:gd name="connsiteY227" fmla="*/ 677716 h 1316703"/>
                <a:gd name="connsiteX228" fmla="*/ 634520 w 1120091"/>
                <a:gd name="connsiteY228" fmla="*/ 659842 h 1316703"/>
                <a:gd name="connsiteX229" fmla="*/ 652394 w 1120091"/>
                <a:gd name="connsiteY229" fmla="*/ 641969 h 1316703"/>
                <a:gd name="connsiteX230" fmla="*/ 1035191 w 1120091"/>
                <a:gd name="connsiteY230" fmla="*/ 631541 h 1316703"/>
                <a:gd name="connsiteX231" fmla="*/ 1053064 w 1120091"/>
                <a:gd name="connsiteY231" fmla="*/ 649414 h 1316703"/>
                <a:gd name="connsiteX232" fmla="*/ 1035191 w 1120091"/>
                <a:gd name="connsiteY232" fmla="*/ 667288 h 1316703"/>
                <a:gd name="connsiteX233" fmla="*/ 1017317 w 1120091"/>
                <a:gd name="connsiteY233" fmla="*/ 649414 h 1316703"/>
                <a:gd name="connsiteX234" fmla="*/ 1035191 w 1120091"/>
                <a:gd name="connsiteY234" fmla="*/ 631541 h 1316703"/>
                <a:gd name="connsiteX235" fmla="*/ 716442 w 1120091"/>
                <a:gd name="connsiteY235" fmla="*/ 627074 h 1316703"/>
                <a:gd name="connsiteX236" fmla="*/ 731337 w 1120091"/>
                <a:gd name="connsiteY236" fmla="*/ 641968 h 1316703"/>
                <a:gd name="connsiteX237" fmla="*/ 716442 w 1120091"/>
                <a:gd name="connsiteY237" fmla="*/ 656863 h 1316703"/>
                <a:gd name="connsiteX238" fmla="*/ 701547 w 1120091"/>
                <a:gd name="connsiteY238" fmla="*/ 641968 h 1316703"/>
                <a:gd name="connsiteX239" fmla="*/ 716442 w 1120091"/>
                <a:gd name="connsiteY239" fmla="*/ 627074 h 1316703"/>
                <a:gd name="connsiteX240" fmla="*/ 487061 w 1120091"/>
                <a:gd name="connsiteY240" fmla="*/ 607710 h 1316703"/>
                <a:gd name="connsiteX241" fmla="*/ 503446 w 1120091"/>
                <a:gd name="connsiteY241" fmla="*/ 624093 h 1316703"/>
                <a:gd name="connsiteX242" fmla="*/ 487061 w 1120091"/>
                <a:gd name="connsiteY242" fmla="*/ 640478 h 1316703"/>
                <a:gd name="connsiteX243" fmla="*/ 470677 w 1120091"/>
                <a:gd name="connsiteY243" fmla="*/ 624093 h 1316703"/>
                <a:gd name="connsiteX244" fmla="*/ 487061 w 1120091"/>
                <a:gd name="connsiteY244" fmla="*/ 607710 h 1316703"/>
                <a:gd name="connsiteX245" fmla="*/ 765595 w 1120091"/>
                <a:gd name="connsiteY245" fmla="*/ 601752 h 1316703"/>
                <a:gd name="connsiteX246" fmla="*/ 774532 w 1120091"/>
                <a:gd name="connsiteY246" fmla="*/ 610689 h 1316703"/>
                <a:gd name="connsiteX247" fmla="*/ 765595 w 1120091"/>
                <a:gd name="connsiteY247" fmla="*/ 619626 h 1316703"/>
                <a:gd name="connsiteX248" fmla="*/ 756658 w 1120091"/>
                <a:gd name="connsiteY248" fmla="*/ 610689 h 1316703"/>
                <a:gd name="connsiteX249" fmla="*/ 765595 w 1120091"/>
                <a:gd name="connsiteY249" fmla="*/ 601752 h 1316703"/>
                <a:gd name="connsiteX250" fmla="*/ 394714 w 1120091"/>
                <a:gd name="connsiteY250" fmla="*/ 588347 h 1316703"/>
                <a:gd name="connsiteX251" fmla="*/ 442378 w 1120091"/>
                <a:gd name="connsiteY251" fmla="*/ 636010 h 1316703"/>
                <a:gd name="connsiteX252" fmla="*/ 394714 w 1120091"/>
                <a:gd name="connsiteY252" fmla="*/ 683674 h 1316703"/>
                <a:gd name="connsiteX253" fmla="*/ 347051 w 1120091"/>
                <a:gd name="connsiteY253" fmla="*/ 636010 h 1316703"/>
                <a:gd name="connsiteX254" fmla="*/ 394714 w 1120091"/>
                <a:gd name="connsiteY254" fmla="*/ 588347 h 1316703"/>
                <a:gd name="connsiteX255" fmla="*/ 205550 w 1120091"/>
                <a:gd name="connsiteY255" fmla="*/ 586857 h 1316703"/>
                <a:gd name="connsiteX256" fmla="*/ 271087 w 1120091"/>
                <a:gd name="connsiteY256" fmla="*/ 652394 h 1316703"/>
                <a:gd name="connsiteX257" fmla="*/ 205550 w 1120091"/>
                <a:gd name="connsiteY257" fmla="*/ 717931 h 1316703"/>
                <a:gd name="connsiteX258" fmla="*/ 140012 w 1120091"/>
                <a:gd name="connsiteY258" fmla="*/ 652394 h 1316703"/>
                <a:gd name="connsiteX259" fmla="*/ 205550 w 1120091"/>
                <a:gd name="connsiteY259" fmla="*/ 586857 h 1316703"/>
                <a:gd name="connsiteX260" fmla="*/ 324708 w 1120091"/>
                <a:gd name="connsiteY260" fmla="*/ 577920 h 1316703"/>
                <a:gd name="connsiteX261" fmla="*/ 335136 w 1120091"/>
                <a:gd name="connsiteY261" fmla="*/ 588345 h 1316703"/>
                <a:gd name="connsiteX262" fmla="*/ 324708 w 1120091"/>
                <a:gd name="connsiteY262" fmla="*/ 598773 h 1316703"/>
                <a:gd name="connsiteX263" fmla="*/ 314283 w 1120091"/>
                <a:gd name="connsiteY263" fmla="*/ 588345 h 1316703"/>
                <a:gd name="connsiteX264" fmla="*/ 324708 w 1120091"/>
                <a:gd name="connsiteY264" fmla="*/ 577920 h 1316703"/>
                <a:gd name="connsiteX265" fmla="*/ 668779 w 1120091"/>
                <a:gd name="connsiteY265" fmla="*/ 574940 h 1316703"/>
                <a:gd name="connsiteX266" fmla="*/ 680695 w 1120091"/>
                <a:gd name="connsiteY266" fmla="*/ 586856 h 1316703"/>
                <a:gd name="connsiteX267" fmla="*/ 668779 w 1120091"/>
                <a:gd name="connsiteY267" fmla="*/ 598772 h 1316703"/>
                <a:gd name="connsiteX268" fmla="*/ 656863 w 1120091"/>
                <a:gd name="connsiteY268" fmla="*/ 586856 h 1316703"/>
                <a:gd name="connsiteX269" fmla="*/ 668779 w 1120091"/>
                <a:gd name="connsiteY269" fmla="*/ 574940 h 1316703"/>
                <a:gd name="connsiteX270" fmla="*/ 1099238 w 1120091"/>
                <a:gd name="connsiteY270" fmla="*/ 568983 h 1316703"/>
                <a:gd name="connsiteX271" fmla="*/ 1109666 w 1120091"/>
                <a:gd name="connsiteY271" fmla="*/ 579408 h 1316703"/>
                <a:gd name="connsiteX272" fmla="*/ 1099238 w 1120091"/>
                <a:gd name="connsiteY272" fmla="*/ 589836 h 1316703"/>
                <a:gd name="connsiteX273" fmla="*/ 1088813 w 1120091"/>
                <a:gd name="connsiteY273" fmla="*/ 579408 h 1316703"/>
                <a:gd name="connsiteX274" fmla="*/ 1099238 w 1120091"/>
                <a:gd name="connsiteY274" fmla="*/ 568983 h 1316703"/>
                <a:gd name="connsiteX275" fmla="*/ 981568 w 1120091"/>
                <a:gd name="connsiteY275" fmla="*/ 531747 h 1316703"/>
                <a:gd name="connsiteX276" fmla="*/ 1000932 w 1120091"/>
                <a:gd name="connsiteY276" fmla="*/ 551109 h 1316703"/>
                <a:gd name="connsiteX277" fmla="*/ 981568 w 1120091"/>
                <a:gd name="connsiteY277" fmla="*/ 570473 h 1316703"/>
                <a:gd name="connsiteX278" fmla="*/ 962205 w 1120091"/>
                <a:gd name="connsiteY278" fmla="*/ 551109 h 1316703"/>
                <a:gd name="connsiteX279" fmla="*/ 981568 w 1120091"/>
                <a:gd name="connsiteY279" fmla="*/ 531747 h 1316703"/>
                <a:gd name="connsiteX280" fmla="*/ 680694 w 1120091"/>
                <a:gd name="connsiteY280" fmla="*/ 497488 h 1316703"/>
                <a:gd name="connsiteX281" fmla="*/ 695589 w 1120091"/>
                <a:gd name="connsiteY281" fmla="*/ 512382 h 1316703"/>
                <a:gd name="connsiteX282" fmla="*/ 680694 w 1120091"/>
                <a:gd name="connsiteY282" fmla="*/ 527277 h 1316703"/>
                <a:gd name="connsiteX283" fmla="*/ 665799 w 1120091"/>
                <a:gd name="connsiteY283" fmla="*/ 512382 h 1316703"/>
                <a:gd name="connsiteX284" fmla="*/ 680694 w 1120091"/>
                <a:gd name="connsiteY284" fmla="*/ 497488 h 1316703"/>
                <a:gd name="connsiteX285" fmla="*/ 494509 w 1120091"/>
                <a:gd name="connsiteY285" fmla="*/ 497488 h 1316703"/>
                <a:gd name="connsiteX286" fmla="*/ 518341 w 1120091"/>
                <a:gd name="connsiteY286" fmla="*/ 521319 h 1316703"/>
                <a:gd name="connsiteX287" fmla="*/ 494509 w 1120091"/>
                <a:gd name="connsiteY287" fmla="*/ 545151 h 1316703"/>
                <a:gd name="connsiteX288" fmla="*/ 470677 w 1120091"/>
                <a:gd name="connsiteY288" fmla="*/ 521319 h 1316703"/>
                <a:gd name="connsiteX289" fmla="*/ 494509 w 1120091"/>
                <a:gd name="connsiteY289" fmla="*/ 497488 h 1316703"/>
                <a:gd name="connsiteX290" fmla="*/ 1023274 w 1120091"/>
                <a:gd name="connsiteY290" fmla="*/ 495999 h 1316703"/>
                <a:gd name="connsiteX291" fmla="*/ 1045617 w 1120091"/>
                <a:gd name="connsiteY291" fmla="*/ 518340 h 1316703"/>
                <a:gd name="connsiteX292" fmla="*/ 1023274 w 1120091"/>
                <a:gd name="connsiteY292" fmla="*/ 540683 h 1316703"/>
                <a:gd name="connsiteX293" fmla="*/ 1000932 w 1120091"/>
                <a:gd name="connsiteY293" fmla="*/ 518340 h 1316703"/>
                <a:gd name="connsiteX294" fmla="*/ 1023274 w 1120091"/>
                <a:gd name="connsiteY294" fmla="*/ 495999 h 1316703"/>
                <a:gd name="connsiteX295" fmla="*/ 933907 w 1120091"/>
                <a:gd name="connsiteY295" fmla="*/ 440888 h 1316703"/>
                <a:gd name="connsiteX296" fmla="*/ 965186 w 1120091"/>
                <a:gd name="connsiteY296" fmla="*/ 454292 h 1316703"/>
                <a:gd name="connsiteX297" fmla="*/ 993487 w 1120091"/>
                <a:gd name="connsiteY297" fmla="*/ 491530 h 1316703"/>
                <a:gd name="connsiteX298" fmla="*/ 954760 w 1120091"/>
                <a:gd name="connsiteY298" fmla="*/ 530256 h 1316703"/>
                <a:gd name="connsiteX299" fmla="*/ 941354 w 1120091"/>
                <a:gd name="connsiteY299" fmla="*/ 527277 h 1316703"/>
                <a:gd name="connsiteX300" fmla="*/ 935396 w 1120091"/>
                <a:gd name="connsiteY300" fmla="*/ 527277 h 1316703"/>
                <a:gd name="connsiteX301" fmla="*/ 936886 w 1120091"/>
                <a:gd name="connsiteY301" fmla="*/ 534724 h 1316703"/>
                <a:gd name="connsiteX302" fmla="*/ 913054 w 1120091"/>
                <a:gd name="connsiteY302" fmla="*/ 558556 h 1316703"/>
                <a:gd name="connsiteX303" fmla="*/ 889223 w 1120091"/>
                <a:gd name="connsiteY303" fmla="*/ 534724 h 1316703"/>
                <a:gd name="connsiteX304" fmla="*/ 902627 w 1120091"/>
                <a:gd name="connsiteY304" fmla="*/ 513871 h 1316703"/>
                <a:gd name="connsiteX305" fmla="*/ 890711 w 1120091"/>
                <a:gd name="connsiteY305" fmla="*/ 484082 h 1316703"/>
                <a:gd name="connsiteX306" fmla="*/ 933907 w 1120091"/>
                <a:gd name="connsiteY306" fmla="*/ 440888 h 1316703"/>
                <a:gd name="connsiteX307" fmla="*/ 783469 w 1120091"/>
                <a:gd name="connsiteY307" fmla="*/ 437909 h 1316703"/>
                <a:gd name="connsiteX308" fmla="*/ 826665 w 1120091"/>
                <a:gd name="connsiteY308" fmla="*/ 481103 h 1316703"/>
                <a:gd name="connsiteX309" fmla="*/ 783469 w 1120091"/>
                <a:gd name="connsiteY309" fmla="*/ 524299 h 1316703"/>
                <a:gd name="connsiteX310" fmla="*/ 777511 w 1120091"/>
                <a:gd name="connsiteY310" fmla="*/ 524299 h 1316703"/>
                <a:gd name="connsiteX311" fmla="*/ 779001 w 1120091"/>
                <a:gd name="connsiteY311" fmla="*/ 531746 h 1316703"/>
                <a:gd name="connsiteX312" fmla="*/ 762616 w 1120091"/>
                <a:gd name="connsiteY312" fmla="*/ 548131 h 1316703"/>
                <a:gd name="connsiteX313" fmla="*/ 746232 w 1120091"/>
                <a:gd name="connsiteY313" fmla="*/ 531746 h 1316703"/>
                <a:gd name="connsiteX314" fmla="*/ 758148 w 1120091"/>
                <a:gd name="connsiteY314" fmla="*/ 515362 h 1316703"/>
                <a:gd name="connsiteX315" fmla="*/ 740275 w 1120091"/>
                <a:gd name="connsiteY315" fmla="*/ 481103 h 1316703"/>
                <a:gd name="connsiteX316" fmla="*/ 783469 w 1120091"/>
                <a:gd name="connsiteY316" fmla="*/ 437909 h 1316703"/>
                <a:gd name="connsiteX317" fmla="*/ 277044 w 1120091"/>
                <a:gd name="connsiteY317" fmla="*/ 434930 h 1316703"/>
                <a:gd name="connsiteX318" fmla="*/ 294918 w 1120091"/>
                <a:gd name="connsiteY318" fmla="*/ 452803 h 1316703"/>
                <a:gd name="connsiteX319" fmla="*/ 277044 w 1120091"/>
                <a:gd name="connsiteY319" fmla="*/ 470677 h 1316703"/>
                <a:gd name="connsiteX320" fmla="*/ 259170 w 1120091"/>
                <a:gd name="connsiteY320" fmla="*/ 452803 h 1316703"/>
                <a:gd name="connsiteX321" fmla="*/ 277044 w 1120091"/>
                <a:gd name="connsiteY321" fmla="*/ 434930 h 1316703"/>
                <a:gd name="connsiteX322" fmla="*/ 1045617 w 1120091"/>
                <a:gd name="connsiteY322" fmla="*/ 385778 h 1316703"/>
                <a:gd name="connsiteX323" fmla="*/ 1056045 w 1120091"/>
                <a:gd name="connsiteY323" fmla="*/ 396203 h 1316703"/>
                <a:gd name="connsiteX324" fmla="*/ 1045617 w 1120091"/>
                <a:gd name="connsiteY324" fmla="*/ 406631 h 1316703"/>
                <a:gd name="connsiteX325" fmla="*/ 1035192 w 1120091"/>
                <a:gd name="connsiteY325" fmla="*/ 396203 h 1316703"/>
                <a:gd name="connsiteX326" fmla="*/ 1045617 w 1120091"/>
                <a:gd name="connsiteY326" fmla="*/ 385778 h 1316703"/>
                <a:gd name="connsiteX327" fmla="*/ 805810 w 1120091"/>
                <a:gd name="connsiteY327" fmla="*/ 342582 h 1316703"/>
                <a:gd name="connsiteX328" fmla="*/ 822195 w 1120091"/>
                <a:gd name="connsiteY328" fmla="*/ 358965 h 1316703"/>
                <a:gd name="connsiteX329" fmla="*/ 805810 w 1120091"/>
                <a:gd name="connsiteY329" fmla="*/ 375350 h 1316703"/>
                <a:gd name="connsiteX330" fmla="*/ 789426 w 1120091"/>
                <a:gd name="connsiteY330" fmla="*/ 358965 h 1316703"/>
                <a:gd name="connsiteX331" fmla="*/ 805810 w 1120091"/>
                <a:gd name="connsiteY331" fmla="*/ 342582 h 1316703"/>
                <a:gd name="connsiteX332" fmla="*/ 652394 w 1120091"/>
                <a:gd name="connsiteY332" fmla="*/ 323220 h 1316703"/>
                <a:gd name="connsiteX333" fmla="*/ 694100 w 1120091"/>
                <a:gd name="connsiteY333" fmla="*/ 364925 h 1316703"/>
                <a:gd name="connsiteX334" fmla="*/ 692611 w 1120091"/>
                <a:gd name="connsiteY334" fmla="*/ 375351 h 1316703"/>
                <a:gd name="connsiteX335" fmla="*/ 737295 w 1120091"/>
                <a:gd name="connsiteY335" fmla="*/ 427483 h 1316703"/>
                <a:gd name="connsiteX336" fmla="*/ 683674 w 1120091"/>
                <a:gd name="connsiteY336" fmla="*/ 481105 h 1316703"/>
                <a:gd name="connsiteX337" fmla="*/ 636011 w 1120091"/>
                <a:gd name="connsiteY337" fmla="*/ 451315 h 1316703"/>
                <a:gd name="connsiteX338" fmla="*/ 625584 w 1120091"/>
                <a:gd name="connsiteY338" fmla="*/ 454294 h 1316703"/>
                <a:gd name="connsiteX339" fmla="*/ 604731 w 1120091"/>
                <a:gd name="connsiteY339" fmla="*/ 430462 h 1316703"/>
                <a:gd name="connsiteX340" fmla="*/ 628563 w 1120091"/>
                <a:gd name="connsiteY340" fmla="*/ 406631 h 1316703"/>
                <a:gd name="connsiteX341" fmla="*/ 636011 w 1120091"/>
                <a:gd name="connsiteY341" fmla="*/ 408119 h 1316703"/>
                <a:gd name="connsiteX342" fmla="*/ 637499 w 1120091"/>
                <a:gd name="connsiteY342" fmla="*/ 403652 h 1316703"/>
                <a:gd name="connsiteX343" fmla="*/ 610689 w 1120091"/>
                <a:gd name="connsiteY343" fmla="*/ 364925 h 1316703"/>
                <a:gd name="connsiteX344" fmla="*/ 652394 w 1120091"/>
                <a:gd name="connsiteY344" fmla="*/ 323220 h 1316703"/>
                <a:gd name="connsiteX345" fmla="*/ 1015827 w 1120091"/>
                <a:gd name="connsiteY345" fmla="*/ 269598 h 1316703"/>
                <a:gd name="connsiteX346" fmla="*/ 1051575 w 1120091"/>
                <a:gd name="connsiteY346" fmla="*/ 305345 h 1316703"/>
                <a:gd name="connsiteX347" fmla="*/ 1015827 w 1120091"/>
                <a:gd name="connsiteY347" fmla="*/ 341093 h 1316703"/>
                <a:gd name="connsiteX348" fmla="*/ 980080 w 1120091"/>
                <a:gd name="connsiteY348" fmla="*/ 305345 h 1316703"/>
                <a:gd name="connsiteX349" fmla="*/ 1015827 w 1120091"/>
                <a:gd name="connsiteY349" fmla="*/ 269598 h 1316703"/>
                <a:gd name="connsiteX350" fmla="*/ 926458 w 1120091"/>
                <a:gd name="connsiteY350" fmla="*/ 257682 h 1316703"/>
                <a:gd name="connsiteX351" fmla="*/ 950290 w 1120091"/>
                <a:gd name="connsiteY351" fmla="*/ 281513 h 1316703"/>
                <a:gd name="connsiteX352" fmla="*/ 926458 w 1120091"/>
                <a:gd name="connsiteY352" fmla="*/ 305345 h 1316703"/>
                <a:gd name="connsiteX353" fmla="*/ 907094 w 1120091"/>
                <a:gd name="connsiteY353" fmla="*/ 294918 h 1316703"/>
                <a:gd name="connsiteX354" fmla="*/ 898157 w 1120091"/>
                <a:gd name="connsiteY354" fmla="*/ 297897 h 1316703"/>
                <a:gd name="connsiteX355" fmla="*/ 884752 w 1120091"/>
                <a:gd name="connsiteY355" fmla="*/ 284492 h 1316703"/>
                <a:gd name="connsiteX356" fmla="*/ 898157 w 1120091"/>
                <a:gd name="connsiteY356" fmla="*/ 271086 h 1316703"/>
                <a:gd name="connsiteX357" fmla="*/ 902626 w 1120091"/>
                <a:gd name="connsiteY357" fmla="*/ 274065 h 1316703"/>
                <a:gd name="connsiteX358" fmla="*/ 926458 w 1120091"/>
                <a:gd name="connsiteY358" fmla="*/ 257682 h 1316703"/>
                <a:gd name="connsiteX359" fmla="*/ 844536 w 1120091"/>
                <a:gd name="connsiteY359" fmla="*/ 253213 h 1316703"/>
                <a:gd name="connsiteX360" fmla="*/ 857942 w 1120091"/>
                <a:gd name="connsiteY360" fmla="*/ 266617 h 1316703"/>
                <a:gd name="connsiteX361" fmla="*/ 844536 w 1120091"/>
                <a:gd name="connsiteY361" fmla="*/ 280023 h 1316703"/>
                <a:gd name="connsiteX362" fmla="*/ 831131 w 1120091"/>
                <a:gd name="connsiteY362" fmla="*/ 266617 h 1316703"/>
                <a:gd name="connsiteX363" fmla="*/ 844536 w 1120091"/>
                <a:gd name="connsiteY363" fmla="*/ 253213 h 1316703"/>
                <a:gd name="connsiteX364" fmla="*/ 1075407 w 1120091"/>
                <a:gd name="connsiteY364" fmla="*/ 220444 h 1316703"/>
                <a:gd name="connsiteX365" fmla="*/ 1088813 w 1120091"/>
                <a:gd name="connsiteY365" fmla="*/ 233848 h 1316703"/>
                <a:gd name="connsiteX366" fmla="*/ 1075407 w 1120091"/>
                <a:gd name="connsiteY366" fmla="*/ 247254 h 1316703"/>
                <a:gd name="connsiteX367" fmla="*/ 1062002 w 1120091"/>
                <a:gd name="connsiteY367" fmla="*/ 233848 h 1316703"/>
                <a:gd name="connsiteX368" fmla="*/ 1075407 w 1120091"/>
                <a:gd name="connsiteY368" fmla="*/ 220444 h 1316703"/>
                <a:gd name="connsiteX369" fmla="*/ 688141 w 1120091"/>
                <a:gd name="connsiteY369" fmla="*/ 134055 h 1316703"/>
                <a:gd name="connsiteX370" fmla="*/ 732826 w 1120091"/>
                <a:gd name="connsiteY370" fmla="*/ 178739 h 1316703"/>
                <a:gd name="connsiteX371" fmla="*/ 688141 w 1120091"/>
                <a:gd name="connsiteY371" fmla="*/ 223424 h 1316703"/>
                <a:gd name="connsiteX372" fmla="*/ 643457 w 1120091"/>
                <a:gd name="connsiteY372" fmla="*/ 178739 h 1316703"/>
                <a:gd name="connsiteX373" fmla="*/ 688141 w 1120091"/>
                <a:gd name="connsiteY373" fmla="*/ 134055 h 1316703"/>
                <a:gd name="connsiteX374" fmla="*/ 889223 w 1120091"/>
                <a:gd name="connsiteY374" fmla="*/ 105755 h 1316703"/>
                <a:gd name="connsiteX375" fmla="*/ 898160 w 1120091"/>
                <a:gd name="connsiteY375" fmla="*/ 114692 h 1316703"/>
                <a:gd name="connsiteX376" fmla="*/ 889223 w 1120091"/>
                <a:gd name="connsiteY376" fmla="*/ 123629 h 1316703"/>
                <a:gd name="connsiteX377" fmla="*/ 880286 w 1120091"/>
                <a:gd name="connsiteY377" fmla="*/ 114692 h 1316703"/>
                <a:gd name="connsiteX378" fmla="*/ 889223 w 1120091"/>
                <a:gd name="connsiteY378" fmla="*/ 105755 h 1316703"/>
                <a:gd name="connsiteX379" fmla="*/ 425993 w 1120091"/>
                <a:gd name="connsiteY379" fmla="*/ 74475 h 1316703"/>
                <a:gd name="connsiteX380" fmla="*/ 442378 w 1120091"/>
                <a:gd name="connsiteY380" fmla="*/ 90858 h 1316703"/>
                <a:gd name="connsiteX381" fmla="*/ 425993 w 1120091"/>
                <a:gd name="connsiteY381" fmla="*/ 107243 h 1316703"/>
                <a:gd name="connsiteX382" fmla="*/ 409609 w 1120091"/>
                <a:gd name="connsiteY382" fmla="*/ 90858 h 1316703"/>
                <a:gd name="connsiteX383" fmla="*/ 425993 w 1120091"/>
                <a:gd name="connsiteY383" fmla="*/ 74475 h 1316703"/>
                <a:gd name="connsiteX384" fmla="*/ 1085832 w 1120091"/>
                <a:gd name="connsiteY384" fmla="*/ 65538 h 1316703"/>
                <a:gd name="connsiteX385" fmla="*/ 1105196 w 1120091"/>
                <a:gd name="connsiteY385" fmla="*/ 84900 h 1316703"/>
                <a:gd name="connsiteX386" fmla="*/ 1085832 w 1120091"/>
                <a:gd name="connsiteY386" fmla="*/ 104264 h 1316703"/>
                <a:gd name="connsiteX387" fmla="*/ 1066469 w 1120091"/>
                <a:gd name="connsiteY387" fmla="*/ 84900 h 1316703"/>
                <a:gd name="connsiteX388" fmla="*/ 1085832 w 1120091"/>
                <a:gd name="connsiteY388" fmla="*/ 65538 h 1316703"/>
                <a:gd name="connsiteX389" fmla="*/ 971143 w 1120091"/>
                <a:gd name="connsiteY389" fmla="*/ 0 h 1316703"/>
                <a:gd name="connsiteX390" fmla="*/ 1005402 w 1120091"/>
                <a:gd name="connsiteY390" fmla="*/ 34258 h 1316703"/>
                <a:gd name="connsiteX391" fmla="*/ 971143 w 1120091"/>
                <a:gd name="connsiteY391" fmla="*/ 68517 h 1316703"/>
                <a:gd name="connsiteX392" fmla="*/ 936886 w 1120091"/>
                <a:gd name="connsiteY392" fmla="*/ 34258 h 1316703"/>
                <a:gd name="connsiteX393" fmla="*/ 971143 w 1120091"/>
                <a:gd name="connsiteY393" fmla="*/ 0 h 131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1120091" h="1316703">
                  <a:moveTo>
                    <a:pt x="472166" y="1283935"/>
                  </a:moveTo>
                  <a:cubicBezTo>
                    <a:pt x="481103" y="1283935"/>
                    <a:pt x="487060" y="1291381"/>
                    <a:pt x="488551" y="1300318"/>
                  </a:cubicBezTo>
                  <a:cubicBezTo>
                    <a:pt x="488551" y="1309255"/>
                    <a:pt x="481103" y="1316703"/>
                    <a:pt x="472166" y="1316703"/>
                  </a:cubicBezTo>
                  <a:cubicBezTo>
                    <a:pt x="463229" y="1316703"/>
                    <a:pt x="455782" y="1309255"/>
                    <a:pt x="455782" y="1300318"/>
                  </a:cubicBezTo>
                  <a:cubicBezTo>
                    <a:pt x="455782" y="1291381"/>
                    <a:pt x="463229" y="1283935"/>
                    <a:pt x="472166" y="1283935"/>
                  </a:cubicBezTo>
                  <a:close/>
                  <a:moveTo>
                    <a:pt x="731336" y="1270530"/>
                  </a:moveTo>
                  <a:cubicBezTo>
                    <a:pt x="743252" y="1270530"/>
                    <a:pt x="753679" y="1279466"/>
                    <a:pt x="753679" y="1292871"/>
                  </a:cubicBezTo>
                  <a:cubicBezTo>
                    <a:pt x="753679" y="1306277"/>
                    <a:pt x="743252" y="1315214"/>
                    <a:pt x="731336" y="1315214"/>
                  </a:cubicBezTo>
                  <a:cubicBezTo>
                    <a:pt x="719420" y="1315214"/>
                    <a:pt x="708994" y="1306277"/>
                    <a:pt x="708994" y="1292871"/>
                  </a:cubicBezTo>
                  <a:cubicBezTo>
                    <a:pt x="708994" y="1280955"/>
                    <a:pt x="719420" y="1270530"/>
                    <a:pt x="731336" y="1270530"/>
                  </a:cubicBezTo>
                  <a:close/>
                  <a:moveTo>
                    <a:pt x="484083" y="1225846"/>
                  </a:moveTo>
                  <a:cubicBezTo>
                    <a:pt x="491530" y="1225846"/>
                    <a:pt x="495999" y="1231803"/>
                    <a:pt x="495999" y="1237761"/>
                  </a:cubicBezTo>
                  <a:cubicBezTo>
                    <a:pt x="495999" y="1243719"/>
                    <a:pt x="491530" y="1248187"/>
                    <a:pt x="484083" y="1249677"/>
                  </a:cubicBezTo>
                  <a:cubicBezTo>
                    <a:pt x="476635" y="1249677"/>
                    <a:pt x="472167" y="1243719"/>
                    <a:pt x="472167" y="1237761"/>
                  </a:cubicBezTo>
                  <a:cubicBezTo>
                    <a:pt x="472167" y="1230313"/>
                    <a:pt x="478125" y="1225846"/>
                    <a:pt x="484083" y="1225846"/>
                  </a:cubicBezTo>
                  <a:close/>
                  <a:moveTo>
                    <a:pt x="1024765" y="1142435"/>
                  </a:moveTo>
                  <a:cubicBezTo>
                    <a:pt x="1029232" y="1142435"/>
                    <a:pt x="1033702" y="1146902"/>
                    <a:pt x="1033702" y="1151372"/>
                  </a:cubicBezTo>
                  <a:cubicBezTo>
                    <a:pt x="1033702" y="1155839"/>
                    <a:pt x="1029232" y="1160309"/>
                    <a:pt x="1024765" y="1160309"/>
                  </a:cubicBezTo>
                  <a:cubicBezTo>
                    <a:pt x="1020295" y="1160309"/>
                    <a:pt x="1015828" y="1155839"/>
                    <a:pt x="1015828" y="1151372"/>
                  </a:cubicBezTo>
                  <a:cubicBezTo>
                    <a:pt x="1015828" y="1146902"/>
                    <a:pt x="1020295" y="1142435"/>
                    <a:pt x="1024765" y="1142435"/>
                  </a:cubicBezTo>
                  <a:close/>
                  <a:moveTo>
                    <a:pt x="355988" y="1132007"/>
                  </a:moveTo>
                  <a:cubicBezTo>
                    <a:pt x="378330" y="1132007"/>
                    <a:pt x="396203" y="1149880"/>
                    <a:pt x="397694" y="1173712"/>
                  </a:cubicBezTo>
                  <a:cubicBezTo>
                    <a:pt x="397694" y="1197544"/>
                    <a:pt x="378330" y="1215418"/>
                    <a:pt x="355988" y="1215418"/>
                  </a:cubicBezTo>
                  <a:cubicBezTo>
                    <a:pt x="332156" y="1215418"/>
                    <a:pt x="314283" y="1196054"/>
                    <a:pt x="314283" y="1173712"/>
                  </a:cubicBezTo>
                  <a:cubicBezTo>
                    <a:pt x="314283" y="1149880"/>
                    <a:pt x="333645" y="1132007"/>
                    <a:pt x="355988" y="1132007"/>
                  </a:cubicBezTo>
                  <a:close/>
                  <a:moveTo>
                    <a:pt x="181718" y="1117113"/>
                  </a:moveTo>
                  <a:cubicBezTo>
                    <a:pt x="195124" y="1117113"/>
                    <a:pt x="207040" y="1127538"/>
                    <a:pt x="207040" y="1142433"/>
                  </a:cubicBezTo>
                  <a:cubicBezTo>
                    <a:pt x="207040" y="1157328"/>
                    <a:pt x="195124" y="1169243"/>
                    <a:pt x="181718" y="1167755"/>
                  </a:cubicBezTo>
                  <a:cubicBezTo>
                    <a:pt x="168313" y="1167755"/>
                    <a:pt x="156397" y="1157328"/>
                    <a:pt x="156397" y="1142433"/>
                  </a:cubicBezTo>
                  <a:cubicBezTo>
                    <a:pt x="156397" y="1129028"/>
                    <a:pt x="166823" y="1117113"/>
                    <a:pt x="181718" y="1117113"/>
                  </a:cubicBezTo>
                  <a:close/>
                  <a:moveTo>
                    <a:pt x="786447" y="1114134"/>
                  </a:moveTo>
                  <a:cubicBezTo>
                    <a:pt x="807300" y="1114134"/>
                    <a:pt x="823685" y="1130517"/>
                    <a:pt x="823685" y="1151370"/>
                  </a:cubicBezTo>
                  <a:cubicBezTo>
                    <a:pt x="823685" y="1172223"/>
                    <a:pt x="807300" y="1188608"/>
                    <a:pt x="786447" y="1188608"/>
                  </a:cubicBezTo>
                  <a:cubicBezTo>
                    <a:pt x="765594" y="1188608"/>
                    <a:pt x="749211" y="1172223"/>
                    <a:pt x="749211" y="1151370"/>
                  </a:cubicBezTo>
                  <a:cubicBezTo>
                    <a:pt x="749211" y="1130517"/>
                    <a:pt x="765594" y="1114134"/>
                    <a:pt x="786447" y="1114134"/>
                  </a:cubicBezTo>
                  <a:close/>
                  <a:moveTo>
                    <a:pt x="485572" y="1100729"/>
                  </a:moveTo>
                  <a:cubicBezTo>
                    <a:pt x="507914" y="1100729"/>
                    <a:pt x="524299" y="1118602"/>
                    <a:pt x="524299" y="1139455"/>
                  </a:cubicBezTo>
                  <a:cubicBezTo>
                    <a:pt x="524299" y="1161797"/>
                    <a:pt x="506425" y="1178182"/>
                    <a:pt x="485572" y="1178182"/>
                  </a:cubicBezTo>
                  <a:cubicBezTo>
                    <a:pt x="464719" y="1178182"/>
                    <a:pt x="446846" y="1161797"/>
                    <a:pt x="446846" y="1139455"/>
                  </a:cubicBezTo>
                  <a:cubicBezTo>
                    <a:pt x="446846" y="1117112"/>
                    <a:pt x="464719" y="1100729"/>
                    <a:pt x="485572" y="1100729"/>
                  </a:cubicBezTo>
                  <a:close/>
                  <a:moveTo>
                    <a:pt x="1038169" y="1085834"/>
                  </a:moveTo>
                  <a:cubicBezTo>
                    <a:pt x="1047106" y="1085834"/>
                    <a:pt x="1054554" y="1093280"/>
                    <a:pt x="1054554" y="1102217"/>
                  </a:cubicBezTo>
                  <a:cubicBezTo>
                    <a:pt x="1054554" y="1111154"/>
                    <a:pt x="1047106" y="1118602"/>
                    <a:pt x="1038169" y="1118602"/>
                  </a:cubicBezTo>
                  <a:cubicBezTo>
                    <a:pt x="1029232" y="1118602"/>
                    <a:pt x="1021785" y="1111154"/>
                    <a:pt x="1021785" y="1102217"/>
                  </a:cubicBezTo>
                  <a:cubicBezTo>
                    <a:pt x="1021785" y="1093280"/>
                    <a:pt x="1029232" y="1085834"/>
                    <a:pt x="1038169" y="1085834"/>
                  </a:cubicBezTo>
                  <a:close/>
                  <a:moveTo>
                    <a:pt x="445355" y="1060512"/>
                  </a:moveTo>
                  <a:cubicBezTo>
                    <a:pt x="457271" y="1060512"/>
                    <a:pt x="467698" y="1070937"/>
                    <a:pt x="467698" y="1082853"/>
                  </a:cubicBezTo>
                  <a:cubicBezTo>
                    <a:pt x="467698" y="1094769"/>
                    <a:pt x="457271" y="1105196"/>
                    <a:pt x="445355" y="1105196"/>
                  </a:cubicBezTo>
                  <a:cubicBezTo>
                    <a:pt x="433439" y="1105196"/>
                    <a:pt x="423013" y="1094769"/>
                    <a:pt x="423013" y="1082853"/>
                  </a:cubicBezTo>
                  <a:cubicBezTo>
                    <a:pt x="423013" y="1070937"/>
                    <a:pt x="433439" y="1060512"/>
                    <a:pt x="445355" y="1060512"/>
                  </a:cubicBezTo>
                  <a:close/>
                  <a:moveTo>
                    <a:pt x="278535" y="1009870"/>
                  </a:moveTo>
                  <a:cubicBezTo>
                    <a:pt x="283002" y="1009870"/>
                    <a:pt x="287472" y="1014337"/>
                    <a:pt x="287472" y="1018807"/>
                  </a:cubicBezTo>
                  <a:cubicBezTo>
                    <a:pt x="287472" y="1023274"/>
                    <a:pt x="283002" y="1027744"/>
                    <a:pt x="278535" y="1027744"/>
                  </a:cubicBezTo>
                  <a:cubicBezTo>
                    <a:pt x="274065" y="1027744"/>
                    <a:pt x="269598" y="1023274"/>
                    <a:pt x="269598" y="1018807"/>
                  </a:cubicBezTo>
                  <a:cubicBezTo>
                    <a:pt x="269598" y="1014337"/>
                    <a:pt x="274065" y="1009870"/>
                    <a:pt x="278535" y="1009870"/>
                  </a:cubicBezTo>
                  <a:close/>
                  <a:moveTo>
                    <a:pt x="241297" y="994975"/>
                  </a:moveTo>
                  <a:cubicBezTo>
                    <a:pt x="255281" y="994975"/>
                    <a:pt x="266619" y="1006310"/>
                    <a:pt x="266619" y="1020295"/>
                  </a:cubicBezTo>
                  <a:cubicBezTo>
                    <a:pt x="266619" y="1034280"/>
                    <a:pt x="255281" y="1045617"/>
                    <a:pt x="241297" y="1045617"/>
                  </a:cubicBezTo>
                  <a:cubicBezTo>
                    <a:pt x="227312" y="1045617"/>
                    <a:pt x="215976" y="1034280"/>
                    <a:pt x="215976" y="1020295"/>
                  </a:cubicBezTo>
                  <a:cubicBezTo>
                    <a:pt x="215976" y="1006310"/>
                    <a:pt x="227312" y="994975"/>
                    <a:pt x="241297" y="994975"/>
                  </a:cubicBezTo>
                  <a:close/>
                  <a:moveTo>
                    <a:pt x="719420" y="929438"/>
                  </a:moveTo>
                  <a:cubicBezTo>
                    <a:pt x="731336" y="929438"/>
                    <a:pt x="741763" y="936884"/>
                    <a:pt x="743252" y="948800"/>
                  </a:cubicBezTo>
                  <a:cubicBezTo>
                    <a:pt x="746231" y="947311"/>
                    <a:pt x="750700" y="947311"/>
                    <a:pt x="753679" y="947311"/>
                  </a:cubicBezTo>
                  <a:cubicBezTo>
                    <a:pt x="776021" y="947311"/>
                    <a:pt x="795385" y="966674"/>
                    <a:pt x="795385" y="989017"/>
                  </a:cubicBezTo>
                  <a:cubicBezTo>
                    <a:pt x="795385" y="1011358"/>
                    <a:pt x="777511" y="1030722"/>
                    <a:pt x="753679" y="1030722"/>
                  </a:cubicBezTo>
                  <a:cubicBezTo>
                    <a:pt x="749210" y="1030722"/>
                    <a:pt x="744742" y="1029232"/>
                    <a:pt x="740273" y="1027743"/>
                  </a:cubicBezTo>
                  <a:cubicBezTo>
                    <a:pt x="735805" y="1050085"/>
                    <a:pt x="716441" y="1066470"/>
                    <a:pt x="692609" y="1066470"/>
                  </a:cubicBezTo>
                  <a:cubicBezTo>
                    <a:pt x="691121" y="1066470"/>
                    <a:pt x="688142" y="1066470"/>
                    <a:pt x="686652" y="1066470"/>
                  </a:cubicBezTo>
                  <a:cubicBezTo>
                    <a:pt x="688142" y="1070937"/>
                    <a:pt x="688142" y="1073916"/>
                    <a:pt x="688142" y="1078386"/>
                  </a:cubicBezTo>
                  <a:cubicBezTo>
                    <a:pt x="688142" y="1082853"/>
                    <a:pt x="688142" y="1087323"/>
                    <a:pt x="686652" y="1091790"/>
                  </a:cubicBezTo>
                  <a:cubicBezTo>
                    <a:pt x="694100" y="1100727"/>
                    <a:pt x="698567" y="1112643"/>
                    <a:pt x="698567" y="1124559"/>
                  </a:cubicBezTo>
                  <a:cubicBezTo>
                    <a:pt x="698567" y="1148390"/>
                    <a:pt x="683673" y="1167754"/>
                    <a:pt x="662820" y="1175201"/>
                  </a:cubicBezTo>
                  <a:cubicBezTo>
                    <a:pt x="665799" y="1178180"/>
                    <a:pt x="667289" y="1182649"/>
                    <a:pt x="667289" y="1188607"/>
                  </a:cubicBezTo>
                  <a:cubicBezTo>
                    <a:pt x="667289" y="1202012"/>
                    <a:pt x="656862" y="1212439"/>
                    <a:pt x="643457" y="1212439"/>
                  </a:cubicBezTo>
                  <a:cubicBezTo>
                    <a:pt x="630051" y="1212439"/>
                    <a:pt x="619626" y="1202012"/>
                    <a:pt x="619626" y="1188607"/>
                  </a:cubicBezTo>
                  <a:cubicBezTo>
                    <a:pt x="619626" y="1182649"/>
                    <a:pt x="621114" y="1178180"/>
                    <a:pt x="622605" y="1175201"/>
                  </a:cubicBezTo>
                  <a:cubicBezTo>
                    <a:pt x="606219" y="1169243"/>
                    <a:pt x="594304" y="1155839"/>
                    <a:pt x="589836" y="1137965"/>
                  </a:cubicBezTo>
                  <a:cubicBezTo>
                    <a:pt x="577920" y="1133496"/>
                    <a:pt x="568983" y="1123070"/>
                    <a:pt x="566004" y="1111154"/>
                  </a:cubicBezTo>
                  <a:cubicBezTo>
                    <a:pt x="563025" y="1114133"/>
                    <a:pt x="558556" y="1115622"/>
                    <a:pt x="554088" y="1115622"/>
                  </a:cubicBezTo>
                  <a:cubicBezTo>
                    <a:pt x="543661" y="1115622"/>
                    <a:pt x="536215" y="1106685"/>
                    <a:pt x="536215" y="1097748"/>
                  </a:cubicBezTo>
                  <a:cubicBezTo>
                    <a:pt x="536215" y="1087323"/>
                    <a:pt x="545151" y="1079874"/>
                    <a:pt x="554088" y="1079874"/>
                  </a:cubicBezTo>
                  <a:cubicBezTo>
                    <a:pt x="557067" y="1079874"/>
                    <a:pt x="560046" y="1081365"/>
                    <a:pt x="563025" y="1082853"/>
                  </a:cubicBezTo>
                  <a:cubicBezTo>
                    <a:pt x="563025" y="1081365"/>
                    <a:pt x="563025" y="1079874"/>
                    <a:pt x="563025" y="1076895"/>
                  </a:cubicBezTo>
                  <a:cubicBezTo>
                    <a:pt x="563025" y="1057533"/>
                    <a:pt x="571962" y="1041148"/>
                    <a:pt x="586857" y="1029232"/>
                  </a:cubicBezTo>
                  <a:cubicBezTo>
                    <a:pt x="579409" y="1020295"/>
                    <a:pt x="574941" y="1009870"/>
                    <a:pt x="574941" y="997954"/>
                  </a:cubicBezTo>
                  <a:cubicBezTo>
                    <a:pt x="574941" y="971143"/>
                    <a:pt x="597283" y="948800"/>
                    <a:pt x="624093" y="948800"/>
                  </a:cubicBezTo>
                  <a:cubicBezTo>
                    <a:pt x="643457" y="948800"/>
                    <a:pt x="658352" y="960716"/>
                    <a:pt x="667289" y="975611"/>
                  </a:cubicBezTo>
                  <a:cubicBezTo>
                    <a:pt x="674736" y="972632"/>
                    <a:pt x="682184" y="969653"/>
                    <a:pt x="691121" y="969653"/>
                  </a:cubicBezTo>
                  <a:cubicBezTo>
                    <a:pt x="694100" y="969653"/>
                    <a:pt x="697079" y="971143"/>
                    <a:pt x="700058" y="971143"/>
                  </a:cubicBezTo>
                  <a:cubicBezTo>
                    <a:pt x="697079" y="966674"/>
                    <a:pt x="694100" y="960716"/>
                    <a:pt x="694100" y="954758"/>
                  </a:cubicBezTo>
                  <a:cubicBezTo>
                    <a:pt x="694100" y="939863"/>
                    <a:pt x="706016" y="929438"/>
                    <a:pt x="719420" y="929438"/>
                  </a:cubicBezTo>
                  <a:close/>
                  <a:moveTo>
                    <a:pt x="458761" y="926459"/>
                  </a:moveTo>
                  <a:cubicBezTo>
                    <a:pt x="467698" y="926459"/>
                    <a:pt x="473656" y="929438"/>
                    <a:pt x="479613" y="935395"/>
                  </a:cubicBezTo>
                  <a:cubicBezTo>
                    <a:pt x="479613" y="935395"/>
                    <a:pt x="481104" y="935395"/>
                    <a:pt x="481104" y="935395"/>
                  </a:cubicBezTo>
                  <a:cubicBezTo>
                    <a:pt x="497487" y="935395"/>
                    <a:pt x="512382" y="948800"/>
                    <a:pt x="512382" y="966674"/>
                  </a:cubicBezTo>
                  <a:cubicBezTo>
                    <a:pt x="512382" y="971143"/>
                    <a:pt x="512382" y="974122"/>
                    <a:pt x="510893" y="977101"/>
                  </a:cubicBezTo>
                  <a:cubicBezTo>
                    <a:pt x="536214" y="977101"/>
                    <a:pt x="557066" y="997954"/>
                    <a:pt x="555578" y="1021785"/>
                  </a:cubicBezTo>
                  <a:cubicBezTo>
                    <a:pt x="555578" y="1045617"/>
                    <a:pt x="536214" y="1066470"/>
                    <a:pt x="510893" y="1066470"/>
                  </a:cubicBezTo>
                  <a:cubicBezTo>
                    <a:pt x="487062" y="1066470"/>
                    <a:pt x="466209" y="1047106"/>
                    <a:pt x="466209" y="1021785"/>
                  </a:cubicBezTo>
                  <a:cubicBezTo>
                    <a:pt x="466209" y="1012848"/>
                    <a:pt x="469188" y="1005400"/>
                    <a:pt x="473656" y="997954"/>
                  </a:cubicBezTo>
                  <a:cubicBezTo>
                    <a:pt x="466209" y="994975"/>
                    <a:pt x="458761" y="990505"/>
                    <a:pt x="454293" y="983059"/>
                  </a:cubicBezTo>
                  <a:cubicBezTo>
                    <a:pt x="440887" y="980080"/>
                    <a:pt x="430461" y="968164"/>
                    <a:pt x="430461" y="954758"/>
                  </a:cubicBezTo>
                  <a:cubicBezTo>
                    <a:pt x="430461" y="939863"/>
                    <a:pt x="442377" y="926459"/>
                    <a:pt x="458761" y="926459"/>
                  </a:cubicBezTo>
                  <a:close/>
                  <a:moveTo>
                    <a:pt x="591326" y="911564"/>
                  </a:moveTo>
                  <a:cubicBezTo>
                    <a:pt x="601751" y="911564"/>
                    <a:pt x="609200" y="919010"/>
                    <a:pt x="609200" y="929437"/>
                  </a:cubicBezTo>
                  <a:cubicBezTo>
                    <a:pt x="609200" y="939863"/>
                    <a:pt x="601751" y="947311"/>
                    <a:pt x="591326" y="947311"/>
                  </a:cubicBezTo>
                  <a:cubicBezTo>
                    <a:pt x="580899" y="947311"/>
                    <a:pt x="573452" y="939863"/>
                    <a:pt x="573452" y="929437"/>
                  </a:cubicBezTo>
                  <a:cubicBezTo>
                    <a:pt x="573452" y="919010"/>
                    <a:pt x="580899" y="911564"/>
                    <a:pt x="591326" y="911564"/>
                  </a:cubicBezTo>
                  <a:close/>
                  <a:moveTo>
                    <a:pt x="924968" y="886244"/>
                  </a:moveTo>
                  <a:cubicBezTo>
                    <a:pt x="934017" y="886244"/>
                    <a:pt x="941353" y="893579"/>
                    <a:pt x="941353" y="902627"/>
                  </a:cubicBezTo>
                  <a:cubicBezTo>
                    <a:pt x="941353" y="911676"/>
                    <a:pt x="934017" y="919012"/>
                    <a:pt x="924968" y="919012"/>
                  </a:cubicBezTo>
                  <a:cubicBezTo>
                    <a:pt x="915920" y="919012"/>
                    <a:pt x="908584" y="911676"/>
                    <a:pt x="908584" y="902627"/>
                  </a:cubicBezTo>
                  <a:cubicBezTo>
                    <a:pt x="908584" y="893579"/>
                    <a:pt x="915920" y="886244"/>
                    <a:pt x="924968" y="886244"/>
                  </a:cubicBezTo>
                  <a:close/>
                  <a:moveTo>
                    <a:pt x="232360" y="875817"/>
                  </a:moveTo>
                  <a:cubicBezTo>
                    <a:pt x="245522" y="875817"/>
                    <a:pt x="256192" y="886486"/>
                    <a:pt x="256192" y="899648"/>
                  </a:cubicBezTo>
                  <a:cubicBezTo>
                    <a:pt x="256192" y="912810"/>
                    <a:pt x="245522" y="923480"/>
                    <a:pt x="232360" y="923480"/>
                  </a:cubicBezTo>
                  <a:cubicBezTo>
                    <a:pt x="219198" y="923480"/>
                    <a:pt x="208528" y="912810"/>
                    <a:pt x="208528" y="899648"/>
                  </a:cubicBezTo>
                  <a:cubicBezTo>
                    <a:pt x="208528" y="886486"/>
                    <a:pt x="219198" y="875817"/>
                    <a:pt x="232360" y="875817"/>
                  </a:cubicBezTo>
                  <a:close/>
                  <a:moveTo>
                    <a:pt x="22342" y="859433"/>
                  </a:moveTo>
                  <a:cubicBezTo>
                    <a:pt x="34258" y="859433"/>
                    <a:pt x="44685" y="869858"/>
                    <a:pt x="44685" y="881774"/>
                  </a:cubicBezTo>
                  <a:cubicBezTo>
                    <a:pt x="44685" y="893690"/>
                    <a:pt x="34258" y="904117"/>
                    <a:pt x="22342" y="904117"/>
                  </a:cubicBezTo>
                  <a:cubicBezTo>
                    <a:pt x="10426" y="904117"/>
                    <a:pt x="0" y="893690"/>
                    <a:pt x="0" y="881774"/>
                  </a:cubicBezTo>
                  <a:cubicBezTo>
                    <a:pt x="0" y="869858"/>
                    <a:pt x="10426" y="859433"/>
                    <a:pt x="22342" y="859433"/>
                  </a:cubicBezTo>
                  <a:close/>
                  <a:moveTo>
                    <a:pt x="817726" y="846027"/>
                  </a:moveTo>
                  <a:cubicBezTo>
                    <a:pt x="832621" y="846027"/>
                    <a:pt x="846027" y="859431"/>
                    <a:pt x="844537" y="874326"/>
                  </a:cubicBezTo>
                  <a:cubicBezTo>
                    <a:pt x="844537" y="878795"/>
                    <a:pt x="843048" y="883263"/>
                    <a:pt x="841558" y="887732"/>
                  </a:cubicBezTo>
                  <a:cubicBezTo>
                    <a:pt x="851985" y="889221"/>
                    <a:pt x="859432" y="896669"/>
                    <a:pt x="863901" y="907095"/>
                  </a:cubicBezTo>
                  <a:cubicBezTo>
                    <a:pt x="866880" y="904116"/>
                    <a:pt x="869859" y="902627"/>
                    <a:pt x="874327" y="902627"/>
                  </a:cubicBezTo>
                  <a:cubicBezTo>
                    <a:pt x="883263" y="902627"/>
                    <a:pt x="890712" y="910073"/>
                    <a:pt x="890712" y="919010"/>
                  </a:cubicBezTo>
                  <a:cubicBezTo>
                    <a:pt x="890712" y="927947"/>
                    <a:pt x="883263" y="935395"/>
                    <a:pt x="874327" y="935395"/>
                  </a:cubicBezTo>
                  <a:cubicBezTo>
                    <a:pt x="871348" y="935395"/>
                    <a:pt x="866880" y="933905"/>
                    <a:pt x="863901" y="930926"/>
                  </a:cubicBezTo>
                  <a:cubicBezTo>
                    <a:pt x="862411" y="935395"/>
                    <a:pt x="860922" y="938374"/>
                    <a:pt x="857943" y="941353"/>
                  </a:cubicBezTo>
                  <a:cubicBezTo>
                    <a:pt x="857943" y="944332"/>
                    <a:pt x="857943" y="945821"/>
                    <a:pt x="857943" y="947311"/>
                  </a:cubicBezTo>
                  <a:cubicBezTo>
                    <a:pt x="857943" y="966674"/>
                    <a:pt x="843048" y="981569"/>
                    <a:pt x="823684" y="981569"/>
                  </a:cubicBezTo>
                  <a:cubicBezTo>
                    <a:pt x="804321" y="981569"/>
                    <a:pt x="789427" y="966674"/>
                    <a:pt x="789427" y="947311"/>
                  </a:cubicBezTo>
                  <a:cubicBezTo>
                    <a:pt x="789427" y="936884"/>
                    <a:pt x="793894" y="927947"/>
                    <a:pt x="801342" y="921989"/>
                  </a:cubicBezTo>
                  <a:cubicBezTo>
                    <a:pt x="801342" y="921989"/>
                    <a:pt x="801342" y="921989"/>
                    <a:pt x="801342" y="920501"/>
                  </a:cubicBezTo>
                  <a:cubicBezTo>
                    <a:pt x="801342" y="913052"/>
                    <a:pt x="802831" y="907095"/>
                    <a:pt x="807300" y="901137"/>
                  </a:cubicBezTo>
                  <a:cubicBezTo>
                    <a:pt x="796873" y="896669"/>
                    <a:pt x="789427" y="886242"/>
                    <a:pt x="789427" y="874326"/>
                  </a:cubicBezTo>
                  <a:cubicBezTo>
                    <a:pt x="789427" y="859431"/>
                    <a:pt x="801342" y="846027"/>
                    <a:pt x="817726" y="846027"/>
                  </a:cubicBezTo>
                  <a:close/>
                  <a:moveTo>
                    <a:pt x="658352" y="843048"/>
                  </a:moveTo>
                  <a:cubicBezTo>
                    <a:pt x="673247" y="843048"/>
                    <a:pt x="686653" y="854963"/>
                    <a:pt x="686653" y="871347"/>
                  </a:cubicBezTo>
                  <a:cubicBezTo>
                    <a:pt x="686653" y="886242"/>
                    <a:pt x="673247" y="899648"/>
                    <a:pt x="658352" y="899648"/>
                  </a:cubicBezTo>
                  <a:cubicBezTo>
                    <a:pt x="643457" y="899648"/>
                    <a:pt x="630052" y="887732"/>
                    <a:pt x="630052" y="871347"/>
                  </a:cubicBezTo>
                  <a:cubicBezTo>
                    <a:pt x="630052" y="854963"/>
                    <a:pt x="643457" y="843048"/>
                    <a:pt x="658352" y="843048"/>
                  </a:cubicBezTo>
                  <a:close/>
                  <a:moveTo>
                    <a:pt x="160865" y="841559"/>
                  </a:moveTo>
                  <a:cubicBezTo>
                    <a:pt x="165335" y="841559"/>
                    <a:pt x="168314" y="844538"/>
                    <a:pt x="168314" y="849005"/>
                  </a:cubicBezTo>
                  <a:cubicBezTo>
                    <a:pt x="168314" y="853475"/>
                    <a:pt x="165335" y="856454"/>
                    <a:pt x="160865" y="856454"/>
                  </a:cubicBezTo>
                  <a:cubicBezTo>
                    <a:pt x="157886" y="856454"/>
                    <a:pt x="153419" y="853475"/>
                    <a:pt x="153419" y="849005"/>
                  </a:cubicBezTo>
                  <a:cubicBezTo>
                    <a:pt x="153419" y="844538"/>
                    <a:pt x="156398" y="841559"/>
                    <a:pt x="160865" y="841559"/>
                  </a:cubicBezTo>
                  <a:close/>
                  <a:moveTo>
                    <a:pt x="658351" y="795384"/>
                  </a:moveTo>
                  <a:cubicBezTo>
                    <a:pt x="668776" y="795384"/>
                    <a:pt x="676225" y="804320"/>
                    <a:pt x="676225" y="813257"/>
                  </a:cubicBezTo>
                  <a:cubicBezTo>
                    <a:pt x="676225" y="823683"/>
                    <a:pt x="668776" y="831131"/>
                    <a:pt x="658351" y="831131"/>
                  </a:cubicBezTo>
                  <a:cubicBezTo>
                    <a:pt x="647924" y="831131"/>
                    <a:pt x="640477" y="822194"/>
                    <a:pt x="640477" y="813257"/>
                  </a:cubicBezTo>
                  <a:cubicBezTo>
                    <a:pt x="640477" y="802830"/>
                    <a:pt x="649414" y="795384"/>
                    <a:pt x="658351" y="795384"/>
                  </a:cubicBezTo>
                  <a:close/>
                  <a:moveTo>
                    <a:pt x="577920" y="758148"/>
                  </a:moveTo>
                  <a:cubicBezTo>
                    <a:pt x="591326" y="758148"/>
                    <a:pt x="603242" y="770063"/>
                    <a:pt x="603242" y="783468"/>
                  </a:cubicBezTo>
                  <a:cubicBezTo>
                    <a:pt x="603242" y="796874"/>
                    <a:pt x="591326" y="808790"/>
                    <a:pt x="577920" y="808790"/>
                  </a:cubicBezTo>
                  <a:cubicBezTo>
                    <a:pt x="564515" y="808790"/>
                    <a:pt x="554088" y="796874"/>
                    <a:pt x="552599" y="783468"/>
                  </a:cubicBezTo>
                  <a:cubicBezTo>
                    <a:pt x="552599" y="770063"/>
                    <a:pt x="564515" y="758148"/>
                    <a:pt x="577920" y="758148"/>
                  </a:cubicBezTo>
                  <a:close/>
                  <a:moveTo>
                    <a:pt x="458762" y="755169"/>
                  </a:moveTo>
                  <a:cubicBezTo>
                    <a:pt x="482619" y="755169"/>
                    <a:pt x="501958" y="774508"/>
                    <a:pt x="501958" y="798363"/>
                  </a:cubicBezTo>
                  <a:cubicBezTo>
                    <a:pt x="501958" y="822220"/>
                    <a:pt x="482619" y="841559"/>
                    <a:pt x="458762" y="841559"/>
                  </a:cubicBezTo>
                  <a:cubicBezTo>
                    <a:pt x="434907" y="841559"/>
                    <a:pt x="415568" y="822220"/>
                    <a:pt x="415568" y="798363"/>
                  </a:cubicBezTo>
                  <a:cubicBezTo>
                    <a:pt x="415568" y="774508"/>
                    <a:pt x="434907" y="755169"/>
                    <a:pt x="458762" y="755169"/>
                  </a:cubicBezTo>
                  <a:close/>
                  <a:moveTo>
                    <a:pt x="309813" y="717931"/>
                  </a:moveTo>
                  <a:cubicBezTo>
                    <a:pt x="317260" y="717931"/>
                    <a:pt x="324708" y="725377"/>
                    <a:pt x="324708" y="732825"/>
                  </a:cubicBezTo>
                  <a:cubicBezTo>
                    <a:pt x="324708" y="740272"/>
                    <a:pt x="318750" y="747720"/>
                    <a:pt x="309813" y="747720"/>
                  </a:cubicBezTo>
                  <a:cubicBezTo>
                    <a:pt x="300876" y="747720"/>
                    <a:pt x="294918" y="740272"/>
                    <a:pt x="294918" y="732825"/>
                  </a:cubicBezTo>
                  <a:cubicBezTo>
                    <a:pt x="294918" y="725377"/>
                    <a:pt x="302365" y="717931"/>
                    <a:pt x="309813" y="717931"/>
                  </a:cubicBezTo>
                  <a:close/>
                  <a:moveTo>
                    <a:pt x="1082853" y="713463"/>
                  </a:moveTo>
                  <a:cubicBezTo>
                    <a:pt x="1087322" y="713463"/>
                    <a:pt x="1091790" y="714952"/>
                    <a:pt x="1094769" y="716442"/>
                  </a:cubicBezTo>
                  <a:cubicBezTo>
                    <a:pt x="1097748" y="714952"/>
                    <a:pt x="1100727" y="713463"/>
                    <a:pt x="1103706" y="713463"/>
                  </a:cubicBezTo>
                  <a:cubicBezTo>
                    <a:pt x="1112642" y="713463"/>
                    <a:pt x="1120091" y="720910"/>
                    <a:pt x="1120091" y="729847"/>
                  </a:cubicBezTo>
                  <a:cubicBezTo>
                    <a:pt x="1120091" y="738784"/>
                    <a:pt x="1114133" y="744742"/>
                    <a:pt x="1105196" y="746232"/>
                  </a:cubicBezTo>
                  <a:cubicBezTo>
                    <a:pt x="1102217" y="755169"/>
                    <a:pt x="1093280" y="761127"/>
                    <a:pt x="1082853" y="761127"/>
                  </a:cubicBezTo>
                  <a:cubicBezTo>
                    <a:pt x="1067958" y="761127"/>
                    <a:pt x="1057532" y="749211"/>
                    <a:pt x="1057532" y="735805"/>
                  </a:cubicBezTo>
                  <a:cubicBezTo>
                    <a:pt x="1057532" y="720910"/>
                    <a:pt x="1069448" y="710484"/>
                    <a:pt x="1082853" y="713463"/>
                  </a:cubicBezTo>
                  <a:close/>
                  <a:moveTo>
                    <a:pt x="725379" y="677716"/>
                  </a:moveTo>
                  <a:cubicBezTo>
                    <a:pt x="741763" y="677716"/>
                    <a:pt x="753679" y="691120"/>
                    <a:pt x="755169" y="706015"/>
                  </a:cubicBezTo>
                  <a:cubicBezTo>
                    <a:pt x="758148" y="704526"/>
                    <a:pt x="759637" y="704526"/>
                    <a:pt x="761127" y="704526"/>
                  </a:cubicBezTo>
                  <a:cubicBezTo>
                    <a:pt x="768574" y="704526"/>
                    <a:pt x="776022" y="711973"/>
                    <a:pt x="776022" y="719421"/>
                  </a:cubicBezTo>
                  <a:cubicBezTo>
                    <a:pt x="776022" y="726868"/>
                    <a:pt x="770064" y="734316"/>
                    <a:pt x="761127" y="734316"/>
                  </a:cubicBezTo>
                  <a:cubicBezTo>
                    <a:pt x="755169" y="734316"/>
                    <a:pt x="750700" y="731337"/>
                    <a:pt x="746232" y="732826"/>
                  </a:cubicBezTo>
                  <a:cubicBezTo>
                    <a:pt x="746232" y="732826"/>
                    <a:pt x="744742" y="734316"/>
                    <a:pt x="744742" y="734316"/>
                  </a:cubicBezTo>
                  <a:cubicBezTo>
                    <a:pt x="747721" y="738784"/>
                    <a:pt x="749211" y="744742"/>
                    <a:pt x="749211" y="750700"/>
                  </a:cubicBezTo>
                  <a:cubicBezTo>
                    <a:pt x="749211" y="758148"/>
                    <a:pt x="746232" y="765594"/>
                    <a:pt x="741763" y="771552"/>
                  </a:cubicBezTo>
                  <a:cubicBezTo>
                    <a:pt x="750700" y="773043"/>
                    <a:pt x="758148" y="780489"/>
                    <a:pt x="758148" y="789426"/>
                  </a:cubicBezTo>
                  <a:cubicBezTo>
                    <a:pt x="758148" y="790916"/>
                    <a:pt x="758148" y="790916"/>
                    <a:pt x="758148" y="792405"/>
                  </a:cubicBezTo>
                  <a:cubicBezTo>
                    <a:pt x="759637" y="790916"/>
                    <a:pt x="761127" y="790916"/>
                    <a:pt x="762616" y="790916"/>
                  </a:cubicBezTo>
                  <a:cubicBezTo>
                    <a:pt x="773043" y="790916"/>
                    <a:pt x="781980" y="799853"/>
                    <a:pt x="781980" y="810279"/>
                  </a:cubicBezTo>
                  <a:cubicBezTo>
                    <a:pt x="781980" y="819216"/>
                    <a:pt x="774531" y="828153"/>
                    <a:pt x="764106" y="828153"/>
                  </a:cubicBezTo>
                  <a:cubicBezTo>
                    <a:pt x="765595" y="829643"/>
                    <a:pt x="765595" y="831132"/>
                    <a:pt x="765595" y="832622"/>
                  </a:cubicBezTo>
                  <a:cubicBezTo>
                    <a:pt x="765595" y="838580"/>
                    <a:pt x="759637" y="844538"/>
                    <a:pt x="753679" y="844538"/>
                  </a:cubicBezTo>
                  <a:cubicBezTo>
                    <a:pt x="747721" y="844538"/>
                    <a:pt x="741763" y="838580"/>
                    <a:pt x="741763" y="832622"/>
                  </a:cubicBezTo>
                  <a:cubicBezTo>
                    <a:pt x="741763" y="828153"/>
                    <a:pt x="744742" y="823685"/>
                    <a:pt x="749211" y="822195"/>
                  </a:cubicBezTo>
                  <a:cubicBezTo>
                    <a:pt x="746232" y="817727"/>
                    <a:pt x="744742" y="813258"/>
                    <a:pt x="744742" y="808790"/>
                  </a:cubicBezTo>
                  <a:cubicBezTo>
                    <a:pt x="744742" y="807300"/>
                    <a:pt x="744742" y="807300"/>
                    <a:pt x="744742" y="805811"/>
                  </a:cubicBezTo>
                  <a:cubicBezTo>
                    <a:pt x="743253" y="807300"/>
                    <a:pt x="741763" y="807300"/>
                    <a:pt x="740274" y="807300"/>
                  </a:cubicBezTo>
                  <a:cubicBezTo>
                    <a:pt x="729847" y="807300"/>
                    <a:pt x="720910" y="798363"/>
                    <a:pt x="720910" y="787937"/>
                  </a:cubicBezTo>
                  <a:cubicBezTo>
                    <a:pt x="720910" y="786447"/>
                    <a:pt x="722400" y="784958"/>
                    <a:pt x="722400" y="783468"/>
                  </a:cubicBezTo>
                  <a:cubicBezTo>
                    <a:pt x="720910" y="784958"/>
                    <a:pt x="717931" y="784958"/>
                    <a:pt x="714952" y="784958"/>
                  </a:cubicBezTo>
                  <a:cubicBezTo>
                    <a:pt x="697078" y="784958"/>
                    <a:pt x="682184" y="773043"/>
                    <a:pt x="679205" y="755169"/>
                  </a:cubicBezTo>
                  <a:cubicBezTo>
                    <a:pt x="674737" y="767085"/>
                    <a:pt x="664310" y="777510"/>
                    <a:pt x="649415" y="777510"/>
                  </a:cubicBezTo>
                  <a:cubicBezTo>
                    <a:pt x="631541" y="777510"/>
                    <a:pt x="618137" y="764106"/>
                    <a:pt x="618137" y="746232"/>
                  </a:cubicBezTo>
                  <a:cubicBezTo>
                    <a:pt x="618137" y="728358"/>
                    <a:pt x="633031" y="714952"/>
                    <a:pt x="649415" y="714952"/>
                  </a:cubicBezTo>
                  <a:cubicBezTo>
                    <a:pt x="664310" y="714952"/>
                    <a:pt x="676226" y="725379"/>
                    <a:pt x="679205" y="738784"/>
                  </a:cubicBezTo>
                  <a:cubicBezTo>
                    <a:pt x="682184" y="728358"/>
                    <a:pt x="688141" y="719421"/>
                    <a:pt x="697078" y="714952"/>
                  </a:cubicBezTo>
                  <a:cubicBezTo>
                    <a:pt x="695590" y="711973"/>
                    <a:pt x="695590" y="710484"/>
                    <a:pt x="695590" y="707505"/>
                  </a:cubicBezTo>
                  <a:cubicBezTo>
                    <a:pt x="695590" y="691120"/>
                    <a:pt x="708994" y="677716"/>
                    <a:pt x="725379" y="677716"/>
                  </a:cubicBezTo>
                  <a:close/>
                  <a:moveTo>
                    <a:pt x="1084343" y="673247"/>
                  </a:moveTo>
                  <a:cubicBezTo>
                    <a:pt x="1094768" y="673247"/>
                    <a:pt x="1102217" y="682183"/>
                    <a:pt x="1102217" y="691120"/>
                  </a:cubicBezTo>
                  <a:cubicBezTo>
                    <a:pt x="1102217" y="701546"/>
                    <a:pt x="1094768" y="708994"/>
                    <a:pt x="1084343" y="708994"/>
                  </a:cubicBezTo>
                  <a:cubicBezTo>
                    <a:pt x="1073916" y="708994"/>
                    <a:pt x="1066469" y="700057"/>
                    <a:pt x="1066469" y="691120"/>
                  </a:cubicBezTo>
                  <a:cubicBezTo>
                    <a:pt x="1066469" y="680693"/>
                    <a:pt x="1075406" y="673247"/>
                    <a:pt x="1084343" y="673247"/>
                  </a:cubicBezTo>
                  <a:close/>
                  <a:moveTo>
                    <a:pt x="999443" y="655373"/>
                  </a:moveTo>
                  <a:cubicBezTo>
                    <a:pt x="1008380" y="655373"/>
                    <a:pt x="1014338" y="661330"/>
                    <a:pt x="1014338" y="670267"/>
                  </a:cubicBezTo>
                  <a:cubicBezTo>
                    <a:pt x="1014338" y="679204"/>
                    <a:pt x="1008380" y="685162"/>
                    <a:pt x="999443" y="685162"/>
                  </a:cubicBezTo>
                  <a:cubicBezTo>
                    <a:pt x="990506" y="685162"/>
                    <a:pt x="984548" y="679204"/>
                    <a:pt x="984548" y="670267"/>
                  </a:cubicBezTo>
                  <a:cubicBezTo>
                    <a:pt x="984548" y="661330"/>
                    <a:pt x="990506" y="655373"/>
                    <a:pt x="999443" y="655373"/>
                  </a:cubicBezTo>
                  <a:close/>
                  <a:moveTo>
                    <a:pt x="500466" y="653884"/>
                  </a:moveTo>
                  <a:cubicBezTo>
                    <a:pt x="510891" y="653884"/>
                    <a:pt x="518340" y="661330"/>
                    <a:pt x="518340" y="671757"/>
                  </a:cubicBezTo>
                  <a:cubicBezTo>
                    <a:pt x="518340" y="682183"/>
                    <a:pt x="510891" y="689631"/>
                    <a:pt x="500466" y="689631"/>
                  </a:cubicBezTo>
                  <a:cubicBezTo>
                    <a:pt x="490039" y="689631"/>
                    <a:pt x="482592" y="682183"/>
                    <a:pt x="482592" y="671757"/>
                  </a:cubicBezTo>
                  <a:cubicBezTo>
                    <a:pt x="482592" y="661330"/>
                    <a:pt x="490039" y="653884"/>
                    <a:pt x="500466" y="653884"/>
                  </a:cubicBezTo>
                  <a:close/>
                  <a:moveTo>
                    <a:pt x="652394" y="641969"/>
                  </a:moveTo>
                  <a:cubicBezTo>
                    <a:pt x="662819" y="641969"/>
                    <a:pt x="670268" y="649415"/>
                    <a:pt x="670268" y="659842"/>
                  </a:cubicBezTo>
                  <a:cubicBezTo>
                    <a:pt x="670268" y="670268"/>
                    <a:pt x="662819" y="677716"/>
                    <a:pt x="652394" y="677716"/>
                  </a:cubicBezTo>
                  <a:cubicBezTo>
                    <a:pt x="641967" y="677716"/>
                    <a:pt x="634520" y="670268"/>
                    <a:pt x="634520" y="659842"/>
                  </a:cubicBezTo>
                  <a:cubicBezTo>
                    <a:pt x="634520" y="650905"/>
                    <a:pt x="643457" y="641969"/>
                    <a:pt x="652394" y="641969"/>
                  </a:cubicBezTo>
                  <a:close/>
                  <a:moveTo>
                    <a:pt x="1035191" y="631541"/>
                  </a:moveTo>
                  <a:cubicBezTo>
                    <a:pt x="1045616" y="631541"/>
                    <a:pt x="1053064" y="638987"/>
                    <a:pt x="1053064" y="649414"/>
                  </a:cubicBezTo>
                  <a:cubicBezTo>
                    <a:pt x="1053064" y="659840"/>
                    <a:pt x="1045616" y="667288"/>
                    <a:pt x="1035191" y="667288"/>
                  </a:cubicBezTo>
                  <a:cubicBezTo>
                    <a:pt x="1024764" y="667288"/>
                    <a:pt x="1015827" y="658351"/>
                    <a:pt x="1017317" y="649414"/>
                  </a:cubicBezTo>
                  <a:cubicBezTo>
                    <a:pt x="1017317" y="638987"/>
                    <a:pt x="1024764" y="631541"/>
                    <a:pt x="1035191" y="631541"/>
                  </a:cubicBezTo>
                  <a:close/>
                  <a:moveTo>
                    <a:pt x="716442" y="627074"/>
                  </a:moveTo>
                  <a:cubicBezTo>
                    <a:pt x="723889" y="627074"/>
                    <a:pt x="731337" y="633031"/>
                    <a:pt x="731337" y="641968"/>
                  </a:cubicBezTo>
                  <a:cubicBezTo>
                    <a:pt x="731337" y="649415"/>
                    <a:pt x="725379" y="656863"/>
                    <a:pt x="716442" y="656863"/>
                  </a:cubicBezTo>
                  <a:cubicBezTo>
                    <a:pt x="708994" y="656863"/>
                    <a:pt x="701547" y="649415"/>
                    <a:pt x="701547" y="641968"/>
                  </a:cubicBezTo>
                  <a:cubicBezTo>
                    <a:pt x="701547" y="634520"/>
                    <a:pt x="707505" y="627074"/>
                    <a:pt x="716442" y="627074"/>
                  </a:cubicBezTo>
                  <a:close/>
                  <a:moveTo>
                    <a:pt x="487061" y="607710"/>
                  </a:moveTo>
                  <a:cubicBezTo>
                    <a:pt x="495998" y="607710"/>
                    <a:pt x="503446" y="615156"/>
                    <a:pt x="503446" y="624093"/>
                  </a:cubicBezTo>
                  <a:cubicBezTo>
                    <a:pt x="503446" y="633030"/>
                    <a:pt x="495998" y="640478"/>
                    <a:pt x="487061" y="640478"/>
                  </a:cubicBezTo>
                  <a:cubicBezTo>
                    <a:pt x="478124" y="640478"/>
                    <a:pt x="470677" y="633030"/>
                    <a:pt x="470677" y="624093"/>
                  </a:cubicBezTo>
                  <a:cubicBezTo>
                    <a:pt x="470677" y="615156"/>
                    <a:pt x="478124" y="607710"/>
                    <a:pt x="487061" y="607710"/>
                  </a:cubicBezTo>
                  <a:close/>
                  <a:moveTo>
                    <a:pt x="765595" y="601752"/>
                  </a:moveTo>
                  <a:cubicBezTo>
                    <a:pt x="770062" y="601752"/>
                    <a:pt x="774532" y="606219"/>
                    <a:pt x="774532" y="610689"/>
                  </a:cubicBezTo>
                  <a:cubicBezTo>
                    <a:pt x="774532" y="616647"/>
                    <a:pt x="770062" y="619626"/>
                    <a:pt x="765595" y="619626"/>
                  </a:cubicBezTo>
                  <a:cubicBezTo>
                    <a:pt x="761125" y="619626"/>
                    <a:pt x="756658" y="615156"/>
                    <a:pt x="756658" y="610689"/>
                  </a:cubicBezTo>
                  <a:cubicBezTo>
                    <a:pt x="756658" y="606219"/>
                    <a:pt x="761125" y="601752"/>
                    <a:pt x="765595" y="601752"/>
                  </a:cubicBezTo>
                  <a:close/>
                  <a:moveTo>
                    <a:pt x="394714" y="588347"/>
                  </a:moveTo>
                  <a:cubicBezTo>
                    <a:pt x="421525" y="588347"/>
                    <a:pt x="442378" y="609199"/>
                    <a:pt x="442378" y="636010"/>
                  </a:cubicBezTo>
                  <a:cubicBezTo>
                    <a:pt x="442378" y="662821"/>
                    <a:pt x="421525" y="683674"/>
                    <a:pt x="394714" y="683674"/>
                  </a:cubicBezTo>
                  <a:cubicBezTo>
                    <a:pt x="367903" y="683674"/>
                    <a:pt x="347051" y="662821"/>
                    <a:pt x="347051" y="636010"/>
                  </a:cubicBezTo>
                  <a:cubicBezTo>
                    <a:pt x="347051" y="609199"/>
                    <a:pt x="367903" y="588347"/>
                    <a:pt x="394714" y="588347"/>
                  </a:cubicBezTo>
                  <a:close/>
                  <a:moveTo>
                    <a:pt x="205550" y="586857"/>
                  </a:moveTo>
                  <a:cubicBezTo>
                    <a:pt x="241297" y="586857"/>
                    <a:pt x="271087" y="616646"/>
                    <a:pt x="271087" y="652394"/>
                  </a:cubicBezTo>
                  <a:cubicBezTo>
                    <a:pt x="271087" y="688141"/>
                    <a:pt x="241297" y="717931"/>
                    <a:pt x="205550" y="717931"/>
                  </a:cubicBezTo>
                  <a:cubicBezTo>
                    <a:pt x="168312" y="717931"/>
                    <a:pt x="140012" y="689630"/>
                    <a:pt x="140012" y="652394"/>
                  </a:cubicBezTo>
                  <a:cubicBezTo>
                    <a:pt x="140012" y="616646"/>
                    <a:pt x="169802" y="586857"/>
                    <a:pt x="205550" y="586857"/>
                  </a:cubicBezTo>
                  <a:close/>
                  <a:moveTo>
                    <a:pt x="324708" y="577920"/>
                  </a:moveTo>
                  <a:cubicBezTo>
                    <a:pt x="330666" y="577920"/>
                    <a:pt x="335136" y="582387"/>
                    <a:pt x="335136" y="588345"/>
                  </a:cubicBezTo>
                  <a:cubicBezTo>
                    <a:pt x="335136" y="594303"/>
                    <a:pt x="330666" y="598773"/>
                    <a:pt x="324708" y="598773"/>
                  </a:cubicBezTo>
                  <a:cubicBezTo>
                    <a:pt x="318750" y="598773"/>
                    <a:pt x="314283" y="594303"/>
                    <a:pt x="314283" y="588345"/>
                  </a:cubicBezTo>
                  <a:cubicBezTo>
                    <a:pt x="314283" y="582387"/>
                    <a:pt x="318750" y="577920"/>
                    <a:pt x="324708" y="577920"/>
                  </a:cubicBezTo>
                  <a:close/>
                  <a:moveTo>
                    <a:pt x="668779" y="574940"/>
                  </a:moveTo>
                  <a:cubicBezTo>
                    <a:pt x="674737" y="574940"/>
                    <a:pt x="680695" y="580898"/>
                    <a:pt x="680695" y="586856"/>
                  </a:cubicBezTo>
                  <a:cubicBezTo>
                    <a:pt x="680695" y="592814"/>
                    <a:pt x="676226" y="598772"/>
                    <a:pt x="668779" y="598772"/>
                  </a:cubicBezTo>
                  <a:cubicBezTo>
                    <a:pt x="662821" y="598772"/>
                    <a:pt x="656863" y="594303"/>
                    <a:pt x="656863" y="586856"/>
                  </a:cubicBezTo>
                  <a:cubicBezTo>
                    <a:pt x="656863" y="579408"/>
                    <a:pt x="662821" y="573450"/>
                    <a:pt x="668779" y="574940"/>
                  </a:cubicBezTo>
                  <a:close/>
                  <a:moveTo>
                    <a:pt x="1099238" y="568983"/>
                  </a:moveTo>
                  <a:cubicBezTo>
                    <a:pt x="1105196" y="568983"/>
                    <a:pt x="1109666" y="573450"/>
                    <a:pt x="1109666" y="579408"/>
                  </a:cubicBezTo>
                  <a:cubicBezTo>
                    <a:pt x="1109666" y="583878"/>
                    <a:pt x="1105196" y="588345"/>
                    <a:pt x="1099238" y="589836"/>
                  </a:cubicBezTo>
                  <a:cubicBezTo>
                    <a:pt x="1093280" y="589836"/>
                    <a:pt x="1088813" y="585366"/>
                    <a:pt x="1088813" y="579408"/>
                  </a:cubicBezTo>
                  <a:cubicBezTo>
                    <a:pt x="1088813" y="573450"/>
                    <a:pt x="1093280" y="568983"/>
                    <a:pt x="1099238" y="568983"/>
                  </a:cubicBezTo>
                  <a:close/>
                  <a:moveTo>
                    <a:pt x="981568" y="531747"/>
                  </a:moveTo>
                  <a:cubicBezTo>
                    <a:pt x="991995" y="531747"/>
                    <a:pt x="1000932" y="540683"/>
                    <a:pt x="1000932" y="551109"/>
                  </a:cubicBezTo>
                  <a:cubicBezTo>
                    <a:pt x="1000932" y="561536"/>
                    <a:pt x="991995" y="570473"/>
                    <a:pt x="981568" y="570473"/>
                  </a:cubicBezTo>
                  <a:cubicBezTo>
                    <a:pt x="971142" y="570473"/>
                    <a:pt x="962205" y="561536"/>
                    <a:pt x="962205" y="551109"/>
                  </a:cubicBezTo>
                  <a:cubicBezTo>
                    <a:pt x="962205" y="540683"/>
                    <a:pt x="971142" y="531747"/>
                    <a:pt x="981568" y="531747"/>
                  </a:cubicBezTo>
                  <a:close/>
                  <a:moveTo>
                    <a:pt x="680694" y="497488"/>
                  </a:moveTo>
                  <a:cubicBezTo>
                    <a:pt x="688141" y="497488"/>
                    <a:pt x="695589" y="503445"/>
                    <a:pt x="695589" y="512382"/>
                  </a:cubicBezTo>
                  <a:cubicBezTo>
                    <a:pt x="695589" y="519829"/>
                    <a:pt x="689631" y="527277"/>
                    <a:pt x="680694" y="527277"/>
                  </a:cubicBezTo>
                  <a:cubicBezTo>
                    <a:pt x="673246" y="527277"/>
                    <a:pt x="665799" y="521319"/>
                    <a:pt x="665799" y="512382"/>
                  </a:cubicBezTo>
                  <a:cubicBezTo>
                    <a:pt x="665799" y="504934"/>
                    <a:pt x="671757" y="497488"/>
                    <a:pt x="680694" y="497488"/>
                  </a:cubicBezTo>
                  <a:close/>
                  <a:moveTo>
                    <a:pt x="494509" y="497488"/>
                  </a:moveTo>
                  <a:cubicBezTo>
                    <a:pt x="507914" y="497488"/>
                    <a:pt x="518341" y="507913"/>
                    <a:pt x="518341" y="521319"/>
                  </a:cubicBezTo>
                  <a:cubicBezTo>
                    <a:pt x="518341" y="534724"/>
                    <a:pt x="507914" y="545151"/>
                    <a:pt x="494509" y="545151"/>
                  </a:cubicBezTo>
                  <a:cubicBezTo>
                    <a:pt x="481103" y="545151"/>
                    <a:pt x="470677" y="534724"/>
                    <a:pt x="470677" y="521319"/>
                  </a:cubicBezTo>
                  <a:cubicBezTo>
                    <a:pt x="470677" y="507913"/>
                    <a:pt x="481103" y="497488"/>
                    <a:pt x="494509" y="497488"/>
                  </a:cubicBezTo>
                  <a:close/>
                  <a:moveTo>
                    <a:pt x="1023274" y="495999"/>
                  </a:moveTo>
                  <a:cubicBezTo>
                    <a:pt x="1035190" y="495999"/>
                    <a:pt x="1045617" y="506424"/>
                    <a:pt x="1045617" y="518340"/>
                  </a:cubicBezTo>
                  <a:cubicBezTo>
                    <a:pt x="1045617" y="530256"/>
                    <a:pt x="1035190" y="540683"/>
                    <a:pt x="1023274" y="540683"/>
                  </a:cubicBezTo>
                  <a:cubicBezTo>
                    <a:pt x="1011358" y="540683"/>
                    <a:pt x="1000932" y="530256"/>
                    <a:pt x="1000932" y="518340"/>
                  </a:cubicBezTo>
                  <a:cubicBezTo>
                    <a:pt x="1000932" y="506424"/>
                    <a:pt x="1011358" y="495999"/>
                    <a:pt x="1023274" y="495999"/>
                  </a:cubicBezTo>
                  <a:close/>
                  <a:moveTo>
                    <a:pt x="933907" y="440888"/>
                  </a:moveTo>
                  <a:cubicBezTo>
                    <a:pt x="945823" y="440888"/>
                    <a:pt x="957739" y="445355"/>
                    <a:pt x="965186" y="454292"/>
                  </a:cubicBezTo>
                  <a:cubicBezTo>
                    <a:pt x="981571" y="458761"/>
                    <a:pt x="993487" y="473656"/>
                    <a:pt x="993487" y="491530"/>
                  </a:cubicBezTo>
                  <a:cubicBezTo>
                    <a:pt x="993487" y="513871"/>
                    <a:pt x="975613" y="530256"/>
                    <a:pt x="954760" y="530256"/>
                  </a:cubicBezTo>
                  <a:cubicBezTo>
                    <a:pt x="950291" y="530256"/>
                    <a:pt x="945823" y="528766"/>
                    <a:pt x="941354" y="527277"/>
                  </a:cubicBezTo>
                  <a:cubicBezTo>
                    <a:pt x="938375" y="527277"/>
                    <a:pt x="936886" y="527277"/>
                    <a:pt x="935396" y="527277"/>
                  </a:cubicBezTo>
                  <a:cubicBezTo>
                    <a:pt x="936886" y="528766"/>
                    <a:pt x="936886" y="531745"/>
                    <a:pt x="936886" y="534724"/>
                  </a:cubicBezTo>
                  <a:cubicBezTo>
                    <a:pt x="936886" y="548130"/>
                    <a:pt x="926459" y="558556"/>
                    <a:pt x="913054" y="558556"/>
                  </a:cubicBezTo>
                  <a:cubicBezTo>
                    <a:pt x="899648" y="558556"/>
                    <a:pt x="889223" y="548130"/>
                    <a:pt x="889223" y="534724"/>
                  </a:cubicBezTo>
                  <a:cubicBezTo>
                    <a:pt x="889223" y="525787"/>
                    <a:pt x="895180" y="518340"/>
                    <a:pt x="902627" y="513871"/>
                  </a:cubicBezTo>
                  <a:cubicBezTo>
                    <a:pt x="895180" y="506425"/>
                    <a:pt x="890711" y="495997"/>
                    <a:pt x="890711" y="484082"/>
                  </a:cubicBezTo>
                  <a:cubicBezTo>
                    <a:pt x="890711" y="460250"/>
                    <a:pt x="910075" y="440888"/>
                    <a:pt x="933907" y="440888"/>
                  </a:cubicBezTo>
                  <a:close/>
                  <a:moveTo>
                    <a:pt x="783469" y="437909"/>
                  </a:moveTo>
                  <a:cubicBezTo>
                    <a:pt x="807301" y="437909"/>
                    <a:pt x="826665" y="457271"/>
                    <a:pt x="826665" y="481103"/>
                  </a:cubicBezTo>
                  <a:cubicBezTo>
                    <a:pt x="826665" y="504935"/>
                    <a:pt x="807301" y="524299"/>
                    <a:pt x="783469" y="524299"/>
                  </a:cubicBezTo>
                  <a:cubicBezTo>
                    <a:pt x="781980" y="524299"/>
                    <a:pt x="779001" y="524299"/>
                    <a:pt x="777511" y="524299"/>
                  </a:cubicBezTo>
                  <a:cubicBezTo>
                    <a:pt x="777511" y="525788"/>
                    <a:pt x="779001" y="528767"/>
                    <a:pt x="779001" y="531746"/>
                  </a:cubicBezTo>
                  <a:cubicBezTo>
                    <a:pt x="779001" y="540683"/>
                    <a:pt x="771553" y="548131"/>
                    <a:pt x="762616" y="548131"/>
                  </a:cubicBezTo>
                  <a:cubicBezTo>
                    <a:pt x="753679" y="548131"/>
                    <a:pt x="746232" y="540683"/>
                    <a:pt x="746232" y="531746"/>
                  </a:cubicBezTo>
                  <a:cubicBezTo>
                    <a:pt x="746232" y="524299"/>
                    <a:pt x="750700" y="516851"/>
                    <a:pt x="758148" y="515362"/>
                  </a:cubicBezTo>
                  <a:cubicBezTo>
                    <a:pt x="747721" y="507914"/>
                    <a:pt x="740275" y="495998"/>
                    <a:pt x="740275" y="481103"/>
                  </a:cubicBezTo>
                  <a:cubicBezTo>
                    <a:pt x="740275" y="457271"/>
                    <a:pt x="759637" y="437909"/>
                    <a:pt x="783469" y="437909"/>
                  </a:cubicBezTo>
                  <a:close/>
                  <a:moveTo>
                    <a:pt x="277044" y="434930"/>
                  </a:moveTo>
                  <a:cubicBezTo>
                    <a:pt x="287469" y="434930"/>
                    <a:pt x="294918" y="443866"/>
                    <a:pt x="294918" y="452803"/>
                  </a:cubicBezTo>
                  <a:cubicBezTo>
                    <a:pt x="294918" y="463229"/>
                    <a:pt x="285981" y="470677"/>
                    <a:pt x="277044" y="470677"/>
                  </a:cubicBezTo>
                  <a:cubicBezTo>
                    <a:pt x="268107" y="470677"/>
                    <a:pt x="260659" y="463229"/>
                    <a:pt x="259170" y="452803"/>
                  </a:cubicBezTo>
                  <a:cubicBezTo>
                    <a:pt x="259170" y="442376"/>
                    <a:pt x="268107" y="434930"/>
                    <a:pt x="277044" y="434930"/>
                  </a:cubicBezTo>
                  <a:close/>
                  <a:moveTo>
                    <a:pt x="1045617" y="385778"/>
                  </a:moveTo>
                  <a:cubicBezTo>
                    <a:pt x="1050087" y="385778"/>
                    <a:pt x="1054554" y="390245"/>
                    <a:pt x="1056045" y="396203"/>
                  </a:cubicBezTo>
                  <a:cubicBezTo>
                    <a:pt x="1056045" y="402161"/>
                    <a:pt x="1051575" y="406631"/>
                    <a:pt x="1045617" y="406631"/>
                  </a:cubicBezTo>
                  <a:cubicBezTo>
                    <a:pt x="1039659" y="406631"/>
                    <a:pt x="1035192" y="402161"/>
                    <a:pt x="1035192" y="396203"/>
                  </a:cubicBezTo>
                  <a:cubicBezTo>
                    <a:pt x="1035192" y="390245"/>
                    <a:pt x="1039659" y="385778"/>
                    <a:pt x="1045617" y="385778"/>
                  </a:cubicBezTo>
                  <a:close/>
                  <a:moveTo>
                    <a:pt x="805810" y="342582"/>
                  </a:moveTo>
                  <a:cubicBezTo>
                    <a:pt x="814859" y="342582"/>
                    <a:pt x="822195" y="349917"/>
                    <a:pt x="822195" y="358965"/>
                  </a:cubicBezTo>
                  <a:cubicBezTo>
                    <a:pt x="822195" y="368014"/>
                    <a:pt x="814859" y="375350"/>
                    <a:pt x="805810" y="375350"/>
                  </a:cubicBezTo>
                  <a:cubicBezTo>
                    <a:pt x="796762" y="375350"/>
                    <a:pt x="789426" y="368014"/>
                    <a:pt x="789426" y="358965"/>
                  </a:cubicBezTo>
                  <a:cubicBezTo>
                    <a:pt x="789426" y="349917"/>
                    <a:pt x="796762" y="342582"/>
                    <a:pt x="805810" y="342582"/>
                  </a:cubicBezTo>
                  <a:close/>
                  <a:moveTo>
                    <a:pt x="652394" y="323220"/>
                  </a:moveTo>
                  <a:cubicBezTo>
                    <a:pt x="674737" y="323220"/>
                    <a:pt x="694100" y="341093"/>
                    <a:pt x="694100" y="364925"/>
                  </a:cubicBezTo>
                  <a:cubicBezTo>
                    <a:pt x="694100" y="369393"/>
                    <a:pt x="694100" y="372372"/>
                    <a:pt x="692611" y="375351"/>
                  </a:cubicBezTo>
                  <a:cubicBezTo>
                    <a:pt x="717931" y="379820"/>
                    <a:pt x="737295" y="400673"/>
                    <a:pt x="737295" y="427483"/>
                  </a:cubicBezTo>
                  <a:cubicBezTo>
                    <a:pt x="737295" y="457273"/>
                    <a:pt x="713464" y="481105"/>
                    <a:pt x="683674" y="481105"/>
                  </a:cubicBezTo>
                  <a:cubicBezTo>
                    <a:pt x="662821" y="481105"/>
                    <a:pt x="644948" y="469189"/>
                    <a:pt x="636011" y="451315"/>
                  </a:cubicBezTo>
                  <a:cubicBezTo>
                    <a:pt x="633032" y="452804"/>
                    <a:pt x="628563" y="454294"/>
                    <a:pt x="625584" y="454294"/>
                  </a:cubicBezTo>
                  <a:cubicBezTo>
                    <a:pt x="612179" y="454294"/>
                    <a:pt x="601752" y="443867"/>
                    <a:pt x="604731" y="430462"/>
                  </a:cubicBezTo>
                  <a:cubicBezTo>
                    <a:pt x="604731" y="417056"/>
                    <a:pt x="615158" y="406631"/>
                    <a:pt x="628563" y="406631"/>
                  </a:cubicBezTo>
                  <a:cubicBezTo>
                    <a:pt x="631541" y="406631"/>
                    <a:pt x="633032" y="406631"/>
                    <a:pt x="636011" y="408119"/>
                  </a:cubicBezTo>
                  <a:cubicBezTo>
                    <a:pt x="636011" y="406631"/>
                    <a:pt x="637499" y="405140"/>
                    <a:pt x="637499" y="403652"/>
                  </a:cubicBezTo>
                  <a:cubicBezTo>
                    <a:pt x="621116" y="397694"/>
                    <a:pt x="610689" y="382799"/>
                    <a:pt x="610689" y="364925"/>
                  </a:cubicBezTo>
                  <a:cubicBezTo>
                    <a:pt x="610689" y="342582"/>
                    <a:pt x="628563" y="323220"/>
                    <a:pt x="652394" y="323220"/>
                  </a:cubicBezTo>
                  <a:close/>
                  <a:moveTo>
                    <a:pt x="1015827" y="269598"/>
                  </a:moveTo>
                  <a:cubicBezTo>
                    <a:pt x="1035190" y="269598"/>
                    <a:pt x="1051575" y="284492"/>
                    <a:pt x="1051575" y="305345"/>
                  </a:cubicBezTo>
                  <a:cubicBezTo>
                    <a:pt x="1051575" y="324708"/>
                    <a:pt x="1036680" y="341093"/>
                    <a:pt x="1015827" y="341093"/>
                  </a:cubicBezTo>
                  <a:cubicBezTo>
                    <a:pt x="996463" y="341093"/>
                    <a:pt x="980080" y="326198"/>
                    <a:pt x="980080" y="305345"/>
                  </a:cubicBezTo>
                  <a:cubicBezTo>
                    <a:pt x="980080" y="285981"/>
                    <a:pt x="996463" y="269598"/>
                    <a:pt x="1015827" y="269598"/>
                  </a:cubicBezTo>
                  <a:close/>
                  <a:moveTo>
                    <a:pt x="926458" y="257682"/>
                  </a:moveTo>
                  <a:cubicBezTo>
                    <a:pt x="939862" y="257682"/>
                    <a:pt x="950290" y="268107"/>
                    <a:pt x="950290" y="281513"/>
                  </a:cubicBezTo>
                  <a:cubicBezTo>
                    <a:pt x="950290" y="294918"/>
                    <a:pt x="939862" y="305345"/>
                    <a:pt x="926458" y="305345"/>
                  </a:cubicBezTo>
                  <a:cubicBezTo>
                    <a:pt x="919010" y="305345"/>
                    <a:pt x="911563" y="300876"/>
                    <a:pt x="907094" y="294918"/>
                  </a:cubicBezTo>
                  <a:cubicBezTo>
                    <a:pt x="904115" y="296408"/>
                    <a:pt x="901136" y="297897"/>
                    <a:pt x="898157" y="297897"/>
                  </a:cubicBezTo>
                  <a:cubicBezTo>
                    <a:pt x="890710" y="297897"/>
                    <a:pt x="884752" y="291939"/>
                    <a:pt x="884752" y="284492"/>
                  </a:cubicBezTo>
                  <a:cubicBezTo>
                    <a:pt x="884752" y="277044"/>
                    <a:pt x="890710" y="271086"/>
                    <a:pt x="898157" y="271086"/>
                  </a:cubicBezTo>
                  <a:cubicBezTo>
                    <a:pt x="899647" y="271086"/>
                    <a:pt x="901136" y="271086"/>
                    <a:pt x="902626" y="274065"/>
                  </a:cubicBezTo>
                  <a:cubicBezTo>
                    <a:pt x="907094" y="265128"/>
                    <a:pt x="916031" y="257682"/>
                    <a:pt x="926458" y="257682"/>
                  </a:cubicBezTo>
                  <a:close/>
                  <a:moveTo>
                    <a:pt x="844536" y="253213"/>
                  </a:moveTo>
                  <a:cubicBezTo>
                    <a:pt x="851940" y="253213"/>
                    <a:pt x="857942" y="259214"/>
                    <a:pt x="857942" y="266617"/>
                  </a:cubicBezTo>
                  <a:cubicBezTo>
                    <a:pt x="857942" y="274021"/>
                    <a:pt x="851940" y="280023"/>
                    <a:pt x="844536" y="280023"/>
                  </a:cubicBezTo>
                  <a:cubicBezTo>
                    <a:pt x="837133" y="280023"/>
                    <a:pt x="831131" y="274021"/>
                    <a:pt x="831131" y="266617"/>
                  </a:cubicBezTo>
                  <a:cubicBezTo>
                    <a:pt x="831131" y="259214"/>
                    <a:pt x="837133" y="253213"/>
                    <a:pt x="844536" y="253213"/>
                  </a:cubicBezTo>
                  <a:close/>
                  <a:moveTo>
                    <a:pt x="1075407" y="220444"/>
                  </a:moveTo>
                  <a:cubicBezTo>
                    <a:pt x="1082855" y="220444"/>
                    <a:pt x="1088813" y="226401"/>
                    <a:pt x="1088813" y="233848"/>
                  </a:cubicBezTo>
                  <a:cubicBezTo>
                    <a:pt x="1088813" y="241296"/>
                    <a:pt x="1082855" y="247254"/>
                    <a:pt x="1075407" y="247254"/>
                  </a:cubicBezTo>
                  <a:cubicBezTo>
                    <a:pt x="1069449" y="247254"/>
                    <a:pt x="1063491" y="241296"/>
                    <a:pt x="1062002" y="233848"/>
                  </a:cubicBezTo>
                  <a:cubicBezTo>
                    <a:pt x="1062002" y="226401"/>
                    <a:pt x="1067960" y="220444"/>
                    <a:pt x="1075407" y="220444"/>
                  </a:cubicBezTo>
                  <a:close/>
                  <a:moveTo>
                    <a:pt x="688141" y="134055"/>
                  </a:moveTo>
                  <a:cubicBezTo>
                    <a:pt x="713462" y="134055"/>
                    <a:pt x="732826" y="153417"/>
                    <a:pt x="732826" y="178739"/>
                  </a:cubicBezTo>
                  <a:cubicBezTo>
                    <a:pt x="732826" y="204060"/>
                    <a:pt x="711973" y="223424"/>
                    <a:pt x="688141" y="223424"/>
                  </a:cubicBezTo>
                  <a:cubicBezTo>
                    <a:pt x="662819" y="223424"/>
                    <a:pt x="643457" y="204060"/>
                    <a:pt x="643457" y="178739"/>
                  </a:cubicBezTo>
                  <a:cubicBezTo>
                    <a:pt x="643457" y="153417"/>
                    <a:pt x="664309" y="134055"/>
                    <a:pt x="688141" y="134055"/>
                  </a:cubicBezTo>
                  <a:close/>
                  <a:moveTo>
                    <a:pt x="889223" y="105755"/>
                  </a:moveTo>
                  <a:cubicBezTo>
                    <a:pt x="893690" y="105755"/>
                    <a:pt x="898160" y="110222"/>
                    <a:pt x="898160" y="114692"/>
                  </a:cubicBezTo>
                  <a:cubicBezTo>
                    <a:pt x="898160" y="119159"/>
                    <a:pt x="893690" y="123629"/>
                    <a:pt x="889223" y="123629"/>
                  </a:cubicBezTo>
                  <a:cubicBezTo>
                    <a:pt x="883265" y="123629"/>
                    <a:pt x="880286" y="120650"/>
                    <a:pt x="880286" y="114692"/>
                  </a:cubicBezTo>
                  <a:cubicBezTo>
                    <a:pt x="880286" y="110222"/>
                    <a:pt x="884753" y="105755"/>
                    <a:pt x="889223" y="105755"/>
                  </a:cubicBezTo>
                  <a:close/>
                  <a:moveTo>
                    <a:pt x="425993" y="74475"/>
                  </a:moveTo>
                  <a:cubicBezTo>
                    <a:pt x="434930" y="74475"/>
                    <a:pt x="442378" y="81921"/>
                    <a:pt x="442378" y="90858"/>
                  </a:cubicBezTo>
                  <a:cubicBezTo>
                    <a:pt x="442378" y="99795"/>
                    <a:pt x="434930" y="107243"/>
                    <a:pt x="425993" y="107243"/>
                  </a:cubicBezTo>
                  <a:cubicBezTo>
                    <a:pt x="417056" y="107243"/>
                    <a:pt x="409609" y="99795"/>
                    <a:pt x="409609" y="90858"/>
                  </a:cubicBezTo>
                  <a:cubicBezTo>
                    <a:pt x="409609" y="81921"/>
                    <a:pt x="417056" y="74475"/>
                    <a:pt x="425993" y="74475"/>
                  </a:cubicBezTo>
                  <a:close/>
                  <a:moveTo>
                    <a:pt x="1085832" y="65538"/>
                  </a:moveTo>
                  <a:cubicBezTo>
                    <a:pt x="1096259" y="65538"/>
                    <a:pt x="1105196" y="74474"/>
                    <a:pt x="1105196" y="84900"/>
                  </a:cubicBezTo>
                  <a:cubicBezTo>
                    <a:pt x="1105196" y="95327"/>
                    <a:pt x="1096259" y="104264"/>
                    <a:pt x="1085832" y="104264"/>
                  </a:cubicBezTo>
                  <a:cubicBezTo>
                    <a:pt x="1073916" y="104264"/>
                    <a:pt x="1066469" y="95327"/>
                    <a:pt x="1066469" y="84900"/>
                  </a:cubicBezTo>
                  <a:cubicBezTo>
                    <a:pt x="1066469" y="74474"/>
                    <a:pt x="1075406" y="65538"/>
                    <a:pt x="1085832" y="65538"/>
                  </a:cubicBezTo>
                  <a:close/>
                  <a:moveTo>
                    <a:pt x="971143" y="0"/>
                  </a:moveTo>
                  <a:cubicBezTo>
                    <a:pt x="990507" y="0"/>
                    <a:pt x="1005402" y="14895"/>
                    <a:pt x="1005402" y="34258"/>
                  </a:cubicBezTo>
                  <a:cubicBezTo>
                    <a:pt x="1005402" y="53622"/>
                    <a:pt x="990507" y="68517"/>
                    <a:pt x="971143" y="68517"/>
                  </a:cubicBezTo>
                  <a:cubicBezTo>
                    <a:pt x="951780" y="68517"/>
                    <a:pt x="936886" y="53622"/>
                    <a:pt x="936886" y="34258"/>
                  </a:cubicBezTo>
                  <a:cubicBezTo>
                    <a:pt x="936886" y="14895"/>
                    <a:pt x="951780" y="0"/>
                    <a:pt x="9711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260">
              <a:extLst>
                <a:ext uri="{FF2B5EF4-FFF2-40B4-BE49-F238E27FC236}">
                  <a16:creationId xmlns:a16="http://schemas.microsoft.com/office/drawing/2014/main" xmlns="" id="{64C8E71C-31A5-4C5F-86D8-1F4A1E2F1B72}"/>
                </a:ext>
              </a:extLst>
            </p:cNvPr>
            <p:cNvSpPr/>
            <p:nvPr/>
          </p:nvSpPr>
          <p:spPr>
            <a:xfrm rot="7056479">
              <a:off x="9348567" y="4135124"/>
              <a:ext cx="1455645" cy="977651"/>
            </a:xfrm>
            <a:custGeom>
              <a:avLst/>
              <a:gdLst>
                <a:gd name="connsiteX0" fmla="*/ 1366642 w 1455645"/>
                <a:gd name="connsiteY0" fmla="*/ 419387 h 977651"/>
                <a:gd name="connsiteX1" fmla="*/ 1363564 w 1455645"/>
                <a:gd name="connsiteY1" fmla="*/ 410310 h 977651"/>
                <a:gd name="connsiteX2" fmla="*/ 1368845 w 1455645"/>
                <a:gd name="connsiteY2" fmla="*/ 401828 h 977651"/>
                <a:gd name="connsiteX3" fmla="*/ 1358090 w 1455645"/>
                <a:gd name="connsiteY3" fmla="*/ 388855 h 977651"/>
                <a:gd name="connsiteX4" fmla="*/ 1372545 w 1455645"/>
                <a:gd name="connsiteY4" fmla="*/ 378237 h 977651"/>
                <a:gd name="connsiteX5" fmla="*/ 1383300 w 1455645"/>
                <a:gd name="connsiteY5" fmla="*/ 391210 h 977651"/>
                <a:gd name="connsiteX6" fmla="*/ 1378020 w 1455645"/>
                <a:gd name="connsiteY6" fmla="*/ 399693 h 977651"/>
                <a:gd name="connsiteX7" fmla="*/ 1388775 w 1455645"/>
                <a:gd name="connsiteY7" fmla="*/ 412666 h 977651"/>
                <a:gd name="connsiteX8" fmla="*/ 1375803 w 1455645"/>
                <a:gd name="connsiteY8" fmla="*/ 423421 h 977651"/>
                <a:gd name="connsiteX9" fmla="*/ 1366642 w 1455645"/>
                <a:gd name="connsiteY9" fmla="*/ 419387 h 977651"/>
                <a:gd name="connsiteX10" fmla="*/ 1335622 w 1455645"/>
                <a:gd name="connsiteY10" fmla="*/ 375159 h 977651"/>
                <a:gd name="connsiteX11" fmla="*/ 1331993 w 1455645"/>
                <a:gd name="connsiteY11" fmla="*/ 363975 h 977651"/>
                <a:gd name="connsiteX12" fmla="*/ 1348209 w 1455645"/>
                <a:gd name="connsiteY12" fmla="*/ 350530 h 977651"/>
                <a:gd name="connsiteX13" fmla="*/ 1361653 w 1455645"/>
                <a:gd name="connsiteY13" fmla="*/ 366746 h 977651"/>
                <a:gd name="connsiteX14" fmla="*/ 1345437 w 1455645"/>
                <a:gd name="connsiteY14" fmla="*/ 380190 h 977651"/>
                <a:gd name="connsiteX15" fmla="*/ 1335622 w 1455645"/>
                <a:gd name="connsiteY15" fmla="*/ 375159 h 977651"/>
                <a:gd name="connsiteX16" fmla="*/ 1303620 w 1455645"/>
                <a:gd name="connsiteY16" fmla="*/ 331405 h 977651"/>
                <a:gd name="connsiteX17" fmla="*/ 1311728 w 1455645"/>
                <a:gd name="connsiteY17" fmla="*/ 324682 h 977651"/>
                <a:gd name="connsiteX18" fmla="*/ 1318451 w 1455645"/>
                <a:gd name="connsiteY18" fmla="*/ 332791 h 977651"/>
                <a:gd name="connsiteX19" fmla="*/ 1310342 w 1455645"/>
                <a:gd name="connsiteY19" fmla="*/ 339513 h 977651"/>
                <a:gd name="connsiteX20" fmla="*/ 1303620 w 1455645"/>
                <a:gd name="connsiteY20" fmla="*/ 331405 h 977651"/>
                <a:gd name="connsiteX21" fmla="*/ 1274764 w 1455645"/>
                <a:gd name="connsiteY21" fmla="*/ 384059 h 977651"/>
                <a:gd name="connsiteX22" fmla="*/ 1284494 w 1455645"/>
                <a:gd name="connsiteY22" fmla="*/ 375992 h 977651"/>
                <a:gd name="connsiteX23" fmla="*/ 1292560 w 1455645"/>
                <a:gd name="connsiteY23" fmla="*/ 385722 h 977651"/>
                <a:gd name="connsiteX24" fmla="*/ 1282830 w 1455645"/>
                <a:gd name="connsiteY24" fmla="*/ 393788 h 977651"/>
                <a:gd name="connsiteX25" fmla="*/ 1274764 w 1455645"/>
                <a:gd name="connsiteY25" fmla="*/ 384059 h 977651"/>
                <a:gd name="connsiteX26" fmla="*/ 1353934 w 1455645"/>
                <a:gd name="connsiteY26" fmla="*/ 593415 h 977651"/>
                <a:gd name="connsiteX27" fmla="*/ 1368528 w 1455645"/>
                <a:gd name="connsiteY27" fmla="*/ 581315 h 977651"/>
                <a:gd name="connsiteX28" fmla="*/ 1380628 w 1455645"/>
                <a:gd name="connsiteY28" fmla="*/ 595910 h 977651"/>
                <a:gd name="connsiteX29" fmla="*/ 1366033 w 1455645"/>
                <a:gd name="connsiteY29" fmla="*/ 608009 h 977651"/>
                <a:gd name="connsiteX30" fmla="*/ 1353934 w 1455645"/>
                <a:gd name="connsiteY30" fmla="*/ 593415 h 977651"/>
                <a:gd name="connsiteX31" fmla="*/ 1387334 w 1455645"/>
                <a:gd name="connsiteY31" fmla="*/ 664228 h 977651"/>
                <a:gd name="connsiteX32" fmla="*/ 1378370 w 1455645"/>
                <a:gd name="connsiteY32" fmla="*/ 636089 h 977651"/>
                <a:gd name="connsiteX33" fmla="*/ 1420532 w 1455645"/>
                <a:gd name="connsiteY33" fmla="*/ 601133 h 977651"/>
                <a:gd name="connsiteX34" fmla="*/ 1455487 w 1455645"/>
                <a:gd name="connsiteY34" fmla="*/ 643296 h 977651"/>
                <a:gd name="connsiteX35" fmla="*/ 1413325 w 1455645"/>
                <a:gd name="connsiteY35" fmla="*/ 678251 h 977651"/>
                <a:gd name="connsiteX36" fmla="*/ 1387334 w 1455645"/>
                <a:gd name="connsiteY36" fmla="*/ 664228 h 977651"/>
                <a:gd name="connsiteX37" fmla="*/ 1289734 w 1455645"/>
                <a:gd name="connsiteY37" fmla="*/ 524022 h 977651"/>
                <a:gd name="connsiteX38" fmla="*/ 1283096 w 1455645"/>
                <a:gd name="connsiteY38" fmla="*/ 503018 h 977651"/>
                <a:gd name="connsiteX39" fmla="*/ 1309457 w 1455645"/>
                <a:gd name="connsiteY39" fmla="*/ 477059 h 977651"/>
                <a:gd name="connsiteX40" fmla="*/ 1327155 w 1455645"/>
                <a:gd name="connsiteY40" fmla="*/ 463754 h 977651"/>
                <a:gd name="connsiteX41" fmla="*/ 1341945 w 1455645"/>
                <a:gd name="connsiteY41" fmla="*/ 481591 h 977651"/>
                <a:gd name="connsiteX42" fmla="*/ 1333420 w 1455645"/>
                <a:gd name="connsiteY42" fmla="*/ 492762 h 977651"/>
                <a:gd name="connsiteX43" fmla="*/ 1337828 w 1455645"/>
                <a:gd name="connsiteY43" fmla="*/ 509630 h 977651"/>
                <a:gd name="connsiteX44" fmla="*/ 1328612 w 1455645"/>
                <a:gd name="connsiteY44" fmla="*/ 528216 h 977651"/>
                <a:gd name="connsiteX45" fmla="*/ 1331024 w 1455645"/>
                <a:gd name="connsiteY45" fmla="*/ 534425 h 977651"/>
                <a:gd name="connsiteX46" fmla="*/ 1321294 w 1455645"/>
                <a:gd name="connsiteY46" fmla="*/ 542492 h 977651"/>
                <a:gd name="connsiteX47" fmla="*/ 1313089 w 1455645"/>
                <a:gd name="connsiteY47" fmla="*/ 534246 h 977651"/>
                <a:gd name="connsiteX48" fmla="*/ 1308639 w 1455645"/>
                <a:gd name="connsiteY48" fmla="*/ 533830 h 977651"/>
                <a:gd name="connsiteX49" fmla="*/ 1289734 w 1455645"/>
                <a:gd name="connsiteY49" fmla="*/ 524022 h 977651"/>
                <a:gd name="connsiteX50" fmla="*/ 1237637 w 1455645"/>
                <a:gd name="connsiteY50" fmla="*/ 669312 h 977651"/>
                <a:gd name="connsiteX51" fmla="*/ 1233090 w 1455645"/>
                <a:gd name="connsiteY51" fmla="*/ 653928 h 977651"/>
                <a:gd name="connsiteX52" fmla="*/ 1243651 w 1455645"/>
                <a:gd name="connsiteY52" fmla="*/ 636963 h 977651"/>
                <a:gd name="connsiteX53" fmla="*/ 1229875 w 1455645"/>
                <a:gd name="connsiteY53" fmla="*/ 592293 h 977651"/>
                <a:gd name="connsiteX54" fmla="*/ 1238301 w 1455645"/>
                <a:gd name="connsiteY54" fmla="*/ 566153 h 977651"/>
                <a:gd name="connsiteX55" fmla="*/ 1233851 w 1455645"/>
                <a:gd name="connsiteY55" fmla="*/ 565737 h 977651"/>
                <a:gd name="connsiteX56" fmla="*/ 1210996 w 1455645"/>
                <a:gd name="connsiteY56" fmla="*/ 538169 h 977651"/>
                <a:gd name="connsiteX57" fmla="*/ 1213033 w 1455645"/>
                <a:gd name="connsiteY57" fmla="*/ 532375 h 977651"/>
                <a:gd name="connsiteX58" fmla="*/ 1204039 w 1455645"/>
                <a:gd name="connsiteY58" fmla="*/ 516576 h 977651"/>
                <a:gd name="connsiteX59" fmla="*/ 1221875 w 1455645"/>
                <a:gd name="connsiteY59" fmla="*/ 501787 h 977651"/>
                <a:gd name="connsiteX60" fmla="*/ 1235597 w 1455645"/>
                <a:gd name="connsiteY60" fmla="*/ 515037 h 977651"/>
                <a:gd name="connsiteX61" fmla="*/ 1240047 w 1455645"/>
                <a:gd name="connsiteY61" fmla="*/ 515453 h 977651"/>
                <a:gd name="connsiteX62" fmla="*/ 1262902 w 1455645"/>
                <a:gd name="connsiteY62" fmla="*/ 543019 h 977651"/>
                <a:gd name="connsiteX63" fmla="*/ 1262763 w 1455645"/>
                <a:gd name="connsiteY63" fmla="*/ 544503 h 977651"/>
                <a:gd name="connsiteX64" fmla="*/ 1297843 w 1455645"/>
                <a:gd name="connsiteY64" fmla="*/ 537308 h 977651"/>
                <a:gd name="connsiteX65" fmla="*/ 1352964 w 1455645"/>
                <a:gd name="connsiteY65" fmla="*/ 603796 h 977651"/>
                <a:gd name="connsiteX66" fmla="*/ 1286480 w 1455645"/>
                <a:gd name="connsiteY66" fmla="*/ 658917 h 977651"/>
                <a:gd name="connsiteX67" fmla="*/ 1276235 w 1455645"/>
                <a:gd name="connsiteY67" fmla="*/ 656464 h 977651"/>
                <a:gd name="connsiteX68" fmla="*/ 1251912 w 1455645"/>
                <a:gd name="connsiteY68" fmla="*/ 676630 h 977651"/>
                <a:gd name="connsiteX69" fmla="*/ 1237637 w 1455645"/>
                <a:gd name="connsiteY69" fmla="*/ 669312 h 977651"/>
                <a:gd name="connsiteX70" fmla="*/ 1155635 w 1455645"/>
                <a:gd name="connsiteY70" fmla="*/ 700357 h 977651"/>
                <a:gd name="connsiteX71" fmla="*/ 1149681 w 1455645"/>
                <a:gd name="connsiteY71" fmla="*/ 682038 h 977651"/>
                <a:gd name="connsiteX72" fmla="*/ 1177247 w 1455645"/>
                <a:gd name="connsiteY72" fmla="*/ 659182 h 977651"/>
                <a:gd name="connsiteX73" fmla="*/ 1200103 w 1455645"/>
                <a:gd name="connsiteY73" fmla="*/ 686750 h 977651"/>
                <a:gd name="connsiteX74" fmla="*/ 1172535 w 1455645"/>
                <a:gd name="connsiteY74" fmla="*/ 709603 h 977651"/>
                <a:gd name="connsiteX75" fmla="*/ 1155635 w 1455645"/>
                <a:gd name="connsiteY75" fmla="*/ 700357 h 977651"/>
                <a:gd name="connsiteX76" fmla="*/ 824229 w 1455645"/>
                <a:gd name="connsiteY76" fmla="*/ 98491 h 977651"/>
                <a:gd name="connsiteX77" fmla="*/ 819016 w 1455645"/>
                <a:gd name="connsiteY77" fmla="*/ 84899 h 977651"/>
                <a:gd name="connsiteX78" fmla="*/ 838378 w 1455645"/>
                <a:gd name="connsiteY78" fmla="*/ 65537 h 977651"/>
                <a:gd name="connsiteX79" fmla="*/ 857743 w 1455645"/>
                <a:gd name="connsiteY79" fmla="*/ 84900 h 977651"/>
                <a:gd name="connsiteX80" fmla="*/ 838378 w 1455645"/>
                <a:gd name="connsiteY80" fmla="*/ 104263 h 977651"/>
                <a:gd name="connsiteX81" fmla="*/ 824229 w 1455645"/>
                <a:gd name="connsiteY81" fmla="*/ 98491 h 977651"/>
                <a:gd name="connsiteX82" fmla="*/ 1116735 w 1455645"/>
                <a:gd name="connsiteY82" fmla="*/ 698405 h 977651"/>
                <a:gd name="connsiteX83" fmla="*/ 1131328 w 1455645"/>
                <a:gd name="connsiteY83" fmla="*/ 686305 h 977651"/>
                <a:gd name="connsiteX84" fmla="*/ 1143429 w 1455645"/>
                <a:gd name="connsiteY84" fmla="*/ 700900 h 977651"/>
                <a:gd name="connsiteX85" fmla="*/ 1128834 w 1455645"/>
                <a:gd name="connsiteY85" fmla="*/ 712999 h 977651"/>
                <a:gd name="connsiteX86" fmla="*/ 1116735 w 1455645"/>
                <a:gd name="connsiteY86" fmla="*/ 698405 h 977651"/>
                <a:gd name="connsiteX87" fmla="*/ 814549 w 1455645"/>
                <a:gd name="connsiteY87" fmla="*/ 233848 h 977651"/>
                <a:gd name="connsiteX88" fmla="*/ 827953 w 1455645"/>
                <a:gd name="connsiteY88" fmla="*/ 220443 h 977651"/>
                <a:gd name="connsiteX89" fmla="*/ 841359 w 1455645"/>
                <a:gd name="connsiteY89" fmla="*/ 233848 h 977651"/>
                <a:gd name="connsiteX90" fmla="*/ 827953 w 1455645"/>
                <a:gd name="connsiteY90" fmla="*/ 247254 h 977651"/>
                <a:gd name="connsiteX91" fmla="*/ 814549 w 1455645"/>
                <a:gd name="connsiteY91" fmla="*/ 233848 h 977651"/>
                <a:gd name="connsiteX92" fmla="*/ 882354 w 1455645"/>
                <a:gd name="connsiteY92" fmla="*/ 407040 h 977651"/>
                <a:gd name="connsiteX93" fmla="*/ 876399 w 1455645"/>
                <a:gd name="connsiteY93" fmla="*/ 388719 h 977651"/>
                <a:gd name="connsiteX94" fmla="*/ 880335 w 1455645"/>
                <a:gd name="connsiteY94" fmla="*/ 378615 h 977651"/>
                <a:gd name="connsiteX95" fmla="*/ 863274 w 1455645"/>
                <a:gd name="connsiteY95" fmla="*/ 353084 h 977651"/>
                <a:gd name="connsiteX96" fmla="*/ 890841 w 1455645"/>
                <a:gd name="connsiteY96" fmla="*/ 330229 h 977651"/>
                <a:gd name="connsiteX97" fmla="*/ 913697 w 1455645"/>
                <a:gd name="connsiteY97" fmla="*/ 357796 h 977651"/>
                <a:gd name="connsiteX98" fmla="*/ 911243 w 1455645"/>
                <a:gd name="connsiteY98" fmla="*/ 368039 h 977651"/>
                <a:gd name="connsiteX99" fmla="*/ 926822 w 1455645"/>
                <a:gd name="connsiteY99" fmla="*/ 393431 h 977651"/>
                <a:gd name="connsiteX100" fmla="*/ 899256 w 1455645"/>
                <a:gd name="connsiteY100" fmla="*/ 416286 h 977651"/>
                <a:gd name="connsiteX101" fmla="*/ 882354 w 1455645"/>
                <a:gd name="connsiteY101" fmla="*/ 407040 h 977651"/>
                <a:gd name="connsiteX102" fmla="*/ 699300 w 1455645"/>
                <a:gd name="connsiteY102" fmla="*/ 58648 h 977651"/>
                <a:gd name="connsiteX103" fmla="*/ 689432 w 1455645"/>
                <a:gd name="connsiteY103" fmla="*/ 34258 h 977651"/>
                <a:gd name="connsiteX104" fmla="*/ 723689 w 1455645"/>
                <a:gd name="connsiteY104" fmla="*/ 0 h 977651"/>
                <a:gd name="connsiteX105" fmla="*/ 757948 w 1455645"/>
                <a:gd name="connsiteY105" fmla="*/ 34257 h 977651"/>
                <a:gd name="connsiteX106" fmla="*/ 723689 w 1455645"/>
                <a:gd name="connsiteY106" fmla="*/ 68516 h 977651"/>
                <a:gd name="connsiteX107" fmla="*/ 699300 w 1455645"/>
                <a:gd name="connsiteY107" fmla="*/ 58648 h 977651"/>
                <a:gd name="connsiteX108" fmla="*/ 1041019 w 1455645"/>
                <a:gd name="connsiteY108" fmla="*/ 724241 h 977651"/>
                <a:gd name="connsiteX109" fmla="*/ 1050748 w 1455645"/>
                <a:gd name="connsiteY109" fmla="*/ 716175 h 977651"/>
                <a:gd name="connsiteX110" fmla="*/ 1058815 w 1455645"/>
                <a:gd name="connsiteY110" fmla="*/ 725904 h 977651"/>
                <a:gd name="connsiteX111" fmla="*/ 1049085 w 1455645"/>
                <a:gd name="connsiteY111" fmla="*/ 733971 h 977651"/>
                <a:gd name="connsiteX112" fmla="*/ 1041019 w 1455645"/>
                <a:gd name="connsiteY112" fmla="*/ 724241 h 977651"/>
                <a:gd name="connsiteX113" fmla="*/ 889998 w 1455645"/>
                <a:gd name="connsiteY113" fmla="*/ 451326 h 977651"/>
                <a:gd name="connsiteX114" fmla="*/ 901349 w 1455645"/>
                <a:gd name="connsiteY114" fmla="*/ 441913 h 977651"/>
                <a:gd name="connsiteX115" fmla="*/ 910761 w 1455645"/>
                <a:gd name="connsiteY115" fmla="*/ 453266 h 977651"/>
                <a:gd name="connsiteX116" fmla="*/ 899409 w 1455645"/>
                <a:gd name="connsiteY116" fmla="*/ 462676 h 977651"/>
                <a:gd name="connsiteX117" fmla="*/ 889998 w 1455645"/>
                <a:gd name="connsiteY117" fmla="*/ 451326 h 977651"/>
                <a:gd name="connsiteX118" fmla="*/ 913534 w 1455645"/>
                <a:gd name="connsiteY118" fmla="*/ 603683 h 977651"/>
                <a:gd name="connsiteX119" fmla="*/ 902917 w 1455645"/>
                <a:gd name="connsiteY119" fmla="*/ 569219 h 977651"/>
                <a:gd name="connsiteX120" fmla="*/ 933492 w 1455645"/>
                <a:gd name="connsiteY120" fmla="*/ 530190 h 977651"/>
                <a:gd name="connsiteX121" fmla="*/ 920879 w 1455645"/>
                <a:gd name="connsiteY121" fmla="*/ 505075 h 977651"/>
                <a:gd name="connsiteX122" fmla="*/ 934822 w 1455645"/>
                <a:gd name="connsiteY122" fmla="*/ 483938 h 977651"/>
                <a:gd name="connsiteX123" fmla="*/ 947419 w 1455645"/>
                <a:gd name="connsiteY123" fmla="*/ 461180 h 977651"/>
                <a:gd name="connsiteX124" fmla="*/ 946215 w 1455645"/>
                <a:gd name="connsiteY124" fmla="*/ 458075 h 977651"/>
                <a:gd name="connsiteX125" fmla="*/ 940144 w 1455645"/>
                <a:gd name="connsiteY125" fmla="*/ 459004 h 977651"/>
                <a:gd name="connsiteX126" fmla="*/ 930732 w 1455645"/>
                <a:gd name="connsiteY126" fmla="*/ 447653 h 977651"/>
                <a:gd name="connsiteX127" fmla="*/ 942084 w 1455645"/>
                <a:gd name="connsiteY127" fmla="*/ 438242 h 977651"/>
                <a:gd name="connsiteX128" fmla="*/ 946394 w 1455645"/>
                <a:gd name="connsiteY128" fmla="*/ 440140 h 977651"/>
                <a:gd name="connsiteX129" fmla="*/ 963441 w 1455645"/>
                <a:gd name="connsiteY129" fmla="*/ 417798 h 977651"/>
                <a:gd name="connsiteX130" fmla="*/ 982762 w 1455645"/>
                <a:gd name="connsiteY130" fmla="*/ 403148 h 977651"/>
                <a:gd name="connsiteX131" fmla="*/ 998106 w 1455645"/>
                <a:gd name="connsiteY131" fmla="*/ 415053 h 977651"/>
                <a:gd name="connsiteX132" fmla="*/ 1012284 w 1455645"/>
                <a:gd name="connsiteY132" fmla="*/ 407403 h 977651"/>
                <a:gd name="connsiteX133" fmla="*/ 1027074 w 1455645"/>
                <a:gd name="connsiteY133" fmla="*/ 425241 h 977651"/>
                <a:gd name="connsiteX134" fmla="*/ 1018410 w 1455645"/>
                <a:gd name="connsiteY134" fmla="*/ 437895 h 977651"/>
                <a:gd name="connsiteX135" fmla="*/ 1019340 w 1455645"/>
                <a:gd name="connsiteY135" fmla="*/ 443965 h 977651"/>
                <a:gd name="connsiteX136" fmla="*/ 1052632 w 1455645"/>
                <a:gd name="connsiteY136" fmla="*/ 503923 h 977651"/>
                <a:gd name="connsiteX137" fmla="*/ 995182 w 1455645"/>
                <a:gd name="connsiteY137" fmla="*/ 558393 h 977651"/>
                <a:gd name="connsiteX138" fmla="*/ 996111 w 1455645"/>
                <a:gd name="connsiteY138" fmla="*/ 564464 h 977651"/>
                <a:gd name="connsiteX139" fmla="*/ 1022015 w 1455645"/>
                <a:gd name="connsiteY139" fmla="*/ 559405 h 977651"/>
                <a:gd name="connsiteX140" fmla="*/ 1069071 w 1455645"/>
                <a:gd name="connsiteY140" fmla="*/ 616161 h 977651"/>
                <a:gd name="connsiteX141" fmla="*/ 1055779 w 1455645"/>
                <a:gd name="connsiteY141" fmla="*/ 646335 h 977651"/>
                <a:gd name="connsiteX142" fmla="*/ 1056431 w 1455645"/>
                <a:gd name="connsiteY142" fmla="*/ 655371 h 977651"/>
                <a:gd name="connsiteX143" fmla="*/ 1028863 w 1455645"/>
                <a:gd name="connsiteY143" fmla="*/ 678226 h 977651"/>
                <a:gd name="connsiteX144" fmla="*/ 1007866 w 1455645"/>
                <a:gd name="connsiteY144" fmla="*/ 662801 h 977651"/>
                <a:gd name="connsiteX145" fmla="*/ 967117 w 1455645"/>
                <a:gd name="connsiteY145" fmla="*/ 618601 h 977651"/>
                <a:gd name="connsiteX146" fmla="*/ 945938 w 1455645"/>
                <a:gd name="connsiteY146" fmla="*/ 621111 h 977651"/>
                <a:gd name="connsiteX147" fmla="*/ 913534 w 1455645"/>
                <a:gd name="connsiteY147" fmla="*/ 603683 h 977651"/>
                <a:gd name="connsiteX148" fmla="*/ 787738 w 1455645"/>
                <a:gd name="connsiteY148" fmla="*/ 396204 h 977651"/>
                <a:gd name="connsiteX149" fmla="*/ 798164 w 1455645"/>
                <a:gd name="connsiteY149" fmla="*/ 385778 h 977651"/>
                <a:gd name="connsiteX150" fmla="*/ 808591 w 1455645"/>
                <a:gd name="connsiteY150" fmla="*/ 396203 h 977651"/>
                <a:gd name="connsiteX151" fmla="*/ 798164 w 1455645"/>
                <a:gd name="connsiteY151" fmla="*/ 406630 h 977651"/>
                <a:gd name="connsiteX152" fmla="*/ 787738 w 1455645"/>
                <a:gd name="connsiteY152" fmla="*/ 396204 h 977651"/>
                <a:gd name="connsiteX153" fmla="*/ 632833 w 1455645"/>
                <a:gd name="connsiteY153" fmla="*/ 114692 h 977651"/>
                <a:gd name="connsiteX154" fmla="*/ 641769 w 1455645"/>
                <a:gd name="connsiteY154" fmla="*/ 105755 h 977651"/>
                <a:gd name="connsiteX155" fmla="*/ 650707 w 1455645"/>
                <a:gd name="connsiteY155" fmla="*/ 114692 h 977651"/>
                <a:gd name="connsiteX156" fmla="*/ 641770 w 1455645"/>
                <a:gd name="connsiteY156" fmla="*/ 123629 h 977651"/>
                <a:gd name="connsiteX157" fmla="*/ 632833 w 1455645"/>
                <a:gd name="connsiteY157" fmla="*/ 114692 h 977651"/>
                <a:gd name="connsiteX158" fmla="*/ 980658 w 1455645"/>
                <a:gd name="connsiteY158" fmla="*/ 809853 h 977651"/>
                <a:gd name="connsiteX159" fmla="*/ 990388 w 1455645"/>
                <a:gd name="connsiteY159" fmla="*/ 801787 h 977651"/>
                <a:gd name="connsiteX160" fmla="*/ 998455 w 1455645"/>
                <a:gd name="connsiteY160" fmla="*/ 811516 h 977651"/>
                <a:gd name="connsiteX161" fmla="*/ 988725 w 1455645"/>
                <a:gd name="connsiteY161" fmla="*/ 819583 h 977651"/>
                <a:gd name="connsiteX162" fmla="*/ 980658 w 1455645"/>
                <a:gd name="connsiteY162" fmla="*/ 809853 h 977651"/>
                <a:gd name="connsiteX163" fmla="*/ 841359 w 1455645"/>
                <a:gd name="connsiteY163" fmla="*/ 579408 h 977651"/>
                <a:gd name="connsiteX164" fmla="*/ 851785 w 1455645"/>
                <a:gd name="connsiteY164" fmla="*/ 568983 h 977651"/>
                <a:gd name="connsiteX165" fmla="*/ 862212 w 1455645"/>
                <a:gd name="connsiteY165" fmla="*/ 579408 h 977651"/>
                <a:gd name="connsiteX166" fmla="*/ 851785 w 1455645"/>
                <a:gd name="connsiteY166" fmla="*/ 589835 h 977651"/>
                <a:gd name="connsiteX167" fmla="*/ 841359 w 1455645"/>
                <a:gd name="connsiteY167" fmla="*/ 579408 h 977651"/>
                <a:gd name="connsiteX168" fmla="*/ 637299 w 1455645"/>
                <a:gd name="connsiteY168" fmla="*/ 284492 h 977651"/>
                <a:gd name="connsiteX169" fmla="*/ 650703 w 1455645"/>
                <a:gd name="connsiteY169" fmla="*/ 271086 h 977651"/>
                <a:gd name="connsiteX170" fmla="*/ 655173 w 1455645"/>
                <a:gd name="connsiteY170" fmla="*/ 274065 h 977651"/>
                <a:gd name="connsiteX171" fmla="*/ 679004 w 1455645"/>
                <a:gd name="connsiteY171" fmla="*/ 257682 h 977651"/>
                <a:gd name="connsiteX172" fmla="*/ 702836 w 1455645"/>
                <a:gd name="connsiteY172" fmla="*/ 281513 h 977651"/>
                <a:gd name="connsiteX173" fmla="*/ 679004 w 1455645"/>
                <a:gd name="connsiteY173" fmla="*/ 305345 h 977651"/>
                <a:gd name="connsiteX174" fmla="*/ 659640 w 1455645"/>
                <a:gd name="connsiteY174" fmla="*/ 294917 h 977651"/>
                <a:gd name="connsiteX175" fmla="*/ 650703 w 1455645"/>
                <a:gd name="connsiteY175" fmla="*/ 297897 h 977651"/>
                <a:gd name="connsiteX176" fmla="*/ 637299 w 1455645"/>
                <a:gd name="connsiteY176" fmla="*/ 284492 h 977651"/>
                <a:gd name="connsiteX177" fmla="*/ 760181 w 1455645"/>
                <a:gd name="connsiteY177" fmla="*/ 533979 h 977651"/>
                <a:gd name="connsiteX178" fmla="*/ 753479 w 1455645"/>
                <a:gd name="connsiteY178" fmla="*/ 518340 h 977651"/>
                <a:gd name="connsiteX179" fmla="*/ 775821 w 1455645"/>
                <a:gd name="connsiteY179" fmla="*/ 495998 h 977651"/>
                <a:gd name="connsiteX180" fmla="*/ 798163 w 1455645"/>
                <a:gd name="connsiteY180" fmla="*/ 518339 h 977651"/>
                <a:gd name="connsiteX181" fmla="*/ 775820 w 1455645"/>
                <a:gd name="connsiteY181" fmla="*/ 540682 h 977651"/>
                <a:gd name="connsiteX182" fmla="*/ 760181 w 1455645"/>
                <a:gd name="connsiteY182" fmla="*/ 533979 h 977651"/>
                <a:gd name="connsiteX183" fmla="*/ 678285 w 1455645"/>
                <a:gd name="connsiteY183" fmla="*/ 395637 h 977651"/>
                <a:gd name="connsiteX184" fmla="*/ 686392 w 1455645"/>
                <a:gd name="connsiteY184" fmla="*/ 388915 h 977651"/>
                <a:gd name="connsiteX185" fmla="*/ 693115 w 1455645"/>
                <a:gd name="connsiteY185" fmla="*/ 397022 h 977651"/>
                <a:gd name="connsiteX186" fmla="*/ 692977 w 1455645"/>
                <a:gd name="connsiteY186" fmla="*/ 398506 h 977651"/>
                <a:gd name="connsiteX187" fmla="*/ 709470 w 1455645"/>
                <a:gd name="connsiteY187" fmla="*/ 382096 h 977651"/>
                <a:gd name="connsiteX188" fmla="*/ 707613 w 1455645"/>
                <a:gd name="connsiteY188" fmla="*/ 369955 h 977651"/>
                <a:gd name="connsiteX189" fmla="*/ 738423 w 1455645"/>
                <a:gd name="connsiteY189" fmla="*/ 344409 h 977651"/>
                <a:gd name="connsiteX190" fmla="*/ 758353 w 1455645"/>
                <a:gd name="connsiteY190" fmla="*/ 355248 h 977651"/>
                <a:gd name="connsiteX191" fmla="*/ 757287 w 1455645"/>
                <a:gd name="connsiteY191" fmla="*/ 350661 h 977651"/>
                <a:gd name="connsiteX192" fmla="*/ 763180 w 1455645"/>
                <a:gd name="connsiteY192" fmla="*/ 339617 h 977651"/>
                <a:gd name="connsiteX193" fmla="*/ 764022 w 1455645"/>
                <a:gd name="connsiteY193" fmla="*/ 339353 h 977651"/>
                <a:gd name="connsiteX194" fmla="*/ 749891 w 1455645"/>
                <a:gd name="connsiteY194" fmla="*/ 333700 h 977651"/>
                <a:gd name="connsiteX195" fmla="*/ 749456 w 1455645"/>
                <a:gd name="connsiteY195" fmla="*/ 334408 h 977651"/>
                <a:gd name="connsiteX196" fmla="*/ 736012 w 1455645"/>
                <a:gd name="connsiteY196" fmla="*/ 338200 h 977651"/>
                <a:gd name="connsiteX197" fmla="*/ 724245 w 1455645"/>
                <a:gd name="connsiteY197" fmla="*/ 332052 h 977651"/>
                <a:gd name="connsiteX198" fmla="*/ 719879 w 1455645"/>
                <a:gd name="connsiteY198" fmla="*/ 318741 h 977651"/>
                <a:gd name="connsiteX199" fmla="*/ 726027 w 1455645"/>
                <a:gd name="connsiteY199" fmla="*/ 306974 h 977651"/>
                <a:gd name="connsiteX200" fmla="*/ 732889 w 1455645"/>
                <a:gd name="connsiteY200" fmla="*/ 304724 h 977651"/>
                <a:gd name="connsiteX201" fmla="*/ 743239 w 1455645"/>
                <a:gd name="connsiteY201" fmla="*/ 280211 h 977651"/>
                <a:gd name="connsiteX202" fmla="*/ 768374 w 1455645"/>
                <a:gd name="connsiteY202" fmla="*/ 269598 h 977651"/>
                <a:gd name="connsiteX203" fmla="*/ 804121 w 1455645"/>
                <a:gd name="connsiteY203" fmla="*/ 305345 h 977651"/>
                <a:gd name="connsiteX204" fmla="*/ 794067 w 1455645"/>
                <a:gd name="connsiteY204" fmla="*/ 330480 h 977651"/>
                <a:gd name="connsiteX205" fmla="*/ 777695 w 1455645"/>
                <a:gd name="connsiteY205" fmla="*/ 337244 h 977651"/>
                <a:gd name="connsiteX206" fmla="*/ 786167 w 1455645"/>
                <a:gd name="connsiteY206" fmla="*/ 341765 h 977651"/>
                <a:gd name="connsiteX207" fmla="*/ 789914 w 1455645"/>
                <a:gd name="connsiteY207" fmla="*/ 353710 h 977651"/>
                <a:gd name="connsiteX208" fmla="*/ 772075 w 1455645"/>
                <a:gd name="connsiteY208" fmla="*/ 368498 h 977651"/>
                <a:gd name="connsiteX209" fmla="*/ 762110 w 1455645"/>
                <a:gd name="connsiteY209" fmla="*/ 363080 h 977651"/>
                <a:gd name="connsiteX210" fmla="*/ 762622 w 1455645"/>
                <a:gd name="connsiteY210" fmla="*/ 373598 h 977651"/>
                <a:gd name="connsiteX211" fmla="*/ 747058 w 1455645"/>
                <a:gd name="connsiteY211" fmla="*/ 396079 h 977651"/>
                <a:gd name="connsiteX212" fmla="*/ 750121 w 1455645"/>
                <a:gd name="connsiteY212" fmla="*/ 411325 h 977651"/>
                <a:gd name="connsiteX213" fmla="*/ 717689 w 1455645"/>
                <a:gd name="connsiteY213" fmla="*/ 438214 h 977651"/>
                <a:gd name="connsiteX214" fmla="*/ 690800 w 1455645"/>
                <a:gd name="connsiteY214" fmla="*/ 405782 h 977651"/>
                <a:gd name="connsiteX215" fmla="*/ 692838 w 1455645"/>
                <a:gd name="connsiteY215" fmla="*/ 399988 h 977651"/>
                <a:gd name="connsiteX216" fmla="*/ 685006 w 1455645"/>
                <a:gd name="connsiteY216" fmla="*/ 403745 h 977651"/>
                <a:gd name="connsiteX217" fmla="*/ 678285 w 1455645"/>
                <a:gd name="connsiteY217" fmla="*/ 395637 h 977651"/>
                <a:gd name="connsiteX218" fmla="*/ 824042 w 1455645"/>
                <a:gd name="connsiteY218" fmla="*/ 703407 h 977651"/>
                <a:gd name="connsiteX219" fmla="*/ 819016 w 1455645"/>
                <a:gd name="connsiteY219" fmla="*/ 691119 h 977651"/>
                <a:gd name="connsiteX220" fmla="*/ 836890 w 1455645"/>
                <a:gd name="connsiteY220" fmla="*/ 673246 h 977651"/>
                <a:gd name="connsiteX221" fmla="*/ 854763 w 1455645"/>
                <a:gd name="connsiteY221" fmla="*/ 691119 h 977651"/>
                <a:gd name="connsiteX222" fmla="*/ 836890 w 1455645"/>
                <a:gd name="connsiteY222" fmla="*/ 708994 h 977651"/>
                <a:gd name="connsiteX223" fmla="*/ 824042 w 1455645"/>
                <a:gd name="connsiteY223" fmla="*/ 703407 h 977651"/>
                <a:gd name="connsiteX224" fmla="*/ 583678 w 1455645"/>
                <a:gd name="connsiteY224" fmla="*/ 266617 h 977651"/>
                <a:gd name="connsiteX225" fmla="*/ 597083 w 1455645"/>
                <a:gd name="connsiteY225" fmla="*/ 253212 h 977651"/>
                <a:gd name="connsiteX226" fmla="*/ 610489 w 1455645"/>
                <a:gd name="connsiteY226" fmla="*/ 266617 h 977651"/>
                <a:gd name="connsiteX227" fmla="*/ 597083 w 1455645"/>
                <a:gd name="connsiteY227" fmla="*/ 280023 h 977651"/>
                <a:gd name="connsiteX228" fmla="*/ 583678 w 1455645"/>
                <a:gd name="connsiteY228" fmla="*/ 266617 h 977651"/>
                <a:gd name="connsiteX229" fmla="*/ 774331 w 1455645"/>
                <a:gd name="connsiteY229" fmla="*/ 661703 h 977651"/>
                <a:gd name="connsiteX230" fmla="*/ 769863 w 1455645"/>
                <a:gd name="connsiteY230" fmla="*/ 649414 h 977651"/>
                <a:gd name="connsiteX231" fmla="*/ 787737 w 1455645"/>
                <a:gd name="connsiteY231" fmla="*/ 631541 h 977651"/>
                <a:gd name="connsiteX232" fmla="*/ 805610 w 1455645"/>
                <a:gd name="connsiteY232" fmla="*/ 649414 h 977651"/>
                <a:gd name="connsiteX233" fmla="*/ 787737 w 1455645"/>
                <a:gd name="connsiteY233" fmla="*/ 667288 h 977651"/>
                <a:gd name="connsiteX234" fmla="*/ 774331 w 1455645"/>
                <a:gd name="connsiteY234" fmla="*/ 661703 h 977651"/>
                <a:gd name="connsiteX235" fmla="*/ 720523 w 1455645"/>
                <a:gd name="connsiteY235" fmla="*/ 564701 h 977651"/>
                <a:gd name="connsiteX236" fmla="*/ 714752 w 1455645"/>
                <a:gd name="connsiteY236" fmla="*/ 551109 h 977651"/>
                <a:gd name="connsiteX237" fmla="*/ 734114 w 1455645"/>
                <a:gd name="connsiteY237" fmla="*/ 531746 h 977651"/>
                <a:gd name="connsiteX238" fmla="*/ 753479 w 1455645"/>
                <a:gd name="connsiteY238" fmla="*/ 551109 h 977651"/>
                <a:gd name="connsiteX239" fmla="*/ 734114 w 1455645"/>
                <a:gd name="connsiteY239" fmla="*/ 570473 h 977651"/>
                <a:gd name="connsiteX240" fmla="*/ 720523 w 1455645"/>
                <a:gd name="connsiteY240" fmla="*/ 564701 h 977651"/>
                <a:gd name="connsiteX241" fmla="*/ 817154 w 1455645"/>
                <a:gd name="connsiteY241" fmla="*/ 753492 h 977651"/>
                <a:gd name="connsiteX242" fmla="*/ 810079 w 1455645"/>
                <a:gd name="connsiteY242" fmla="*/ 735805 h 977651"/>
                <a:gd name="connsiteX243" fmla="*/ 835400 w 1455645"/>
                <a:gd name="connsiteY243" fmla="*/ 713463 h 977651"/>
                <a:gd name="connsiteX244" fmla="*/ 847316 w 1455645"/>
                <a:gd name="connsiteY244" fmla="*/ 716442 h 977651"/>
                <a:gd name="connsiteX245" fmla="*/ 856253 w 1455645"/>
                <a:gd name="connsiteY245" fmla="*/ 713463 h 977651"/>
                <a:gd name="connsiteX246" fmla="*/ 872638 w 1455645"/>
                <a:gd name="connsiteY246" fmla="*/ 729847 h 977651"/>
                <a:gd name="connsiteX247" fmla="*/ 857743 w 1455645"/>
                <a:gd name="connsiteY247" fmla="*/ 746232 h 977651"/>
                <a:gd name="connsiteX248" fmla="*/ 835400 w 1455645"/>
                <a:gd name="connsiteY248" fmla="*/ 761126 h 977651"/>
                <a:gd name="connsiteX249" fmla="*/ 817154 w 1455645"/>
                <a:gd name="connsiteY249" fmla="*/ 753492 h 977651"/>
                <a:gd name="connsiteX250" fmla="*/ 768517 w 1455645"/>
                <a:gd name="connsiteY250" fmla="*/ 710743 h 977651"/>
                <a:gd name="connsiteX251" fmla="*/ 783110 w 1455645"/>
                <a:gd name="connsiteY251" fmla="*/ 698642 h 977651"/>
                <a:gd name="connsiteX252" fmla="*/ 795211 w 1455645"/>
                <a:gd name="connsiteY252" fmla="*/ 713238 h 977651"/>
                <a:gd name="connsiteX253" fmla="*/ 780616 w 1455645"/>
                <a:gd name="connsiteY253" fmla="*/ 725337 h 977651"/>
                <a:gd name="connsiteX254" fmla="*/ 768517 w 1455645"/>
                <a:gd name="connsiteY254" fmla="*/ 710743 h 977651"/>
                <a:gd name="connsiteX255" fmla="*/ 741192 w 1455645"/>
                <a:gd name="connsiteY255" fmla="*/ 681066 h 977651"/>
                <a:gd name="connsiteX256" fmla="*/ 737095 w 1455645"/>
                <a:gd name="connsiteY256" fmla="*/ 670267 h 977651"/>
                <a:gd name="connsiteX257" fmla="*/ 751990 w 1455645"/>
                <a:gd name="connsiteY257" fmla="*/ 655372 h 977651"/>
                <a:gd name="connsiteX258" fmla="*/ 766885 w 1455645"/>
                <a:gd name="connsiteY258" fmla="*/ 670267 h 977651"/>
                <a:gd name="connsiteX259" fmla="*/ 751990 w 1455645"/>
                <a:gd name="connsiteY259" fmla="*/ 685162 h 977651"/>
                <a:gd name="connsiteX260" fmla="*/ 741192 w 1455645"/>
                <a:gd name="connsiteY260" fmla="*/ 681066 h 977651"/>
                <a:gd name="connsiteX261" fmla="*/ 648657 w 1455645"/>
                <a:gd name="connsiteY261" fmla="*/ 551667 h 977651"/>
                <a:gd name="connsiteX262" fmla="*/ 641769 w 1455645"/>
                <a:gd name="connsiteY262" fmla="*/ 534724 h 977651"/>
                <a:gd name="connsiteX263" fmla="*/ 655173 w 1455645"/>
                <a:gd name="connsiteY263" fmla="*/ 513872 h 977651"/>
                <a:gd name="connsiteX264" fmla="*/ 643258 w 1455645"/>
                <a:gd name="connsiteY264" fmla="*/ 484082 h 977651"/>
                <a:gd name="connsiteX265" fmla="*/ 686453 w 1455645"/>
                <a:gd name="connsiteY265" fmla="*/ 440888 h 977651"/>
                <a:gd name="connsiteX266" fmla="*/ 717732 w 1455645"/>
                <a:gd name="connsiteY266" fmla="*/ 454292 h 977651"/>
                <a:gd name="connsiteX267" fmla="*/ 746033 w 1455645"/>
                <a:gd name="connsiteY267" fmla="*/ 491530 h 977651"/>
                <a:gd name="connsiteX268" fmla="*/ 707306 w 1455645"/>
                <a:gd name="connsiteY268" fmla="*/ 530256 h 977651"/>
                <a:gd name="connsiteX269" fmla="*/ 693900 w 1455645"/>
                <a:gd name="connsiteY269" fmla="*/ 527277 h 977651"/>
                <a:gd name="connsiteX270" fmla="*/ 687942 w 1455645"/>
                <a:gd name="connsiteY270" fmla="*/ 527277 h 977651"/>
                <a:gd name="connsiteX271" fmla="*/ 689432 w 1455645"/>
                <a:gd name="connsiteY271" fmla="*/ 534724 h 977651"/>
                <a:gd name="connsiteX272" fmla="*/ 665600 w 1455645"/>
                <a:gd name="connsiteY272" fmla="*/ 558555 h 977651"/>
                <a:gd name="connsiteX273" fmla="*/ 648657 w 1455645"/>
                <a:gd name="connsiteY273" fmla="*/ 551667 h 977651"/>
                <a:gd name="connsiteX274" fmla="*/ 546772 w 1455645"/>
                <a:gd name="connsiteY274" fmla="*/ 370550 h 977651"/>
                <a:gd name="connsiteX275" fmla="*/ 541973 w 1455645"/>
                <a:gd name="connsiteY275" fmla="*/ 358965 h 977651"/>
                <a:gd name="connsiteX276" fmla="*/ 558356 w 1455645"/>
                <a:gd name="connsiteY276" fmla="*/ 342581 h 977651"/>
                <a:gd name="connsiteX277" fmla="*/ 574741 w 1455645"/>
                <a:gd name="connsiteY277" fmla="*/ 358964 h 977651"/>
                <a:gd name="connsiteX278" fmla="*/ 558356 w 1455645"/>
                <a:gd name="connsiteY278" fmla="*/ 375349 h 977651"/>
                <a:gd name="connsiteX279" fmla="*/ 546772 w 1455645"/>
                <a:gd name="connsiteY279" fmla="*/ 370550 h 977651"/>
                <a:gd name="connsiteX280" fmla="*/ 766438 w 1455645"/>
                <a:gd name="connsiteY280" fmla="*/ 867066 h 977651"/>
                <a:gd name="connsiteX281" fmla="*/ 762628 w 1455645"/>
                <a:gd name="connsiteY281" fmla="*/ 853806 h 977651"/>
                <a:gd name="connsiteX282" fmla="*/ 782087 w 1455645"/>
                <a:gd name="connsiteY282" fmla="*/ 837673 h 977651"/>
                <a:gd name="connsiteX283" fmla="*/ 794879 w 1455645"/>
                <a:gd name="connsiteY283" fmla="*/ 844852 h 977651"/>
                <a:gd name="connsiteX284" fmla="*/ 833619 w 1455645"/>
                <a:gd name="connsiteY284" fmla="*/ 830521 h 977651"/>
                <a:gd name="connsiteX285" fmla="*/ 877984 w 1455645"/>
                <a:gd name="connsiteY285" fmla="*/ 884034 h 977651"/>
                <a:gd name="connsiteX286" fmla="*/ 824472 w 1455645"/>
                <a:gd name="connsiteY286" fmla="*/ 928400 h 977651"/>
                <a:gd name="connsiteX287" fmla="*/ 791342 w 1455645"/>
                <a:gd name="connsiteY287" fmla="*/ 910719 h 977651"/>
                <a:gd name="connsiteX288" fmla="*/ 780105 w 1455645"/>
                <a:gd name="connsiteY288" fmla="*/ 874888 h 977651"/>
                <a:gd name="connsiteX289" fmla="*/ 780243 w 1455645"/>
                <a:gd name="connsiteY289" fmla="*/ 873404 h 977651"/>
                <a:gd name="connsiteX290" fmla="*/ 778761 w 1455645"/>
                <a:gd name="connsiteY290" fmla="*/ 873265 h 977651"/>
                <a:gd name="connsiteX291" fmla="*/ 766438 w 1455645"/>
                <a:gd name="connsiteY291" fmla="*/ 867066 h 977651"/>
                <a:gd name="connsiteX292" fmla="*/ 408849 w 1455645"/>
                <a:gd name="connsiteY292" fmla="*/ 210577 h 977651"/>
                <a:gd name="connsiteX293" fmla="*/ 396003 w 1455645"/>
                <a:gd name="connsiteY293" fmla="*/ 178739 h 977651"/>
                <a:gd name="connsiteX294" fmla="*/ 440687 w 1455645"/>
                <a:gd name="connsiteY294" fmla="*/ 134054 h 977651"/>
                <a:gd name="connsiteX295" fmla="*/ 485372 w 1455645"/>
                <a:gd name="connsiteY295" fmla="*/ 178739 h 977651"/>
                <a:gd name="connsiteX296" fmla="*/ 440687 w 1455645"/>
                <a:gd name="connsiteY296" fmla="*/ 223424 h 977651"/>
                <a:gd name="connsiteX297" fmla="*/ 408849 w 1455645"/>
                <a:gd name="connsiteY297" fmla="*/ 210577 h 977651"/>
                <a:gd name="connsiteX298" fmla="*/ 715448 w 1455645"/>
                <a:gd name="connsiteY298" fmla="*/ 846406 h 977651"/>
                <a:gd name="connsiteX299" fmla="*/ 728422 w 1455645"/>
                <a:gd name="connsiteY299" fmla="*/ 835651 h 977651"/>
                <a:gd name="connsiteX300" fmla="*/ 739177 w 1455645"/>
                <a:gd name="connsiteY300" fmla="*/ 848623 h 977651"/>
                <a:gd name="connsiteX301" fmla="*/ 726204 w 1455645"/>
                <a:gd name="connsiteY301" fmla="*/ 859379 h 977651"/>
                <a:gd name="connsiteX302" fmla="*/ 715448 w 1455645"/>
                <a:gd name="connsiteY302" fmla="*/ 846406 h 977651"/>
                <a:gd name="connsiteX303" fmla="*/ 438439 w 1455645"/>
                <a:gd name="connsiteY303" fmla="*/ 320865 h 977651"/>
                <a:gd name="connsiteX304" fmla="*/ 448168 w 1455645"/>
                <a:gd name="connsiteY304" fmla="*/ 312798 h 977651"/>
                <a:gd name="connsiteX305" fmla="*/ 456235 w 1455645"/>
                <a:gd name="connsiteY305" fmla="*/ 322528 h 977651"/>
                <a:gd name="connsiteX306" fmla="*/ 446505 w 1455645"/>
                <a:gd name="connsiteY306" fmla="*/ 330594 h 977651"/>
                <a:gd name="connsiteX307" fmla="*/ 438439 w 1455645"/>
                <a:gd name="connsiteY307" fmla="*/ 320865 h 977651"/>
                <a:gd name="connsiteX308" fmla="*/ 596513 w 1455645"/>
                <a:gd name="connsiteY308" fmla="*/ 630342 h 977651"/>
                <a:gd name="connsiteX309" fmla="*/ 609486 w 1455645"/>
                <a:gd name="connsiteY309" fmla="*/ 619588 h 977651"/>
                <a:gd name="connsiteX310" fmla="*/ 620241 w 1455645"/>
                <a:gd name="connsiteY310" fmla="*/ 632560 h 977651"/>
                <a:gd name="connsiteX311" fmla="*/ 607269 w 1455645"/>
                <a:gd name="connsiteY311" fmla="*/ 643315 h 977651"/>
                <a:gd name="connsiteX312" fmla="*/ 596513 w 1455645"/>
                <a:gd name="connsiteY312" fmla="*/ 630342 h 977651"/>
                <a:gd name="connsiteX313" fmla="*/ 674905 w 1455645"/>
                <a:gd name="connsiteY313" fmla="*/ 834014 h 977651"/>
                <a:gd name="connsiteX314" fmla="*/ 669003 w 1455645"/>
                <a:gd name="connsiteY314" fmla="*/ 815138 h 977651"/>
                <a:gd name="connsiteX315" fmla="*/ 696569 w 1455645"/>
                <a:gd name="connsiteY315" fmla="*/ 792282 h 977651"/>
                <a:gd name="connsiteX316" fmla="*/ 719425 w 1455645"/>
                <a:gd name="connsiteY316" fmla="*/ 819850 h 977651"/>
                <a:gd name="connsiteX317" fmla="*/ 691857 w 1455645"/>
                <a:gd name="connsiteY317" fmla="*/ 842704 h 977651"/>
                <a:gd name="connsiteX318" fmla="*/ 674905 w 1455645"/>
                <a:gd name="connsiteY318" fmla="*/ 834014 h 977651"/>
                <a:gd name="connsiteX319" fmla="*/ 387076 w 1455645"/>
                <a:gd name="connsiteY319" fmla="*/ 314195 h 977651"/>
                <a:gd name="connsiteX320" fmla="*/ 383330 w 1455645"/>
                <a:gd name="connsiteY320" fmla="*/ 302252 h 977651"/>
                <a:gd name="connsiteX321" fmla="*/ 401167 w 1455645"/>
                <a:gd name="connsiteY321" fmla="*/ 287463 h 977651"/>
                <a:gd name="connsiteX322" fmla="*/ 415956 w 1455645"/>
                <a:gd name="connsiteY322" fmla="*/ 305301 h 977651"/>
                <a:gd name="connsiteX323" fmla="*/ 398118 w 1455645"/>
                <a:gd name="connsiteY323" fmla="*/ 320089 h 977651"/>
                <a:gd name="connsiteX324" fmla="*/ 387076 w 1455645"/>
                <a:gd name="connsiteY324" fmla="*/ 314195 h 977651"/>
                <a:gd name="connsiteX325" fmla="*/ 503620 w 1455645"/>
                <a:gd name="connsiteY325" fmla="*/ 543289 h 977651"/>
                <a:gd name="connsiteX326" fmla="*/ 498779 w 1455645"/>
                <a:gd name="connsiteY326" fmla="*/ 531746 h 977651"/>
                <a:gd name="connsiteX327" fmla="*/ 510695 w 1455645"/>
                <a:gd name="connsiteY327" fmla="*/ 515361 h 977651"/>
                <a:gd name="connsiteX328" fmla="*/ 492821 w 1455645"/>
                <a:gd name="connsiteY328" fmla="*/ 481103 h 977651"/>
                <a:gd name="connsiteX329" fmla="*/ 536015 w 1455645"/>
                <a:gd name="connsiteY329" fmla="*/ 437909 h 977651"/>
                <a:gd name="connsiteX330" fmla="*/ 579211 w 1455645"/>
                <a:gd name="connsiteY330" fmla="*/ 481103 h 977651"/>
                <a:gd name="connsiteX331" fmla="*/ 536015 w 1455645"/>
                <a:gd name="connsiteY331" fmla="*/ 524299 h 977651"/>
                <a:gd name="connsiteX332" fmla="*/ 530057 w 1455645"/>
                <a:gd name="connsiteY332" fmla="*/ 524299 h 977651"/>
                <a:gd name="connsiteX333" fmla="*/ 531548 w 1455645"/>
                <a:gd name="connsiteY333" fmla="*/ 531745 h 977651"/>
                <a:gd name="connsiteX334" fmla="*/ 515163 w 1455645"/>
                <a:gd name="connsiteY334" fmla="*/ 548131 h 977651"/>
                <a:gd name="connsiteX335" fmla="*/ 503620 w 1455645"/>
                <a:gd name="connsiteY335" fmla="*/ 543289 h 977651"/>
                <a:gd name="connsiteX336" fmla="*/ 543894 w 1455645"/>
                <a:gd name="connsiteY336" fmla="*/ 641134 h 977651"/>
                <a:gd name="connsiteX337" fmla="*/ 538676 w 1455645"/>
                <a:gd name="connsiteY337" fmla="*/ 624938 h 977651"/>
                <a:gd name="connsiteX338" fmla="*/ 562999 w 1455645"/>
                <a:gd name="connsiteY338" fmla="*/ 604771 h 977651"/>
                <a:gd name="connsiteX339" fmla="*/ 583166 w 1455645"/>
                <a:gd name="connsiteY339" fmla="*/ 629096 h 977651"/>
                <a:gd name="connsiteX340" fmla="*/ 558842 w 1455645"/>
                <a:gd name="connsiteY340" fmla="*/ 649261 h 977651"/>
                <a:gd name="connsiteX341" fmla="*/ 543894 w 1455645"/>
                <a:gd name="connsiteY341" fmla="*/ 641134 h 977651"/>
                <a:gd name="connsiteX342" fmla="*/ 509205 w 1455645"/>
                <a:gd name="connsiteY342" fmla="*/ 610689 h 977651"/>
                <a:gd name="connsiteX343" fmla="*/ 518142 w 1455645"/>
                <a:gd name="connsiteY343" fmla="*/ 601752 h 977651"/>
                <a:gd name="connsiteX344" fmla="*/ 527079 w 1455645"/>
                <a:gd name="connsiteY344" fmla="*/ 610689 h 977651"/>
                <a:gd name="connsiteX345" fmla="*/ 518142 w 1455645"/>
                <a:gd name="connsiteY345" fmla="*/ 619626 h 977651"/>
                <a:gd name="connsiteX346" fmla="*/ 509205 w 1455645"/>
                <a:gd name="connsiteY346" fmla="*/ 610689 h 977651"/>
                <a:gd name="connsiteX347" fmla="*/ 536411 w 1455645"/>
                <a:gd name="connsiteY347" fmla="*/ 741225 h 977651"/>
                <a:gd name="connsiteX348" fmla="*/ 533285 w 1455645"/>
                <a:gd name="connsiteY348" fmla="*/ 730648 h 977651"/>
                <a:gd name="connsiteX349" fmla="*/ 547879 w 1455645"/>
                <a:gd name="connsiteY349" fmla="*/ 718548 h 977651"/>
                <a:gd name="connsiteX350" fmla="*/ 552190 w 1455645"/>
                <a:gd name="connsiteY350" fmla="*/ 720447 h 977651"/>
                <a:gd name="connsiteX351" fmla="*/ 542405 w 1455645"/>
                <a:gd name="connsiteY351" fmla="*/ 697093 h 977651"/>
                <a:gd name="connsiteX352" fmla="*/ 571593 w 1455645"/>
                <a:gd name="connsiteY352" fmla="*/ 672893 h 977651"/>
                <a:gd name="connsiteX353" fmla="*/ 595002 w 1455645"/>
                <a:gd name="connsiteY353" fmla="*/ 694529 h 977651"/>
                <a:gd name="connsiteX354" fmla="*/ 622806 w 1455645"/>
                <a:gd name="connsiteY354" fmla="*/ 685159 h 977651"/>
                <a:gd name="connsiteX355" fmla="*/ 654933 w 1455645"/>
                <a:gd name="connsiteY355" fmla="*/ 725560 h 977651"/>
                <a:gd name="connsiteX356" fmla="*/ 616015 w 1455645"/>
                <a:gd name="connsiteY356" fmla="*/ 757826 h 977651"/>
                <a:gd name="connsiteX357" fmla="*/ 583471 w 1455645"/>
                <a:gd name="connsiteY357" fmla="*/ 721874 h 977651"/>
                <a:gd name="connsiteX358" fmla="*/ 566604 w 1455645"/>
                <a:gd name="connsiteY358" fmla="*/ 726281 h 977651"/>
                <a:gd name="connsiteX359" fmla="*/ 556361 w 1455645"/>
                <a:gd name="connsiteY359" fmla="*/ 723829 h 977651"/>
                <a:gd name="connsiteX360" fmla="*/ 561323 w 1455645"/>
                <a:gd name="connsiteY360" fmla="*/ 734764 h 977651"/>
                <a:gd name="connsiteX361" fmla="*/ 546729 w 1455645"/>
                <a:gd name="connsiteY361" fmla="*/ 746864 h 977651"/>
                <a:gd name="connsiteX362" fmla="*/ 536411 w 1455645"/>
                <a:gd name="connsiteY362" fmla="*/ 741225 h 977651"/>
                <a:gd name="connsiteX363" fmla="*/ 361559 w 1455645"/>
                <a:gd name="connsiteY363" fmla="*/ 447404 h 977651"/>
                <a:gd name="connsiteX364" fmla="*/ 357277 w 1455645"/>
                <a:gd name="connsiteY364" fmla="*/ 430462 h 977651"/>
                <a:gd name="connsiteX365" fmla="*/ 381109 w 1455645"/>
                <a:gd name="connsiteY365" fmla="*/ 406630 h 977651"/>
                <a:gd name="connsiteX366" fmla="*/ 388557 w 1455645"/>
                <a:gd name="connsiteY366" fmla="*/ 408119 h 977651"/>
                <a:gd name="connsiteX367" fmla="*/ 390045 w 1455645"/>
                <a:gd name="connsiteY367" fmla="*/ 403651 h 977651"/>
                <a:gd name="connsiteX368" fmla="*/ 363235 w 1455645"/>
                <a:gd name="connsiteY368" fmla="*/ 364924 h 977651"/>
                <a:gd name="connsiteX369" fmla="*/ 404941 w 1455645"/>
                <a:gd name="connsiteY369" fmla="*/ 323219 h 977651"/>
                <a:gd name="connsiteX370" fmla="*/ 446646 w 1455645"/>
                <a:gd name="connsiteY370" fmla="*/ 364925 h 977651"/>
                <a:gd name="connsiteX371" fmla="*/ 445157 w 1455645"/>
                <a:gd name="connsiteY371" fmla="*/ 375350 h 977651"/>
                <a:gd name="connsiteX372" fmla="*/ 489842 w 1455645"/>
                <a:gd name="connsiteY372" fmla="*/ 427483 h 977651"/>
                <a:gd name="connsiteX373" fmla="*/ 436221 w 1455645"/>
                <a:gd name="connsiteY373" fmla="*/ 481105 h 977651"/>
                <a:gd name="connsiteX374" fmla="*/ 388557 w 1455645"/>
                <a:gd name="connsiteY374" fmla="*/ 451315 h 977651"/>
                <a:gd name="connsiteX375" fmla="*/ 378130 w 1455645"/>
                <a:gd name="connsiteY375" fmla="*/ 454293 h 977651"/>
                <a:gd name="connsiteX376" fmla="*/ 361559 w 1455645"/>
                <a:gd name="connsiteY376" fmla="*/ 447404 h 977651"/>
                <a:gd name="connsiteX377" fmla="*/ 458749 w 1455645"/>
                <a:gd name="connsiteY377" fmla="*/ 652208 h 977651"/>
                <a:gd name="connsiteX378" fmla="*/ 454094 w 1455645"/>
                <a:gd name="connsiteY378" fmla="*/ 641968 h 977651"/>
                <a:gd name="connsiteX379" fmla="*/ 468989 w 1455645"/>
                <a:gd name="connsiteY379" fmla="*/ 627073 h 977651"/>
                <a:gd name="connsiteX380" fmla="*/ 483884 w 1455645"/>
                <a:gd name="connsiteY380" fmla="*/ 641968 h 977651"/>
                <a:gd name="connsiteX381" fmla="*/ 468989 w 1455645"/>
                <a:gd name="connsiteY381" fmla="*/ 656863 h 977651"/>
                <a:gd name="connsiteX382" fmla="*/ 458749 w 1455645"/>
                <a:gd name="connsiteY382" fmla="*/ 652208 h 977651"/>
                <a:gd name="connsiteX383" fmla="*/ 166996 w 1455645"/>
                <a:gd name="connsiteY383" fmla="*/ 102401 h 977651"/>
                <a:gd name="connsiteX384" fmla="*/ 162156 w 1455645"/>
                <a:gd name="connsiteY384" fmla="*/ 90858 h 977651"/>
                <a:gd name="connsiteX385" fmla="*/ 178539 w 1455645"/>
                <a:gd name="connsiteY385" fmla="*/ 74474 h 977651"/>
                <a:gd name="connsiteX386" fmla="*/ 194924 w 1455645"/>
                <a:gd name="connsiteY386" fmla="*/ 90857 h 977651"/>
                <a:gd name="connsiteX387" fmla="*/ 178539 w 1455645"/>
                <a:gd name="connsiteY387" fmla="*/ 107242 h 977651"/>
                <a:gd name="connsiteX388" fmla="*/ 166996 w 1455645"/>
                <a:gd name="connsiteY388" fmla="*/ 102401 h 977651"/>
                <a:gd name="connsiteX389" fmla="*/ 547869 w 1455645"/>
                <a:gd name="connsiteY389" fmla="*/ 856739 h 977651"/>
                <a:gd name="connsiteX390" fmla="*/ 542587 w 1455645"/>
                <a:gd name="connsiteY390" fmla="*/ 839228 h 977651"/>
                <a:gd name="connsiteX391" fmla="*/ 568532 w 1455645"/>
                <a:gd name="connsiteY391" fmla="*/ 817717 h 977651"/>
                <a:gd name="connsiteX392" fmla="*/ 590043 w 1455645"/>
                <a:gd name="connsiteY392" fmla="*/ 843663 h 977651"/>
                <a:gd name="connsiteX393" fmla="*/ 564098 w 1455645"/>
                <a:gd name="connsiteY393" fmla="*/ 865173 h 977651"/>
                <a:gd name="connsiteX394" fmla="*/ 547869 w 1455645"/>
                <a:gd name="connsiteY394" fmla="*/ 856739 h 977651"/>
                <a:gd name="connsiteX395" fmla="*/ 396378 w 1455645"/>
                <a:gd name="connsiteY395" fmla="*/ 582844 h 977651"/>
                <a:gd name="connsiteX396" fmla="*/ 388086 w 1455645"/>
                <a:gd name="connsiteY396" fmla="*/ 555516 h 977651"/>
                <a:gd name="connsiteX397" fmla="*/ 401298 w 1455645"/>
                <a:gd name="connsiteY397" fmla="*/ 530196 h 977651"/>
                <a:gd name="connsiteX398" fmla="*/ 423612 w 1455645"/>
                <a:gd name="connsiteY398" fmla="*/ 523425 h 977651"/>
                <a:gd name="connsiteX399" fmla="*/ 423000 w 1455645"/>
                <a:gd name="connsiteY399" fmla="*/ 523180 h 977651"/>
                <a:gd name="connsiteX400" fmla="*/ 418346 w 1455645"/>
                <a:gd name="connsiteY400" fmla="*/ 512381 h 977651"/>
                <a:gd name="connsiteX401" fmla="*/ 433241 w 1455645"/>
                <a:gd name="connsiteY401" fmla="*/ 497487 h 977651"/>
                <a:gd name="connsiteX402" fmla="*/ 448135 w 1455645"/>
                <a:gd name="connsiteY402" fmla="*/ 512381 h 977651"/>
                <a:gd name="connsiteX403" fmla="*/ 444039 w 1455645"/>
                <a:gd name="connsiteY403" fmla="*/ 522621 h 977651"/>
                <a:gd name="connsiteX404" fmla="*/ 436352 w 1455645"/>
                <a:gd name="connsiteY404" fmla="*/ 525935 h 977651"/>
                <a:gd name="connsiteX405" fmla="*/ 453945 w 1455645"/>
                <a:gd name="connsiteY405" fmla="*/ 535116 h 977651"/>
                <a:gd name="connsiteX406" fmla="*/ 462237 w 1455645"/>
                <a:gd name="connsiteY406" fmla="*/ 562445 h 977651"/>
                <a:gd name="connsiteX407" fmla="*/ 449025 w 1455645"/>
                <a:gd name="connsiteY407" fmla="*/ 587763 h 977651"/>
                <a:gd name="connsiteX408" fmla="*/ 430747 w 1455645"/>
                <a:gd name="connsiteY408" fmla="*/ 593309 h 977651"/>
                <a:gd name="connsiteX409" fmla="*/ 430075 w 1455645"/>
                <a:gd name="connsiteY409" fmla="*/ 595048 h 977651"/>
                <a:gd name="connsiteX410" fmla="*/ 421325 w 1455645"/>
                <a:gd name="connsiteY410" fmla="*/ 598771 h 977651"/>
                <a:gd name="connsiteX411" fmla="*/ 413133 w 1455645"/>
                <a:gd name="connsiteY411" fmla="*/ 595606 h 977651"/>
                <a:gd name="connsiteX412" fmla="*/ 410934 w 1455645"/>
                <a:gd name="connsiteY412" fmla="*/ 590439 h 977651"/>
                <a:gd name="connsiteX413" fmla="*/ 586371 w 1455645"/>
                <a:gd name="connsiteY413" fmla="*/ 962997 h 977651"/>
                <a:gd name="connsiteX414" fmla="*/ 600964 w 1455645"/>
                <a:gd name="connsiteY414" fmla="*/ 950896 h 977651"/>
                <a:gd name="connsiteX415" fmla="*/ 613065 w 1455645"/>
                <a:gd name="connsiteY415" fmla="*/ 965491 h 977651"/>
                <a:gd name="connsiteX416" fmla="*/ 598470 w 1455645"/>
                <a:gd name="connsiteY416" fmla="*/ 977591 h 977651"/>
                <a:gd name="connsiteX417" fmla="*/ 586371 w 1455645"/>
                <a:gd name="connsiteY417" fmla="*/ 962997 h 977651"/>
                <a:gd name="connsiteX418" fmla="*/ 531653 w 1455645"/>
                <a:gd name="connsiteY418" fmla="*/ 896175 h 977651"/>
                <a:gd name="connsiteX419" fmla="*/ 527908 w 1455645"/>
                <a:gd name="connsiteY419" fmla="*/ 884231 h 977651"/>
                <a:gd name="connsiteX420" fmla="*/ 545745 w 1455645"/>
                <a:gd name="connsiteY420" fmla="*/ 869443 h 977651"/>
                <a:gd name="connsiteX421" fmla="*/ 560534 w 1455645"/>
                <a:gd name="connsiteY421" fmla="*/ 887281 h 977651"/>
                <a:gd name="connsiteX422" fmla="*/ 542696 w 1455645"/>
                <a:gd name="connsiteY422" fmla="*/ 902068 h 977651"/>
                <a:gd name="connsiteX423" fmla="*/ 531653 w 1455645"/>
                <a:gd name="connsiteY423" fmla="*/ 896175 h 977651"/>
                <a:gd name="connsiteX424" fmla="*/ 471180 w 1455645"/>
                <a:gd name="connsiteY424" fmla="*/ 866961 h 977651"/>
                <a:gd name="connsiteX425" fmla="*/ 484153 w 1455645"/>
                <a:gd name="connsiteY425" fmla="*/ 856206 h 977651"/>
                <a:gd name="connsiteX426" fmla="*/ 494908 w 1455645"/>
                <a:gd name="connsiteY426" fmla="*/ 869178 h 977651"/>
                <a:gd name="connsiteX427" fmla="*/ 481936 w 1455645"/>
                <a:gd name="connsiteY427" fmla="*/ 879934 h 977651"/>
                <a:gd name="connsiteX428" fmla="*/ 471180 w 1455645"/>
                <a:gd name="connsiteY428" fmla="*/ 866961 h 977651"/>
                <a:gd name="connsiteX429" fmla="*/ 177773 w 1455645"/>
                <a:gd name="connsiteY429" fmla="*/ 408372 h 977651"/>
                <a:gd name="connsiteX430" fmla="*/ 174073 w 1455645"/>
                <a:gd name="connsiteY430" fmla="*/ 396391 h 977651"/>
                <a:gd name="connsiteX431" fmla="*/ 191910 w 1455645"/>
                <a:gd name="connsiteY431" fmla="*/ 381602 h 977651"/>
                <a:gd name="connsiteX432" fmla="*/ 206699 w 1455645"/>
                <a:gd name="connsiteY432" fmla="*/ 399441 h 977651"/>
                <a:gd name="connsiteX433" fmla="*/ 188861 w 1455645"/>
                <a:gd name="connsiteY433" fmla="*/ 414228 h 977651"/>
                <a:gd name="connsiteX434" fmla="*/ 177773 w 1455645"/>
                <a:gd name="connsiteY434" fmla="*/ 408372 h 977651"/>
                <a:gd name="connsiteX435" fmla="*/ 355152 w 1455645"/>
                <a:gd name="connsiteY435" fmla="*/ 881924 h 977651"/>
                <a:gd name="connsiteX436" fmla="*/ 346745 w 1455645"/>
                <a:gd name="connsiteY436" fmla="*/ 853837 h 977651"/>
                <a:gd name="connsiteX437" fmla="*/ 388907 w 1455645"/>
                <a:gd name="connsiteY437" fmla="*/ 818882 h 977651"/>
                <a:gd name="connsiteX438" fmla="*/ 423862 w 1455645"/>
                <a:gd name="connsiteY438" fmla="*/ 861044 h 977651"/>
                <a:gd name="connsiteX439" fmla="*/ 381700 w 1455645"/>
                <a:gd name="connsiteY439" fmla="*/ 895999 h 977651"/>
                <a:gd name="connsiteX440" fmla="*/ 355152 w 1455645"/>
                <a:gd name="connsiteY440" fmla="*/ 881924 h 977651"/>
                <a:gd name="connsiteX441" fmla="*/ 19536 w 1455645"/>
                <a:gd name="connsiteY441" fmla="*/ 241140 h 977651"/>
                <a:gd name="connsiteX442" fmla="*/ 16733 w 1455645"/>
                <a:gd name="connsiteY442" fmla="*/ 223115 h 977651"/>
                <a:gd name="connsiteX443" fmla="*/ 20808 w 1455645"/>
                <a:gd name="connsiteY443" fmla="*/ 211528 h 977651"/>
                <a:gd name="connsiteX444" fmla="*/ 18673 w 1455645"/>
                <a:gd name="connsiteY444" fmla="*/ 202352 h 977651"/>
                <a:gd name="connsiteX445" fmla="*/ 36510 w 1455645"/>
                <a:gd name="connsiteY445" fmla="*/ 187563 h 977651"/>
                <a:gd name="connsiteX446" fmla="*/ 51438 w 1455645"/>
                <a:gd name="connsiteY446" fmla="*/ 203918 h 977651"/>
                <a:gd name="connsiteX447" fmla="*/ 64189 w 1455645"/>
                <a:gd name="connsiteY447" fmla="*/ 227549 h 977651"/>
                <a:gd name="connsiteX448" fmla="*/ 36621 w 1455645"/>
                <a:gd name="connsiteY448" fmla="*/ 250404 h 977651"/>
                <a:gd name="connsiteX449" fmla="*/ 19536 w 1455645"/>
                <a:gd name="connsiteY449" fmla="*/ 241140 h 977651"/>
                <a:gd name="connsiteX450" fmla="*/ 308178 w 1455645"/>
                <a:gd name="connsiteY450" fmla="*/ 906333 h 977651"/>
                <a:gd name="connsiteX451" fmla="*/ 302960 w 1455645"/>
                <a:gd name="connsiteY451" fmla="*/ 890138 h 977651"/>
                <a:gd name="connsiteX452" fmla="*/ 327283 w 1455645"/>
                <a:gd name="connsiteY452" fmla="*/ 869971 h 977651"/>
                <a:gd name="connsiteX453" fmla="*/ 347450 w 1455645"/>
                <a:gd name="connsiteY453" fmla="*/ 894296 h 977651"/>
                <a:gd name="connsiteX454" fmla="*/ 323126 w 1455645"/>
                <a:gd name="connsiteY454" fmla="*/ 914461 h 977651"/>
                <a:gd name="connsiteX455" fmla="*/ 308178 w 1455645"/>
                <a:gd name="connsiteY455" fmla="*/ 906333 h 977651"/>
                <a:gd name="connsiteX456" fmla="*/ 219602 w 1455645"/>
                <a:gd name="connsiteY456" fmla="*/ 737612 h 977651"/>
                <a:gd name="connsiteX457" fmla="*/ 208364 w 1455645"/>
                <a:gd name="connsiteY457" fmla="*/ 701781 h 977651"/>
                <a:gd name="connsiteX458" fmla="*/ 239078 w 1455645"/>
                <a:gd name="connsiteY458" fmla="*/ 661267 h 977651"/>
                <a:gd name="connsiteX459" fmla="*/ 235643 w 1455645"/>
                <a:gd name="connsiteY459" fmla="*/ 638815 h 977651"/>
                <a:gd name="connsiteX460" fmla="*/ 228064 w 1455645"/>
                <a:gd name="connsiteY460" fmla="*/ 635637 h 977651"/>
                <a:gd name="connsiteX461" fmla="*/ 226212 w 1455645"/>
                <a:gd name="connsiteY461" fmla="*/ 631221 h 977651"/>
                <a:gd name="connsiteX462" fmla="*/ 220810 w 1455645"/>
                <a:gd name="connsiteY462" fmla="*/ 632632 h 977651"/>
                <a:gd name="connsiteX463" fmla="*/ 197955 w 1455645"/>
                <a:gd name="connsiteY463" fmla="*/ 605066 h 977651"/>
                <a:gd name="connsiteX464" fmla="*/ 219451 w 1455645"/>
                <a:gd name="connsiteY464" fmla="*/ 583140 h 977651"/>
                <a:gd name="connsiteX465" fmla="*/ 218939 w 1455645"/>
                <a:gd name="connsiteY465" fmla="*/ 572619 h 977651"/>
                <a:gd name="connsiteX466" fmla="*/ 234079 w 1455645"/>
                <a:gd name="connsiteY466" fmla="*/ 544675 h 977651"/>
                <a:gd name="connsiteX467" fmla="*/ 240681 w 1455645"/>
                <a:gd name="connsiteY467" fmla="*/ 542559 h 977651"/>
                <a:gd name="connsiteX468" fmla="*/ 230112 w 1455645"/>
                <a:gd name="connsiteY468" fmla="*/ 538261 h 977651"/>
                <a:gd name="connsiteX469" fmla="*/ 228812 w 1455645"/>
                <a:gd name="connsiteY469" fmla="*/ 535064 h 977651"/>
                <a:gd name="connsiteX470" fmla="*/ 222265 w 1455645"/>
                <a:gd name="connsiteY470" fmla="*/ 537026 h 977651"/>
                <a:gd name="connsiteX471" fmla="*/ 198162 w 1455645"/>
                <a:gd name="connsiteY471" fmla="*/ 522806 h 977651"/>
                <a:gd name="connsiteX472" fmla="*/ 196679 w 1455645"/>
                <a:gd name="connsiteY472" fmla="*/ 522667 h 977651"/>
                <a:gd name="connsiteX473" fmla="*/ 177954 w 1455645"/>
                <a:gd name="connsiteY473" fmla="*/ 514933 h 977651"/>
                <a:gd name="connsiteX474" fmla="*/ 149597 w 1455645"/>
                <a:gd name="connsiteY474" fmla="*/ 530236 h 977651"/>
                <a:gd name="connsiteX475" fmla="*/ 130692 w 1455645"/>
                <a:gd name="connsiteY475" fmla="*/ 520428 h 977651"/>
                <a:gd name="connsiteX476" fmla="*/ 124053 w 1455645"/>
                <a:gd name="connsiteY476" fmla="*/ 499425 h 977651"/>
                <a:gd name="connsiteX477" fmla="*/ 154724 w 1455645"/>
                <a:gd name="connsiteY477" fmla="*/ 475364 h 977651"/>
                <a:gd name="connsiteX478" fmla="*/ 167795 w 1455645"/>
                <a:gd name="connsiteY478" fmla="*/ 479578 h 977651"/>
                <a:gd name="connsiteX479" fmla="*/ 189152 w 1455645"/>
                <a:gd name="connsiteY479" fmla="*/ 459133 h 977651"/>
                <a:gd name="connsiteX480" fmla="*/ 185674 w 1455645"/>
                <a:gd name="connsiteY480" fmla="*/ 448337 h 977651"/>
                <a:gd name="connsiteX481" fmla="*/ 203511 w 1455645"/>
                <a:gd name="connsiteY481" fmla="*/ 433547 h 977651"/>
                <a:gd name="connsiteX482" fmla="*/ 218301 w 1455645"/>
                <a:gd name="connsiteY482" fmla="*/ 451386 h 977651"/>
                <a:gd name="connsiteX483" fmla="*/ 212881 w 1455645"/>
                <a:gd name="connsiteY483" fmla="*/ 461351 h 977651"/>
                <a:gd name="connsiteX484" fmla="*/ 222708 w 1455645"/>
                <a:gd name="connsiteY484" fmla="*/ 468253 h 977651"/>
                <a:gd name="connsiteX485" fmla="*/ 228640 w 1455645"/>
                <a:gd name="connsiteY485" fmla="*/ 468807 h 977651"/>
                <a:gd name="connsiteX486" fmla="*/ 252006 w 1455645"/>
                <a:gd name="connsiteY486" fmla="*/ 480901 h 977651"/>
                <a:gd name="connsiteX487" fmla="*/ 258355 w 1455645"/>
                <a:gd name="connsiteY487" fmla="*/ 502082 h 977651"/>
                <a:gd name="connsiteX488" fmla="*/ 263998 w 1455645"/>
                <a:gd name="connsiteY488" fmla="*/ 504376 h 977651"/>
                <a:gd name="connsiteX489" fmla="*/ 270887 w 1455645"/>
                <a:gd name="connsiteY489" fmla="*/ 521319 h 977651"/>
                <a:gd name="connsiteX490" fmla="*/ 265161 w 1455645"/>
                <a:gd name="connsiteY490" fmla="*/ 535400 h 977651"/>
                <a:gd name="connsiteX491" fmla="*/ 292339 w 1455645"/>
                <a:gd name="connsiteY491" fmla="*/ 549558 h 977651"/>
                <a:gd name="connsiteX492" fmla="*/ 301988 w 1455645"/>
                <a:gd name="connsiteY492" fmla="*/ 580380 h 977651"/>
                <a:gd name="connsiteX493" fmla="*/ 297775 w 1455645"/>
                <a:gd name="connsiteY493" fmla="*/ 593451 h 977651"/>
                <a:gd name="connsiteX494" fmla="*/ 331898 w 1455645"/>
                <a:gd name="connsiteY494" fmla="*/ 644510 h 977651"/>
                <a:gd name="connsiteX495" fmla="*/ 331344 w 1455645"/>
                <a:gd name="connsiteY495" fmla="*/ 650443 h 977651"/>
                <a:gd name="connsiteX496" fmla="*/ 343347 w 1455645"/>
                <a:gd name="connsiteY496" fmla="*/ 650067 h 977651"/>
                <a:gd name="connsiteX497" fmla="*/ 356555 w 1455645"/>
                <a:gd name="connsiteY497" fmla="*/ 652799 h 977651"/>
                <a:gd name="connsiteX498" fmla="*/ 390290 w 1455645"/>
                <a:gd name="connsiteY498" fmla="*/ 643983 h 977651"/>
                <a:gd name="connsiteX499" fmla="*/ 395566 w 1455645"/>
                <a:gd name="connsiteY499" fmla="*/ 646229 h 977651"/>
                <a:gd name="connsiteX500" fmla="*/ 404941 w 1455645"/>
                <a:gd name="connsiteY500" fmla="*/ 641968 h 977651"/>
                <a:gd name="connsiteX501" fmla="*/ 422814 w 1455645"/>
                <a:gd name="connsiteY501" fmla="*/ 659842 h 977651"/>
                <a:gd name="connsiteX502" fmla="*/ 422678 w 1455645"/>
                <a:gd name="connsiteY502" fmla="*/ 660189 h 977651"/>
                <a:gd name="connsiteX503" fmla="*/ 437386 w 1455645"/>
                <a:gd name="connsiteY503" fmla="*/ 684288 h 977651"/>
                <a:gd name="connsiteX504" fmla="*/ 451150 w 1455645"/>
                <a:gd name="connsiteY504" fmla="*/ 681085 h 977651"/>
                <a:gd name="connsiteX505" fmla="*/ 472661 w 1455645"/>
                <a:gd name="connsiteY505" fmla="*/ 707031 h 977651"/>
                <a:gd name="connsiteX506" fmla="*/ 446715 w 1455645"/>
                <a:gd name="connsiteY506" fmla="*/ 728542 h 977651"/>
                <a:gd name="connsiteX507" fmla="*/ 433644 w 1455645"/>
                <a:gd name="connsiteY507" fmla="*/ 724328 h 977651"/>
                <a:gd name="connsiteX508" fmla="*/ 393521 w 1455645"/>
                <a:gd name="connsiteY508" fmla="*/ 753491 h 977651"/>
                <a:gd name="connsiteX509" fmla="*/ 364609 w 1455645"/>
                <a:gd name="connsiteY509" fmla="*/ 774725 h 977651"/>
                <a:gd name="connsiteX510" fmla="*/ 367949 w 1455645"/>
                <a:gd name="connsiteY510" fmla="*/ 787004 h 977651"/>
                <a:gd name="connsiteX511" fmla="*/ 348489 w 1455645"/>
                <a:gd name="connsiteY511" fmla="*/ 803137 h 977651"/>
                <a:gd name="connsiteX512" fmla="*/ 346325 w 1455645"/>
                <a:gd name="connsiteY512" fmla="*/ 801945 h 977651"/>
                <a:gd name="connsiteX513" fmla="*/ 330466 w 1455645"/>
                <a:gd name="connsiteY513" fmla="*/ 808789 h 977651"/>
                <a:gd name="connsiteX514" fmla="*/ 305146 w 1455645"/>
                <a:gd name="connsiteY514" fmla="*/ 783467 h 977651"/>
                <a:gd name="connsiteX515" fmla="*/ 311720 w 1455645"/>
                <a:gd name="connsiteY515" fmla="*/ 768235 h 977651"/>
                <a:gd name="connsiteX516" fmla="*/ 304302 w 1455645"/>
                <a:gd name="connsiteY516" fmla="*/ 765722 h 977651"/>
                <a:gd name="connsiteX517" fmla="*/ 284982 w 1455645"/>
                <a:gd name="connsiteY517" fmla="*/ 746339 h 977651"/>
                <a:gd name="connsiteX518" fmla="*/ 252731 w 1455645"/>
                <a:gd name="connsiteY518" fmla="*/ 755294 h 977651"/>
                <a:gd name="connsiteX519" fmla="*/ 219602 w 1455645"/>
                <a:gd name="connsiteY519" fmla="*/ 737612 h 977651"/>
                <a:gd name="connsiteX520" fmla="*/ 172050 w 1455645"/>
                <a:gd name="connsiteY520" fmla="*/ 744201 h 977651"/>
                <a:gd name="connsiteX521" fmla="*/ 168240 w 1455645"/>
                <a:gd name="connsiteY521" fmla="*/ 730942 h 977651"/>
                <a:gd name="connsiteX522" fmla="*/ 187699 w 1455645"/>
                <a:gd name="connsiteY522" fmla="*/ 714808 h 977651"/>
                <a:gd name="connsiteX523" fmla="*/ 203832 w 1455645"/>
                <a:gd name="connsiteY523" fmla="*/ 734268 h 977651"/>
                <a:gd name="connsiteX524" fmla="*/ 184373 w 1455645"/>
                <a:gd name="connsiteY524" fmla="*/ 750401 h 977651"/>
                <a:gd name="connsiteX525" fmla="*/ 172050 w 1455645"/>
                <a:gd name="connsiteY525" fmla="*/ 744201 h 977651"/>
                <a:gd name="connsiteX526" fmla="*/ 66829 w 1455645"/>
                <a:gd name="connsiteY526" fmla="*/ 588345 h 977651"/>
                <a:gd name="connsiteX527" fmla="*/ 77255 w 1455645"/>
                <a:gd name="connsiteY527" fmla="*/ 577920 h 977651"/>
                <a:gd name="connsiteX528" fmla="*/ 87682 w 1455645"/>
                <a:gd name="connsiteY528" fmla="*/ 588345 h 977651"/>
                <a:gd name="connsiteX529" fmla="*/ 77255 w 1455645"/>
                <a:gd name="connsiteY529" fmla="*/ 598772 h 977651"/>
                <a:gd name="connsiteX530" fmla="*/ 66829 w 1455645"/>
                <a:gd name="connsiteY530" fmla="*/ 588345 h 977651"/>
                <a:gd name="connsiteX531" fmla="*/ 112393 w 1455645"/>
                <a:gd name="connsiteY531" fmla="*/ 678226 h 977651"/>
                <a:gd name="connsiteX532" fmla="*/ 106257 w 1455645"/>
                <a:gd name="connsiteY532" fmla="*/ 657831 h 977651"/>
                <a:gd name="connsiteX533" fmla="*/ 107498 w 1455645"/>
                <a:gd name="connsiteY533" fmla="*/ 655440 h 977651"/>
                <a:gd name="connsiteX534" fmla="*/ 99597 w 1455645"/>
                <a:gd name="connsiteY534" fmla="*/ 636010 h 977651"/>
                <a:gd name="connsiteX535" fmla="*/ 147261 w 1455645"/>
                <a:gd name="connsiteY535" fmla="*/ 588347 h 977651"/>
                <a:gd name="connsiteX536" fmla="*/ 194924 w 1455645"/>
                <a:gd name="connsiteY536" fmla="*/ 636010 h 977651"/>
                <a:gd name="connsiteX537" fmla="*/ 166019 w 1455645"/>
                <a:gd name="connsiteY537" fmla="*/ 679996 h 977651"/>
                <a:gd name="connsiteX538" fmla="*/ 147935 w 1455645"/>
                <a:gd name="connsiteY538" fmla="*/ 683542 h 977651"/>
                <a:gd name="connsiteX539" fmla="*/ 131801 w 1455645"/>
                <a:gd name="connsiteY539" fmla="*/ 688641 h 977651"/>
                <a:gd name="connsiteX540" fmla="*/ 112393 w 1455645"/>
                <a:gd name="connsiteY540" fmla="*/ 678226 h 977651"/>
                <a:gd name="connsiteX541" fmla="*/ 177374 w 1455645"/>
                <a:gd name="connsiteY541" fmla="*/ 885319 h 977651"/>
                <a:gd name="connsiteX542" fmla="*/ 170736 w 1455645"/>
                <a:gd name="connsiteY542" fmla="*/ 864318 h 977651"/>
                <a:gd name="connsiteX543" fmla="*/ 181574 w 1455645"/>
                <a:gd name="connsiteY543" fmla="*/ 844386 h 977651"/>
                <a:gd name="connsiteX544" fmla="*/ 181713 w 1455645"/>
                <a:gd name="connsiteY544" fmla="*/ 842903 h 977651"/>
                <a:gd name="connsiteX545" fmla="*/ 215766 w 1455645"/>
                <a:gd name="connsiteY545" fmla="*/ 814671 h 977651"/>
                <a:gd name="connsiteX546" fmla="*/ 226009 w 1455645"/>
                <a:gd name="connsiteY546" fmla="*/ 817123 h 977651"/>
                <a:gd name="connsiteX547" fmla="*/ 274657 w 1455645"/>
                <a:gd name="connsiteY547" fmla="*/ 776790 h 977651"/>
                <a:gd name="connsiteX548" fmla="*/ 314990 w 1455645"/>
                <a:gd name="connsiteY548" fmla="*/ 825438 h 977651"/>
                <a:gd name="connsiteX549" fmla="*/ 266342 w 1455645"/>
                <a:gd name="connsiteY549" fmla="*/ 865771 h 977651"/>
                <a:gd name="connsiteX550" fmla="*/ 243307 w 1455645"/>
                <a:gd name="connsiteY550" fmla="*/ 856140 h 977651"/>
                <a:gd name="connsiteX551" fmla="*/ 226675 w 1455645"/>
                <a:gd name="connsiteY551" fmla="*/ 874032 h 977651"/>
                <a:gd name="connsiteX552" fmla="*/ 196280 w 1455645"/>
                <a:gd name="connsiteY552" fmla="*/ 895127 h 977651"/>
                <a:gd name="connsiteX553" fmla="*/ 177374 w 1455645"/>
                <a:gd name="connsiteY553" fmla="*/ 885319 h 977651"/>
                <a:gd name="connsiteX554" fmla="*/ 62662 w 1455645"/>
                <a:gd name="connsiteY554" fmla="*/ 666101 h 977651"/>
                <a:gd name="connsiteX555" fmla="*/ 58800 w 1455645"/>
                <a:gd name="connsiteY555" fmla="*/ 653398 h 977651"/>
                <a:gd name="connsiteX556" fmla="*/ 78259 w 1455645"/>
                <a:gd name="connsiteY556" fmla="*/ 637264 h 977651"/>
                <a:gd name="connsiteX557" fmla="*/ 94392 w 1455645"/>
                <a:gd name="connsiteY557" fmla="*/ 656724 h 977651"/>
                <a:gd name="connsiteX558" fmla="*/ 74934 w 1455645"/>
                <a:gd name="connsiteY558" fmla="*/ 672857 h 977651"/>
                <a:gd name="connsiteX559" fmla="*/ 62662 w 1455645"/>
                <a:gd name="connsiteY559" fmla="*/ 666101 h 977651"/>
                <a:gd name="connsiteX560" fmla="*/ 20197 w 1455645"/>
                <a:gd name="connsiteY560" fmla="*/ 748335 h 977651"/>
                <a:gd name="connsiteX561" fmla="*/ 14243 w 1455645"/>
                <a:gd name="connsiteY561" fmla="*/ 730016 h 977651"/>
                <a:gd name="connsiteX562" fmla="*/ 41809 w 1455645"/>
                <a:gd name="connsiteY562" fmla="*/ 707160 h 977651"/>
                <a:gd name="connsiteX563" fmla="*/ 64665 w 1455645"/>
                <a:gd name="connsiteY563" fmla="*/ 734728 h 977651"/>
                <a:gd name="connsiteX564" fmla="*/ 37097 w 1455645"/>
                <a:gd name="connsiteY564" fmla="*/ 757581 h 977651"/>
                <a:gd name="connsiteX565" fmla="*/ 20197 w 1455645"/>
                <a:gd name="connsiteY565" fmla="*/ 748335 h 977651"/>
                <a:gd name="connsiteX566" fmla="*/ 9944 w 1455645"/>
                <a:gd name="connsiteY566" fmla="*/ 879966 h 977651"/>
                <a:gd name="connsiteX567" fmla="*/ 190 w 1455645"/>
                <a:gd name="connsiteY567" fmla="*/ 848379 h 977651"/>
                <a:gd name="connsiteX568" fmla="*/ 47215 w 1455645"/>
                <a:gd name="connsiteY568" fmla="*/ 809389 h 977651"/>
                <a:gd name="connsiteX569" fmla="*/ 86205 w 1455645"/>
                <a:gd name="connsiteY569" fmla="*/ 856417 h 977651"/>
                <a:gd name="connsiteX570" fmla="*/ 39177 w 1455645"/>
                <a:gd name="connsiteY570" fmla="*/ 895405 h 977651"/>
                <a:gd name="connsiteX571" fmla="*/ 9944 w 1455645"/>
                <a:gd name="connsiteY571" fmla="*/ 879966 h 97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</a:cxnLst>
              <a:rect l="l" t="t" r="r" b="b"/>
              <a:pathLst>
                <a:path w="1455645" h="977651">
                  <a:moveTo>
                    <a:pt x="1366642" y="419387"/>
                  </a:moveTo>
                  <a:cubicBezTo>
                    <a:pt x="1364423" y="417123"/>
                    <a:pt x="1363217" y="414018"/>
                    <a:pt x="1363564" y="410310"/>
                  </a:cubicBezTo>
                  <a:cubicBezTo>
                    <a:pt x="1363841" y="407344"/>
                    <a:pt x="1365602" y="404516"/>
                    <a:pt x="1368845" y="401828"/>
                  </a:cubicBezTo>
                  <a:cubicBezTo>
                    <a:pt x="1362913" y="401273"/>
                    <a:pt x="1357535" y="394786"/>
                    <a:pt x="1358090" y="388855"/>
                  </a:cubicBezTo>
                  <a:cubicBezTo>
                    <a:pt x="1358783" y="381441"/>
                    <a:pt x="1366612" y="377683"/>
                    <a:pt x="1372545" y="378237"/>
                  </a:cubicBezTo>
                  <a:cubicBezTo>
                    <a:pt x="1378476" y="378792"/>
                    <a:pt x="1383854" y="385278"/>
                    <a:pt x="1383300" y="391210"/>
                  </a:cubicBezTo>
                  <a:cubicBezTo>
                    <a:pt x="1383023" y="394177"/>
                    <a:pt x="1381125" y="398488"/>
                    <a:pt x="1378020" y="399693"/>
                  </a:cubicBezTo>
                  <a:cubicBezTo>
                    <a:pt x="1383952" y="400247"/>
                    <a:pt x="1389468" y="405251"/>
                    <a:pt x="1388775" y="412666"/>
                  </a:cubicBezTo>
                  <a:cubicBezTo>
                    <a:pt x="1388221" y="418598"/>
                    <a:pt x="1383217" y="424114"/>
                    <a:pt x="1375803" y="423421"/>
                  </a:cubicBezTo>
                  <a:cubicBezTo>
                    <a:pt x="1372094" y="423074"/>
                    <a:pt x="1368862" y="421650"/>
                    <a:pt x="1366642" y="419387"/>
                  </a:cubicBezTo>
                  <a:close/>
                  <a:moveTo>
                    <a:pt x="1335622" y="375159"/>
                  </a:moveTo>
                  <a:cubicBezTo>
                    <a:pt x="1333084" y="372305"/>
                    <a:pt x="1331577" y="368423"/>
                    <a:pt x="1331993" y="363975"/>
                  </a:cubicBezTo>
                  <a:cubicBezTo>
                    <a:pt x="1332824" y="355076"/>
                    <a:pt x="1340793" y="349837"/>
                    <a:pt x="1348209" y="350530"/>
                  </a:cubicBezTo>
                  <a:cubicBezTo>
                    <a:pt x="1355623" y="351223"/>
                    <a:pt x="1362484" y="357848"/>
                    <a:pt x="1361653" y="366746"/>
                  </a:cubicBezTo>
                  <a:cubicBezTo>
                    <a:pt x="1360960" y="374162"/>
                    <a:pt x="1352851" y="380883"/>
                    <a:pt x="1345437" y="380190"/>
                  </a:cubicBezTo>
                  <a:cubicBezTo>
                    <a:pt x="1341729" y="379844"/>
                    <a:pt x="1338160" y="378014"/>
                    <a:pt x="1335622" y="375159"/>
                  </a:cubicBezTo>
                  <a:close/>
                  <a:moveTo>
                    <a:pt x="1303620" y="331405"/>
                  </a:moveTo>
                  <a:cubicBezTo>
                    <a:pt x="1304036" y="326956"/>
                    <a:pt x="1307279" y="324266"/>
                    <a:pt x="1311728" y="324682"/>
                  </a:cubicBezTo>
                  <a:cubicBezTo>
                    <a:pt x="1316178" y="325098"/>
                    <a:pt x="1318867" y="328342"/>
                    <a:pt x="1318451" y="332791"/>
                  </a:cubicBezTo>
                  <a:cubicBezTo>
                    <a:pt x="1318035" y="337239"/>
                    <a:pt x="1314792" y="339928"/>
                    <a:pt x="1310342" y="339513"/>
                  </a:cubicBezTo>
                  <a:cubicBezTo>
                    <a:pt x="1305894" y="339097"/>
                    <a:pt x="1303205" y="335854"/>
                    <a:pt x="1303620" y="331405"/>
                  </a:cubicBezTo>
                  <a:close/>
                  <a:moveTo>
                    <a:pt x="1274764" y="384059"/>
                  </a:moveTo>
                  <a:cubicBezTo>
                    <a:pt x="1275179" y="379611"/>
                    <a:pt x="1280043" y="375576"/>
                    <a:pt x="1284494" y="375992"/>
                  </a:cubicBezTo>
                  <a:cubicBezTo>
                    <a:pt x="1288942" y="376407"/>
                    <a:pt x="1292976" y="381274"/>
                    <a:pt x="1292560" y="385722"/>
                  </a:cubicBezTo>
                  <a:cubicBezTo>
                    <a:pt x="1292144" y="390171"/>
                    <a:pt x="1287279" y="394204"/>
                    <a:pt x="1282830" y="393788"/>
                  </a:cubicBezTo>
                  <a:cubicBezTo>
                    <a:pt x="1278380" y="393372"/>
                    <a:pt x="1274348" y="388508"/>
                    <a:pt x="1274764" y="384059"/>
                  </a:cubicBezTo>
                  <a:close/>
                  <a:moveTo>
                    <a:pt x="1353934" y="593415"/>
                  </a:moveTo>
                  <a:cubicBezTo>
                    <a:pt x="1354627" y="586000"/>
                    <a:pt x="1361113" y="580622"/>
                    <a:pt x="1368528" y="581315"/>
                  </a:cubicBezTo>
                  <a:cubicBezTo>
                    <a:pt x="1374460" y="581870"/>
                    <a:pt x="1379837" y="588356"/>
                    <a:pt x="1380628" y="595910"/>
                  </a:cubicBezTo>
                  <a:cubicBezTo>
                    <a:pt x="1379935" y="603324"/>
                    <a:pt x="1373449" y="608702"/>
                    <a:pt x="1366033" y="608009"/>
                  </a:cubicBezTo>
                  <a:cubicBezTo>
                    <a:pt x="1358619" y="607316"/>
                    <a:pt x="1353241" y="600830"/>
                    <a:pt x="1353934" y="593415"/>
                  </a:cubicBezTo>
                  <a:close/>
                  <a:moveTo>
                    <a:pt x="1387334" y="664228"/>
                  </a:moveTo>
                  <a:cubicBezTo>
                    <a:pt x="1380948" y="656525"/>
                    <a:pt x="1377399" y="646470"/>
                    <a:pt x="1378370" y="636089"/>
                  </a:cubicBezTo>
                  <a:cubicBezTo>
                    <a:pt x="1380310" y="615327"/>
                    <a:pt x="1398286" y="599055"/>
                    <a:pt x="1420532" y="601133"/>
                  </a:cubicBezTo>
                  <a:cubicBezTo>
                    <a:pt x="1441294" y="603074"/>
                    <a:pt x="1457427" y="622533"/>
                    <a:pt x="1455487" y="643296"/>
                  </a:cubicBezTo>
                  <a:cubicBezTo>
                    <a:pt x="1453547" y="664058"/>
                    <a:pt x="1434088" y="680191"/>
                    <a:pt x="1413325" y="678251"/>
                  </a:cubicBezTo>
                  <a:cubicBezTo>
                    <a:pt x="1402944" y="677280"/>
                    <a:pt x="1393720" y="671930"/>
                    <a:pt x="1387334" y="664228"/>
                  </a:cubicBezTo>
                  <a:close/>
                  <a:moveTo>
                    <a:pt x="1289734" y="524022"/>
                  </a:moveTo>
                  <a:cubicBezTo>
                    <a:pt x="1285012" y="518532"/>
                    <a:pt x="1282334" y="511175"/>
                    <a:pt x="1283096" y="503018"/>
                  </a:cubicBezTo>
                  <a:cubicBezTo>
                    <a:pt x="1284482" y="488189"/>
                    <a:pt x="1295832" y="478778"/>
                    <a:pt x="1309457" y="477059"/>
                  </a:cubicBezTo>
                  <a:cubicBezTo>
                    <a:pt x="1310150" y="469644"/>
                    <a:pt x="1318258" y="462922"/>
                    <a:pt x="1327155" y="463754"/>
                  </a:cubicBezTo>
                  <a:cubicBezTo>
                    <a:pt x="1336054" y="464586"/>
                    <a:pt x="1342776" y="472692"/>
                    <a:pt x="1341945" y="481591"/>
                  </a:cubicBezTo>
                  <a:cubicBezTo>
                    <a:pt x="1341529" y="486040"/>
                    <a:pt x="1339768" y="488868"/>
                    <a:pt x="1333420" y="492762"/>
                  </a:cubicBezTo>
                  <a:cubicBezTo>
                    <a:pt x="1337454" y="497628"/>
                    <a:pt x="1338382" y="503698"/>
                    <a:pt x="1337828" y="509630"/>
                  </a:cubicBezTo>
                  <a:cubicBezTo>
                    <a:pt x="1337135" y="517044"/>
                    <a:pt x="1333476" y="524183"/>
                    <a:pt x="1328612" y="528216"/>
                  </a:cubicBezTo>
                  <a:cubicBezTo>
                    <a:pt x="1329956" y="529838"/>
                    <a:pt x="1331301" y="531459"/>
                    <a:pt x="1331024" y="534425"/>
                  </a:cubicBezTo>
                  <a:cubicBezTo>
                    <a:pt x="1330608" y="538875"/>
                    <a:pt x="1327226" y="543046"/>
                    <a:pt x="1321294" y="542492"/>
                  </a:cubicBezTo>
                  <a:cubicBezTo>
                    <a:pt x="1316844" y="542076"/>
                    <a:pt x="1314155" y="538833"/>
                    <a:pt x="1313089" y="534246"/>
                  </a:cubicBezTo>
                  <a:cubicBezTo>
                    <a:pt x="1311605" y="534107"/>
                    <a:pt x="1310123" y="533969"/>
                    <a:pt x="1308639" y="533830"/>
                  </a:cubicBezTo>
                  <a:cubicBezTo>
                    <a:pt x="1301224" y="533137"/>
                    <a:pt x="1294457" y="529513"/>
                    <a:pt x="1289734" y="524022"/>
                  </a:cubicBezTo>
                  <a:close/>
                  <a:moveTo>
                    <a:pt x="1237637" y="669312"/>
                  </a:moveTo>
                  <a:cubicBezTo>
                    <a:pt x="1234276" y="665258"/>
                    <a:pt x="1232536" y="659860"/>
                    <a:pt x="1233090" y="653928"/>
                  </a:cubicBezTo>
                  <a:cubicBezTo>
                    <a:pt x="1233783" y="646513"/>
                    <a:pt x="1237303" y="640858"/>
                    <a:pt x="1243651" y="636963"/>
                  </a:cubicBezTo>
                  <a:cubicBezTo>
                    <a:pt x="1234379" y="624129"/>
                    <a:pt x="1228350" y="608605"/>
                    <a:pt x="1229875" y="592293"/>
                  </a:cubicBezTo>
                  <a:cubicBezTo>
                    <a:pt x="1230844" y="581911"/>
                    <a:pt x="1233159" y="573152"/>
                    <a:pt x="1238301" y="566153"/>
                  </a:cubicBezTo>
                  <a:cubicBezTo>
                    <a:pt x="1236817" y="566015"/>
                    <a:pt x="1235335" y="565876"/>
                    <a:pt x="1233851" y="565737"/>
                  </a:cubicBezTo>
                  <a:cubicBezTo>
                    <a:pt x="1220504" y="564490"/>
                    <a:pt x="1209749" y="551517"/>
                    <a:pt x="1210996" y="538169"/>
                  </a:cubicBezTo>
                  <a:cubicBezTo>
                    <a:pt x="1211135" y="536687"/>
                    <a:pt x="1212894" y="533860"/>
                    <a:pt x="1213033" y="532375"/>
                  </a:cubicBezTo>
                  <a:cubicBezTo>
                    <a:pt x="1207378" y="528855"/>
                    <a:pt x="1203484" y="522507"/>
                    <a:pt x="1204039" y="516576"/>
                  </a:cubicBezTo>
                  <a:cubicBezTo>
                    <a:pt x="1204870" y="507677"/>
                    <a:pt x="1212978" y="500956"/>
                    <a:pt x="1221875" y="501787"/>
                  </a:cubicBezTo>
                  <a:cubicBezTo>
                    <a:pt x="1229292" y="502480"/>
                    <a:pt x="1234669" y="508966"/>
                    <a:pt x="1235597" y="515037"/>
                  </a:cubicBezTo>
                  <a:cubicBezTo>
                    <a:pt x="1237081" y="515176"/>
                    <a:pt x="1238563" y="515315"/>
                    <a:pt x="1240047" y="515453"/>
                  </a:cubicBezTo>
                  <a:cubicBezTo>
                    <a:pt x="1253393" y="516700"/>
                    <a:pt x="1264149" y="529673"/>
                    <a:pt x="1262902" y="543019"/>
                  </a:cubicBezTo>
                  <a:cubicBezTo>
                    <a:pt x="1262763" y="544503"/>
                    <a:pt x="1262763" y="544503"/>
                    <a:pt x="1262763" y="544503"/>
                  </a:cubicBezTo>
                  <a:cubicBezTo>
                    <a:pt x="1273699" y="539541"/>
                    <a:pt x="1285979" y="536200"/>
                    <a:pt x="1297843" y="537308"/>
                  </a:cubicBezTo>
                  <a:cubicBezTo>
                    <a:pt x="1331952" y="540497"/>
                    <a:pt x="1356152" y="569686"/>
                    <a:pt x="1352964" y="603796"/>
                  </a:cubicBezTo>
                  <a:cubicBezTo>
                    <a:pt x="1349777" y="637904"/>
                    <a:pt x="1320588" y="662105"/>
                    <a:pt x="1286480" y="658917"/>
                  </a:cubicBezTo>
                  <a:cubicBezTo>
                    <a:pt x="1283513" y="658639"/>
                    <a:pt x="1279202" y="656742"/>
                    <a:pt x="1276235" y="656464"/>
                  </a:cubicBezTo>
                  <a:cubicBezTo>
                    <a:pt x="1275265" y="666845"/>
                    <a:pt x="1263777" y="677739"/>
                    <a:pt x="1251912" y="676630"/>
                  </a:cubicBezTo>
                  <a:cubicBezTo>
                    <a:pt x="1245980" y="676076"/>
                    <a:pt x="1240998" y="673367"/>
                    <a:pt x="1237637" y="669312"/>
                  </a:cubicBezTo>
                  <a:close/>
                  <a:moveTo>
                    <a:pt x="1155635" y="700357"/>
                  </a:moveTo>
                  <a:cubicBezTo>
                    <a:pt x="1151434" y="695290"/>
                    <a:pt x="1149057" y="688711"/>
                    <a:pt x="1149681" y="682038"/>
                  </a:cubicBezTo>
                  <a:cubicBezTo>
                    <a:pt x="1150928" y="668689"/>
                    <a:pt x="1163901" y="657935"/>
                    <a:pt x="1177247" y="659182"/>
                  </a:cubicBezTo>
                  <a:cubicBezTo>
                    <a:pt x="1190595" y="660429"/>
                    <a:pt x="1201351" y="673402"/>
                    <a:pt x="1200103" y="686750"/>
                  </a:cubicBezTo>
                  <a:cubicBezTo>
                    <a:pt x="1198856" y="700095"/>
                    <a:pt x="1185883" y="710851"/>
                    <a:pt x="1172535" y="709603"/>
                  </a:cubicBezTo>
                  <a:cubicBezTo>
                    <a:pt x="1165862" y="708980"/>
                    <a:pt x="1159836" y="705424"/>
                    <a:pt x="1155635" y="700357"/>
                  </a:cubicBezTo>
                  <a:close/>
                  <a:moveTo>
                    <a:pt x="824229" y="98491"/>
                  </a:moveTo>
                  <a:cubicBezTo>
                    <a:pt x="820877" y="94954"/>
                    <a:pt x="819016" y="90113"/>
                    <a:pt x="819016" y="84899"/>
                  </a:cubicBezTo>
                  <a:cubicBezTo>
                    <a:pt x="819017" y="74474"/>
                    <a:pt x="827953" y="65537"/>
                    <a:pt x="838378" y="65537"/>
                  </a:cubicBezTo>
                  <a:cubicBezTo>
                    <a:pt x="848806" y="65537"/>
                    <a:pt x="857742" y="74474"/>
                    <a:pt x="857743" y="84900"/>
                  </a:cubicBezTo>
                  <a:cubicBezTo>
                    <a:pt x="857743" y="95327"/>
                    <a:pt x="848806" y="104263"/>
                    <a:pt x="838378" y="104263"/>
                  </a:cubicBezTo>
                  <a:cubicBezTo>
                    <a:pt x="832421" y="104263"/>
                    <a:pt x="827580" y="102029"/>
                    <a:pt x="824229" y="98491"/>
                  </a:cubicBezTo>
                  <a:close/>
                  <a:moveTo>
                    <a:pt x="1116735" y="698405"/>
                  </a:moveTo>
                  <a:cubicBezTo>
                    <a:pt x="1117428" y="690990"/>
                    <a:pt x="1123914" y="685612"/>
                    <a:pt x="1131328" y="686305"/>
                  </a:cubicBezTo>
                  <a:cubicBezTo>
                    <a:pt x="1137260" y="686860"/>
                    <a:pt x="1142638" y="693346"/>
                    <a:pt x="1143429" y="700900"/>
                  </a:cubicBezTo>
                  <a:cubicBezTo>
                    <a:pt x="1142736" y="708314"/>
                    <a:pt x="1136250" y="713692"/>
                    <a:pt x="1128834" y="712999"/>
                  </a:cubicBezTo>
                  <a:cubicBezTo>
                    <a:pt x="1121420" y="712306"/>
                    <a:pt x="1116042" y="705820"/>
                    <a:pt x="1116735" y="698405"/>
                  </a:cubicBezTo>
                  <a:close/>
                  <a:moveTo>
                    <a:pt x="814549" y="233848"/>
                  </a:moveTo>
                  <a:cubicBezTo>
                    <a:pt x="814549" y="226401"/>
                    <a:pt x="820507" y="220444"/>
                    <a:pt x="827953" y="220443"/>
                  </a:cubicBezTo>
                  <a:cubicBezTo>
                    <a:pt x="835401" y="220444"/>
                    <a:pt x="841359" y="226402"/>
                    <a:pt x="841359" y="233848"/>
                  </a:cubicBezTo>
                  <a:cubicBezTo>
                    <a:pt x="841359" y="241296"/>
                    <a:pt x="835401" y="247254"/>
                    <a:pt x="827953" y="247254"/>
                  </a:cubicBezTo>
                  <a:cubicBezTo>
                    <a:pt x="821995" y="247254"/>
                    <a:pt x="816037" y="241296"/>
                    <a:pt x="814549" y="233848"/>
                  </a:cubicBezTo>
                  <a:close/>
                  <a:moveTo>
                    <a:pt x="882354" y="407040"/>
                  </a:moveTo>
                  <a:cubicBezTo>
                    <a:pt x="878153" y="401973"/>
                    <a:pt x="875776" y="395393"/>
                    <a:pt x="876399" y="388719"/>
                  </a:cubicBezTo>
                  <a:cubicBezTo>
                    <a:pt x="876815" y="384269"/>
                    <a:pt x="877092" y="381303"/>
                    <a:pt x="880335" y="378615"/>
                  </a:cubicBezTo>
                  <a:cubicBezTo>
                    <a:pt x="868749" y="374539"/>
                    <a:pt x="862166" y="364949"/>
                    <a:pt x="863274" y="353084"/>
                  </a:cubicBezTo>
                  <a:cubicBezTo>
                    <a:pt x="864521" y="339738"/>
                    <a:pt x="877494" y="328982"/>
                    <a:pt x="890841" y="330229"/>
                  </a:cubicBezTo>
                  <a:cubicBezTo>
                    <a:pt x="904189" y="331477"/>
                    <a:pt x="914945" y="344450"/>
                    <a:pt x="913697" y="357796"/>
                  </a:cubicBezTo>
                  <a:cubicBezTo>
                    <a:pt x="913281" y="362246"/>
                    <a:pt x="913004" y="365212"/>
                    <a:pt x="911243" y="368039"/>
                  </a:cubicBezTo>
                  <a:cubicBezTo>
                    <a:pt x="921348" y="371976"/>
                    <a:pt x="927931" y="381567"/>
                    <a:pt x="926822" y="393431"/>
                  </a:cubicBezTo>
                  <a:cubicBezTo>
                    <a:pt x="925575" y="406778"/>
                    <a:pt x="912602" y="417533"/>
                    <a:pt x="899256" y="416286"/>
                  </a:cubicBezTo>
                  <a:cubicBezTo>
                    <a:pt x="892582" y="415663"/>
                    <a:pt x="886556" y="412107"/>
                    <a:pt x="882354" y="407040"/>
                  </a:cubicBezTo>
                  <a:close/>
                  <a:moveTo>
                    <a:pt x="699300" y="58648"/>
                  </a:moveTo>
                  <a:cubicBezTo>
                    <a:pt x="693156" y="52504"/>
                    <a:pt x="689432" y="43940"/>
                    <a:pt x="689432" y="34258"/>
                  </a:cubicBezTo>
                  <a:cubicBezTo>
                    <a:pt x="689432" y="14895"/>
                    <a:pt x="704327" y="0"/>
                    <a:pt x="723689" y="0"/>
                  </a:cubicBezTo>
                  <a:cubicBezTo>
                    <a:pt x="743054" y="0"/>
                    <a:pt x="757948" y="14895"/>
                    <a:pt x="757948" y="34257"/>
                  </a:cubicBezTo>
                  <a:cubicBezTo>
                    <a:pt x="757948" y="53622"/>
                    <a:pt x="743053" y="68517"/>
                    <a:pt x="723689" y="68516"/>
                  </a:cubicBezTo>
                  <a:cubicBezTo>
                    <a:pt x="714008" y="68517"/>
                    <a:pt x="705444" y="64793"/>
                    <a:pt x="699300" y="58648"/>
                  </a:cubicBezTo>
                  <a:close/>
                  <a:moveTo>
                    <a:pt x="1041019" y="724241"/>
                  </a:moveTo>
                  <a:cubicBezTo>
                    <a:pt x="1041478" y="719327"/>
                    <a:pt x="1045833" y="715716"/>
                    <a:pt x="1050748" y="716175"/>
                  </a:cubicBezTo>
                  <a:cubicBezTo>
                    <a:pt x="1055662" y="716634"/>
                    <a:pt x="1059274" y="720990"/>
                    <a:pt x="1058815" y="725904"/>
                  </a:cubicBezTo>
                  <a:cubicBezTo>
                    <a:pt x="1058356" y="730820"/>
                    <a:pt x="1053999" y="734430"/>
                    <a:pt x="1049085" y="733971"/>
                  </a:cubicBezTo>
                  <a:cubicBezTo>
                    <a:pt x="1044170" y="733511"/>
                    <a:pt x="1040559" y="729157"/>
                    <a:pt x="1041019" y="724241"/>
                  </a:cubicBezTo>
                  <a:close/>
                  <a:moveTo>
                    <a:pt x="889998" y="451326"/>
                  </a:moveTo>
                  <a:cubicBezTo>
                    <a:pt x="890553" y="445393"/>
                    <a:pt x="895417" y="441359"/>
                    <a:pt x="901349" y="441913"/>
                  </a:cubicBezTo>
                  <a:cubicBezTo>
                    <a:pt x="907281" y="442468"/>
                    <a:pt x="911315" y="447334"/>
                    <a:pt x="910761" y="453266"/>
                  </a:cubicBezTo>
                  <a:cubicBezTo>
                    <a:pt x="910206" y="459197"/>
                    <a:pt x="905341" y="463230"/>
                    <a:pt x="899409" y="462676"/>
                  </a:cubicBezTo>
                  <a:cubicBezTo>
                    <a:pt x="893476" y="462121"/>
                    <a:pt x="889444" y="457257"/>
                    <a:pt x="889998" y="451326"/>
                  </a:cubicBezTo>
                  <a:close/>
                  <a:moveTo>
                    <a:pt x="913534" y="603683"/>
                  </a:moveTo>
                  <a:cubicBezTo>
                    <a:pt x="905821" y="594174"/>
                    <a:pt x="901739" y="581825"/>
                    <a:pt x="902917" y="569219"/>
                  </a:cubicBezTo>
                  <a:cubicBezTo>
                    <a:pt x="904580" y="551423"/>
                    <a:pt x="917969" y="536218"/>
                    <a:pt x="933492" y="530190"/>
                  </a:cubicBezTo>
                  <a:cubicBezTo>
                    <a:pt x="925009" y="524908"/>
                    <a:pt x="919909" y="515456"/>
                    <a:pt x="920879" y="505075"/>
                  </a:cubicBezTo>
                  <a:cubicBezTo>
                    <a:pt x="921710" y="496178"/>
                    <a:pt x="926990" y="487695"/>
                    <a:pt x="934822" y="483938"/>
                  </a:cubicBezTo>
                  <a:cubicBezTo>
                    <a:pt x="937136" y="475178"/>
                    <a:pt x="942279" y="468180"/>
                    <a:pt x="947419" y="461180"/>
                  </a:cubicBezTo>
                  <a:cubicBezTo>
                    <a:pt x="946076" y="459559"/>
                    <a:pt x="946076" y="459559"/>
                    <a:pt x="946215" y="458075"/>
                  </a:cubicBezTo>
                  <a:cubicBezTo>
                    <a:pt x="944731" y="457936"/>
                    <a:pt x="943110" y="459282"/>
                    <a:pt x="940144" y="459004"/>
                  </a:cubicBezTo>
                  <a:cubicBezTo>
                    <a:pt x="934212" y="458450"/>
                    <a:pt x="930178" y="453585"/>
                    <a:pt x="930732" y="447653"/>
                  </a:cubicBezTo>
                  <a:cubicBezTo>
                    <a:pt x="931286" y="441720"/>
                    <a:pt x="936152" y="437688"/>
                    <a:pt x="942084" y="438242"/>
                  </a:cubicBezTo>
                  <a:cubicBezTo>
                    <a:pt x="943566" y="438381"/>
                    <a:pt x="945050" y="438519"/>
                    <a:pt x="946394" y="440140"/>
                  </a:cubicBezTo>
                  <a:cubicBezTo>
                    <a:pt x="948848" y="429899"/>
                    <a:pt x="955473" y="423037"/>
                    <a:pt x="963441" y="417798"/>
                  </a:cubicBezTo>
                  <a:cubicBezTo>
                    <a:pt x="965757" y="409039"/>
                    <a:pt x="973864" y="402317"/>
                    <a:pt x="982762" y="403148"/>
                  </a:cubicBezTo>
                  <a:cubicBezTo>
                    <a:pt x="990178" y="403842"/>
                    <a:pt x="995694" y="408844"/>
                    <a:pt x="998106" y="415053"/>
                  </a:cubicBezTo>
                  <a:cubicBezTo>
                    <a:pt x="1000143" y="409260"/>
                    <a:pt x="1006352" y="406848"/>
                    <a:pt x="1012284" y="407403"/>
                  </a:cubicBezTo>
                  <a:cubicBezTo>
                    <a:pt x="1021182" y="408234"/>
                    <a:pt x="1027905" y="416343"/>
                    <a:pt x="1027074" y="425241"/>
                  </a:cubicBezTo>
                  <a:cubicBezTo>
                    <a:pt x="1026519" y="431174"/>
                    <a:pt x="1023138" y="435345"/>
                    <a:pt x="1018410" y="437895"/>
                  </a:cubicBezTo>
                  <a:cubicBezTo>
                    <a:pt x="1018272" y="439378"/>
                    <a:pt x="1019617" y="440999"/>
                    <a:pt x="1019340" y="443965"/>
                  </a:cubicBezTo>
                  <a:cubicBezTo>
                    <a:pt x="1040753" y="454942"/>
                    <a:pt x="1054988" y="478713"/>
                    <a:pt x="1052632" y="503923"/>
                  </a:cubicBezTo>
                  <a:cubicBezTo>
                    <a:pt x="1049860" y="533583"/>
                    <a:pt x="1025258" y="556716"/>
                    <a:pt x="995182" y="558393"/>
                  </a:cubicBezTo>
                  <a:cubicBezTo>
                    <a:pt x="994905" y="561359"/>
                    <a:pt x="996250" y="562982"/>
                    <a:pt x="996111" y="564464"/>
                  </a:cubicBezTo>
                  <a:cubicBezTo>
                    <a:pt x="1003942" y="560708"/>
                    <a:pt x="1013117" y="558574"/>
                    <a:pt x="1022015" y="559405"/>
                  </a:cubicBezTo>
                  <a:cubicBezTo>
                    <a:pt x="1050194" y="562039"/>
                    <a:pt x="1071704" y="587985"/>
                    <a:pt x="1069071" y="616161"/>
                  </a:cubicBezTo>
                  <a:cubicBezTo>
                    <a:pt x="1067962" y="628025"/>
                    <a:pt x="1062542" y="637991"/>
                    <a:pt x="1055779" y="646335"/>
                  </a:cubicBezTo>
                  <a:cubicBezTo>
                    <a:pt x="1056986" y="649440"/>
                    <a:pt x="1056708" y="652405"/>
                    <a:pt x="1056431" y="655371"/>
                  </a:cubicBezTo>
                  <a:cubicBezTo>
                    <a:pt x="1055184" y="668718"/>
                    <a:pt x="1043693" y="679612"/>
                    <a:pt x="1028863" y="678226"/>
                  </a:cubicBezTo>
                  <a:cubicBezTo>
                    <a:pt x="1019965" y="677395"/>
                    <a:pt x="1011621" y="670631"/>
                    <a:pt x="1007866" y="662801"/>
                  </a:cubicBezTo>
                  <a:cubicBezTo>
                    <a:pt x="984276" y="659100"/>
                    <a:pt x="968143" y="639641"/>
                    <a:pt x="967117" y="618601"/>
                  </a:cubicBezTo>
                  <a:cubicBezTo>
                    <a:pt x="959424" y="620874"/>
                    <a:pt x="953353" y="621804"/>
                    <a:pt x="945938" y="621111"/>
                  </a:cubicBezTo>
                  <a:cubicBezTo>
                    <a:pt x="932591" y="619863"/>
                    <a:pt x="921247" y="613193"/>
                    <a:pt x="913534" y="603683"/>
                  </a:cubicBezTo>
                  <a:close/>
                  <a:moveTo>
                    <a:pt x="787738" y="396204"/>
                  </a:moveTo>
                  <a:cubicBezTo>
                    <a:pt x="787738" y="390245"/>
                    <a:pt x="792206" y="385778"/>
                    <a:pt x="798164" y="385778"/>
                  </a:cubicBezTo>
                  <a:cubicBezTo>
                    <a:pt x="802633" y="385778"/>
                    <a:pt x="807101" y="390245"/>
                    <a:pt x="808591" y="396203"/>
                  </a:cubicBezTo>
                  <a:cubicBezTo>
                    <a:pt x="808591" y="402161"/>
                    <a:pt x="804122" y="406630"/>
                    <a:pt x="798164" y="406630"/>
                  </a:cubicBezTo>
                  <a:cubicBezTo>
                    <a:pt x="792206" y="406630"/>
                    <a:pt x="787738" y="402161"/>
                    <a:pt x="787738" y="396204"/>
                  </a:cubicBezTo>
                  <a:close/>
                  <a:moveTo>
                    <a:pt x="632833" y="114692"/>
                  </a:moveTo>
                  <a:cubicBezTo>
                    <a:pt x="632832" y="110222"/>
                    <a:pt x="637300" y="105755"/>
                    <a:pt x="641769" y="105755"/>
                  </a:cubicBezTo>
                  <a:cubicBezTo>
                    <a:pt x="646237" y="105754"/>
                    <a:pt x="650706" y="110222"/>
                    <a:pt x="650707" y="114692"/>
                  </a:cubicBezTo>
                  <a:cubicBezTo>
                    <a:pt x="650707" y="119159"/>
                    <a:pt x="646237" y="123628"/>
                    <a:pt x="641770" y="123629"/>
                  </a:cubicBezTo>
                  <a:cubicBezTo>
                    <a:pt x="635811" y="123628"/>
                    <a:pt x="632832" y="120649"/>
                    <a:pt x="632833" y="114692"/>
                  </a:cubicBezTo>
                  <a:close/>
                  <a:moveTo>
                    <a:pt x="980658" y="809853"/>
                  </a:moveTo>
                  <a:cubicBezTo>
                    <a:pt x="981074" y="805405"/>
                    <a:pt x="985938" y="801371"/>
                    <a:pt x="990388" y="801787"/>
                  </a:cubicBezTo>
                  <a:cubicBezTo>
                    <a:pt x="994836" y="802202"/>
                    <a:pt x="998870" y="807068"/>
                    <a:pt x="998455" y="811516"/>
                  </a:cubicBezTo>
                  <a:cubicBezTo>
                    <a:pt x="998038" y="815966"/>
                    <a:pt x="993173" y="819999"/>
                    <a:pt x="988725" y="819583"/>
                  </a:cubicBezTo>
                  <a:cubicBezTo>
                    <a:pt x="984275" y="819167"/>
                    <a:pt x="980242" y="814303"/>
                    <a:pt x="980658" y="809853"/>
                  </a:cubicBezTo>
                  <a:close/>
                  <a:moveTo>
                    <a:pt x="841359" y="579408"/>
                  </a:moveTo>
                  <a:cubicBezTo>
                    <a:pt x="841359" y="573450"/>
                    <a:pt x="845827" y="568983"/>
                    <a:pt x="851785" y="568983"/>
                  </a:cubicBezTo>
                  <a:cubicBezTo>
                    <a:pt x="857743" y="568983"/>
                    <a:pt x="862213" y="573450"/>
                    <a:pt x="862212" y="579408"/>
                  </a:cubicBezTo>
                  <a:cubicBezTo>
                    <a:pt x="862212" y="583878"/>
                    <a:pt x="857743" y="588345"/>
                    <a:pt x="851785" y="589835"/>
                  </a:cubicBezTo>
                  <a:cubicBezTo>
                    <a:pt x="845827" y="589835"/>
                    <a:pt x="841359" y="585366"/>
                    <a:pt x="841359" y="579408"/>
                  </a:cubicBezTo>
                  <a:close/>
                  <a:moveTo>
                    <a:pt x="637299" y="284492"/>
                  </a:moveTo>
                  <a:cubicBezTo>
                    <a:pt x="637299" y="277044"/>
                    <a:pt x="643257" y="271086"/>
                    <a:pt x="650703" y="271086"/>
                  </a:cubicBezTo>
                  <a:cubicBezTo>
                    <a:pt x="652193" y="271086"/>
                    <a:pt x="653682" y="271086"/>
                    <a:pt x="655173" y="274065"/>
                  </a:cubicBezTo>
                  <a:cubicBezTo>
                    <a:pt x="659640" y="265128"/>
                    <a:pt x="668577" y="257682"/>
                    <a:pt x="679004" y="257682"/>
                  </a:cubicBezTo>
                  <a:cubicBezTo>
                    <a:pt x="692409" y="257682"/>
                    <a:pt x="702836" y="268107"/>
                    <a:pt x="702836" y="281513"/>
                  </a:cubicBezTo>
                  <a:cubicBezTo>
                    <a:pt x="702836" y="294918"/>
                    <a:pt x="692409" y="305345"/>
                    <a:pt x="679004" y="305345"/>
                  </a:cubicBezTo>
                  <a:cubicBezTo>
                    <a:pt x="671556" y="305345"/>
                    <a:pt x="664109" y="300876"/>
                    <a:pt x="659640" y="294917"/>
                  </a:cubicBezTo>
                  <a:cubicBezTo>
                    <a:pt x="656661" y="296408"/>
                    <a:pt x="653682" y="297897"/>
                    <a:pt x="650703" y="297897"/>
                  </a:cubicBezTo>
                  <a:cubicBezTo>
                    <a:pt x="643257" y="297897"/>
                    <a:pt x="637299" y="291939"/>
                    <a:pt x="637299" y="284492"/>
                  </a:cubicBezTo>
                  <a:close/>
                  <a:moveTo>
                    <a:pt x="760181" y="533979"/>
                  </a:moveTo>
                  <a:cubicBezTo>
                    <a:pt x="756085" y="529883"/>
                    <a:pt x="753479" y="524297"/>
                    <a:pt x="753479" y="518340"/>
                  </a:cubicBezTo>
                  <a:cubicBezTo>
                    <a:pt x="753479" y="506424"/>
                    <a:pt x="763905" y="495998"/>
                    <a:pt x="775821" y="495998"/>
                  </a:cubicBezTo>
                  <a:cubicBezTo>
                    <a:pt x="787736" y="495998"/>
                    <a:pt x="798163" y="506423"/>
                    <a:pt x="798163" y="518339"/>
                  </a:cubicBezTo>
                  <a:cubicBezTo>
                    <a:pt x="798164" y="530256"/>
                    <a:pt x="787736" y="540682"/>
                    <a:pt x="775820" y="540682"/>
                  </a:cubicBezTo>
                  <a:cubicBezTo>
                    <a:pt x="769862" y="540682"/>
                    <a:pt x="764277" y="538076"/>
                    <a:pt x="760181" y="533979"/>
                  </a:cubicBezTo>
                  <a:close/>
                  <a:moveTo>
                    <a:pt x="678285" y="395637"/>
                  </a:moveTo>
                  <a:cubicBezTo>
                    <a:pt x="678701" y="391189"/>
                    <a:pt x="681944" y="388499"/>
                    <a:pt x="686392" y="388915"/>
                  </a:cubicBezTo>
                  <a:cubicBezTo>
                    <a:pt x="690842" y="389331"/>
                    <a:pt x="693531" y="392574"/>
                    <a:pt x="693115" y="397022"/>
                  </a:cubicBezTo>
                  <a:cubicBezTo>
                    <a:pt x="693115" y="397022"/>
                    <a:pt x="692977" y="398506"/>
                    <a:pt x="692977" y="398506"/>
                  </a:cubicBezTo>
                  <a:cubicBezTo>
                    <a:pt x="696636" y="391368"/>
                    <a:pt x="701638" y="385851"/>
                    <a:pt x="709470" y="382096"/>
                  </a:cubicBezTo>
                  <a:cubicBezTo>
                    <a:pt x="708263" y="378991"/>
                    <a:pt x="707197" y="374403"/>
                    <a:pt x="707613" y="369955"/>
                  </a:cubicBezTo>
                  <a:cubicBezTo>
                    <a:pt x="709137" y="353641"/>
                    <a:pt x="723592" y="343023"/>
                    <a:pt x="738423" y="344409"/>
                  </a:cubicBezTo>
                  <a:cubicBezTo>
                    <a:pt x="747321" y="345241"/>
                    <a:pt x="754460" y="348900"/>
                    <a:pt x="758353" y="355248"/>
                  </a:cubicBezTo>
                  <a:cubicBezTo>
                    <a:pt x="757010" y="353627"/>
                    <a:pt x="757148" y="352143"/>
                    <a:pt x="757287" y="350661"/>
                  </a:cubicBezTo>
                  <a:cubicBezTo>
                    <a:pt x="757703" y="346212"/>
                    <a:pt x="759937" y="342306"/>
                    <a:pt x="763180" y="339617"/>
                  </a:cubicBezTo>
                  <a:lnTo>
                    <a:pt x="764022" y="339353"/>
                  </a:lnTo>
                  <a:lnTo>
                    <a:pt x="749891" y="333700"/>
                  </a:lnTo>
                  <a:lnTo>
                    <a:pt x="749456" y="334408"/>
                  </a:lnTo>
                  <a:cubicBezTo>
                    <a:pt x="745454" y="337213"/>
                    <a:pt x="740461" y="338617"/>
                    <a:pt x="736012" y="338200"/>
                  </a:cubicBezTo>
                  <a:cubicBezTo>
                    <a:pt x="731563" y="337785"/>
                    <a:pt x="727287" y="335516"/>
                    <a:pt x="724245" y="332052"/>
                  </a:cubicBezTo>
                  <a:cubicBezTo>
                    <a:pt x="721203" y="328589"/>
                    <a:pt x="719393" y="323932"/>
                    <a:pt x="719879" y="318741"/>
                  </a:cubicBezTo>
                  <a:cubicBezTo>
                    <a:pt x="720294" y="314292"/>
                    <a:pt x="722564" y="310017"/>
                    <a:pt x="726027" y="306974"/>
                  </a:cubicBezTo>
                  <a:lnTo>
                    <a:pt x="732889" y="304724"/>
                  </a:lnTo>
                  <a:lnTo>
                    <a:pt x="743239" y="280211"/>
                  </a:lnTo>
                  <a:cubicBezTo>
                    <a:pt x="749755" y="273694"/>
                    <a:pt x="758692" y="269598"/>
                    <a:pt x="768374" y="269598"/>
                  </a:cubicBezTo>
                  <a:cubicBezTo>
                    <a:pt x="787736" y="269598"/>
                    <a:pt x="804121" y="284493"/>
                    <a:pt x="804121" y="305345"/>
                  </a:cubicBezTo>
                  <a:cubicBezTo>
                    <a:pt x="804121" y="315027"/>
                    <a:pt x="800398" y="323964"/>
                    <a:pt x="794067" y="330480"/>
                  </a:cubicBezTo>
                  <a:lnTo>
                    <a:pt x="777695" y="337244"/>
                  </a:lnTo>
                  <a:lnTo>
                    <a:pt x="786167" y="341765"/>
                  </a:lnTo>
                  <a:cubicBezTo>
                    <a:pt x="788857" y="345009"/>
                    <a:pt x="790329" y="349261"/>
                    <a:pt x="789914" y="353710"/>
                  </a:cubicBezTo>
                  <a:cubicBezTo>
                    <a:pt x="789082" y="362608"/>
                    <a:pt x="780973" y="369329"/>
                    <a:pt x="772075" y="368498"/>
                  </a:cubicBezTo>
                  <a:cubicBezTo>
                    <a:pt x="767627" y="368082"/>
                    <a:pt x="764799" y="366323"/>
                    <a:pt x="762110" y="363080"/>
                  </a:cubicBezTo>
                  <a:cubicBezTo>
                    <a:pt x="761833" y="366046"/>
                    <a:pt x="762899" y="370632"/>
                    <a:pt x="762622" y="373598"/>
                  </a:cubicBezTo>
                  <a:cubicBezTo>
                    <a:pt x="761652" y="383981"/>
                    <a:pt x="754889" y="392324"/>
                    <a:pt x="747058" y="396079"/>
                  </a:cubicBezTo>
                  <a:cubicBezTo>
                    <a:pt x="749609" y="400807"/>
                    <a:pt x="750537" y="406877"/>
                    <a:pt x="750121" y="411325"/>
                  </a:cubicBezTo>
                  <a:cubicBezTo>
                    <a:pt x="748596" y="427639"/>
                    <a:pt x="734003" y="439739"/>
                    <a:pt x="717689" y="438214"/>
                  </a:cubicBezTo>
                  <a:cubicBezTo>
                    <a:pt x="701376" y="436689"/>
                    <a:pt x="689275" y="422096"/>
                    <a:pt x="690800" y="405782"/>
                  </a:cubicBezTo>
                  <a:cubicBezTo>
                    <a:pt x="690938" y="404299"/>
                    <a:pt x="692699" y="401473"/>
                    <a:pt x="692838" y="399988"/>
                  </a:cubicBezTo>
                  <a:cubicBezTo>
                    <a:pt x="691077" y="402816"/>
                    <a:pt x="687972" y="404022"/>
                    <a:pt x="685006" y="403745"/>
                  </a:cubicBezTo>
                  <a:cubicBezTo>
                    <a:pt x="680558" y="403329"/>
                    <a:pt x="677869" y="400086"/>
                    <a:pt x="678285" y="395637"/>
                  </a:cubicBezTo>
                  <a:close/>
                  <a:moveTo>
                    <a:pt x="824042" y="703407"/>
                  </a:moveTo>
                  <a:cubicBezTo>
                    <a:pt x="820877" y="700056"/>
                    <a:pt x="819015" y="695587"/>
                    <a:pt x="819016" y="691119"/>
                  </a:cubicBezTo>
                  <a:cubicBezTo>
                    <a:pt x="819016" y="680692"/>
                    <a:pt x="827952" y="673246"/>
                    <a:pt x="836890" y="673246"/>
                  </a:cubicBezTo>
                  <a:cubicBezTo>
                    <a:pt x="847315" y="673246"/>
                    <a:pt x="854763" y="682183"/>
                    <a:pt x="854763" y="691119"/>
                  </a:cubicBezTo>
                  <a:cubicBezTo>
                    <a:pt x="854763" y="701545"/>
                    <a:pt x="847315" y="708993"/>
                    <a:pt x="836890" y="708994"/>
                  </a:cubicBezTo>
                  <a:cubicBezTo>
                    <a:pt x="831676" y="708993"/>
                    <a:pt x="827207" y="706759"/>
                    <a:pt x="824042" y="703407"/>
                  </a:cubicBezTo>
                  <a:close/>
                  <a:moveTo>
                    <a:pt x="583678" y="266617"/>
                  </a:moveTo>
                  <a:cubicBezTo>
                    <a:pt x="583678" y="259214"/>
                    <a:pt x="589680" y="253212"/>
                    <a:pt x="597083" y="253212"/>
                  </a:cubicBezTo>
                  <a:cubicBezTo>
                    <a:pt x="604487" y="253213"/>
                    <a:pt x="610489" y="259214"/>
                    <a:pt x="610489" y="266617"/>
                  </a:cubicBezTo>
                  <a:cubicBezTo>
                    <a:pt x="610489" y="274022"/>
                    <a:pt x="604487" y="280023"/>
                    <a:pt x="597083" y="280023"/>
                  </a:cubicBezTo>
                  <a:cubicBezTo>
                    <a:pt x="589680" y="280023"/>
                    <a:pt x="583679" y="274021"/>
                    <a:pt x="583678" y="266617"/>
                  </a:cubicBezTo>
                  <a:close/>
                  <a:moveTo>
                    <a:pt x="774331" y="661703"/>
                  </a:moveTo>
                  <a:cubicBezTo>
                    <a:pt x="770980" y="658351"/>
                    <a:pt x="769118" y="653882"/>
                    <a:pt x="769863" y="649414"/>
                  </a:cubicBezTo>
                  <a:cubicBezTo>
                    <a:pt x="769864" y="638988"/>
                    <a:pt x="777310" y="631541"/>
                    <a:pt x="787737" y="631541"/>
                  </a:cubicBezTo>
                  <a:cubicBezTo>
                    <a:pt x="798162" y="631541"/>
                    <a:pt x="805611" y="638988"/>
                    <a:pt x="805610" y="649414"/>
                  </a:cubicBezTo>
                  <a:cubicBezTo>
                    <a:pt x="805611" y="659840"/>
                    <a:pt x="798162" y="667288"/>
                    <a:pt x="787737" y="667288"/>
                  </a:cubicBezTo>
                  <a:cubicBezTo>
                    <a:pt x="782524" y="667288"/>
                    <a:pt x="777683" y="665054"/>
                    <a:pt x="774331" y="661703"/>
                  </a:cubicBezTo>
                  <a:close/>
                  <a:moveTo>
                    <a:pt x="720523" y="564701"/>
                  </a:moveTo>
                  <a:cubicBezTo>
                    <a:pt x="716986" y="561163"/>
                    <a:pt x="714752" y="556322"/>
                    <a:pt x="714752" y="551109"/>
                  </a:cubicBezTo>
                  <a:cubicBezTo>
                    <a:pt x="714752" y="540683"/>
                    <a:pt x="723689" y="531746"/>
                    <a:pt x="734114" y="531746"/>
                  </a:cubicBezTo>
                  <a:cubicBezTo>
                    <a:pt x="744541" y="531746"/>
                    <a:pt x="753478" y="540683"/>
                    <a:pt x="753479" y="551109"/>
                  </a:cubicBezTo>
                  <a:cubicBezTo>
                    <a:pt x="753478" y="561536"/>
                    <a:pt x="744541" y="570472"/>
                    <a:pt x="734114" y="570473"/>
                  </a:cubicBezTo>
                  <a:cubicBezTo>
                    <a:pt x="728902" y="570472"/>
                    <a:pt x="724061" y="568238"/>
                    <a:pt x="720523" y="564701"/>
                  </a:cubicBezTo>
                  <a:close/>
                  <a:moveTo>
                    <a:pt x="817154" y="753492"/>
                  </a:moveTo>
                  <a:cubicBezTo>
                    <a:pt x="812685" y="748838"/>
                    <a:pt x="810079" y="742507"/>
                    <a:pt x="810079" y="735805"/>
                  </a:cubicBezTo>
                  <a:cubicBezTo>
                    <a:pt x="810079" y="720910"/>
                    <a:pt x="821995" y="710485"/>
                    <a:pt x="835400" y="713463"/>
                  </a:cubicBezTo>
                  <a:cubicBezTo>
                    <a:pt x="839869" y="713463"/>
                    <a:pt x="844337" y="714952"/>
                    <a:pt x="847316" y="716442"/>
                  </a:cubicBezTo>
                  <a:cubicBezTo>
                    <a:pt x="850295" y="714952"/>
                    <a:pt x="853273" y="713463"/>
                    <a:pt x="856253" y="713463"/>
                  </a:cubicBezTo>
                  <a:cubicBezTo>
                    <a:pt x="865189" y="713463"/>
                    <a:pt x="872638" y="720910"/>
                    <a:pt x="872638" y="729847"/>
                  </a:cubicBezTo>
                  <a:cubicBezTo>
                    <a:pt x="872638" y="738783"/>
                    <a:pt x="866680" y="744741"/>
                    <a:pt x="857743" y="746232"/>
                  </a:cubicBezTo>
                  <a:cubicBezTo>
                    <a:pt x="854764" y="755169"/>
                    <a:pt x="845827" y="761127"/>
                    <a:pt x="835400" y="761126"/>
                  </a:cubicBezTo>
                  <a:cubicBezTo>
                    <a:pt x="827952" y="761126"/>
                    <a:pt x="821622" y="758147"/>
                    <a:pt x="817154" y="753492"/>
                  </a:cubicBezTo>
                  <a:close/>
                  <a:moveTo>
                    <a:pt x="768517" y="710743"/>
                  </a:moveTo>
                  <a:cubicBezTo>
                    <a:pt x="769206" y="703371"/>
                    <a:pt x="775739" y="697954"/>
                    <a:pt x="783110" y="698642"/>
                  </a:cubicBezTo>
                  <a:cubicBezTo>
                    <a:pt x="790483" y="699331"/>
                    <a:pt x="795900" y="705866"/>
                    <a:pt x="795211" y="713238"/>
                  </a:cubicBezTo>
                  <a:cubicBezTo>
                    <a:pt x="794522" y="720609"/>
                    <a:pt x="787988" y="726026"/>
                    <a:pt x="780616" y="725337"/>
                  </a:cubicBezTo>
                  <a:cubicBezTo>
                    <a:pt x="773245" y="724648"/>
                    <a:pt x="767828" y="718114"/>
                    <a:pt x="768517" y="710743"/>
                  </a:cubicBezTo>
                  <a:close/>
                  <a:moveTo>
                    <a:pt x="741192" y="681066"/>
                  </a:moveTo>
                  <a:cubicBezTo>
                    <a:pt x="738585" y="678459"/>
                    <a:pt x="737096" y="674735"/>
                    <a:pt x="737095" y="670267"/>
                  </a:cubicBezTo>
                  <a:cubicBezTo>
                    <a:pt x="737095" y="661330"/>
                    <a:pt x="743053" y="655373"/>
                    <a:pt x="751990" y="655372"/>
                  </a:cubicBezTo>
                  <a:cubicBezTo>
                    <a:pt x="760927" y="655373"/>
                    <a:pt x="766885" y="661330"/>
                    <a:pt x="766885" y="670267"/>
                  </a:cubicBezTo>
                  <a:cubicBezTo>
                    <a:pt x="766885" y="679204"/>
                    <a:pt x="760927" y="685162"/>
                    <a:pt x="751990" y="685162"/>
                  </a:cubicBezTo>
                  <a:cubicBezTo>
                    <a:pt x="747522" y="685162"/>
                    <a:pt x="743799" y="683673"/>
                    <a:pt x="741192" y="681066"/>
                  </a:cubicBezTo>
                  <a:close/>
                  <a:moveTo>
                    <a:pt x="648657" y="551667"/>
                  </a:moveTo>
                  <a:cubicBezTo>
                    <a:pt x="644375" y="547385"/>
                    <a:pt x="641769" y="541427"/>
                    <a:pt x="641769" y="534724"/>
                  </a:cubicBezTo>
                  <a:cubicBezTo>
                    <a:pt x="641769" y="525787"/>
                    <a:pt x="647727" y="518340"/>
                    <a:pt x="655173" y="513872"/>
                  </a:cubicBezTo>
                  <a:cubicBezTo>
                    <a:pt x="647727" y="506425"/>
                    <a:pt x="643258" y="495998"/>
                    <a:pt x="643258" y="484082"/>
                  </a:cubicBezTo>
                  <a:cubicBezTo>
                    <a:pt x="643258" y="460250"/>
                    <a:pt x="662622" y="440888"/>
                    <a:pt x="686453" y="440888"/>
                  </a:cubicBezTo>
                  <a:cubicBezTo>
                    <a:pt x="698369" y="440888"/>
                    <a:pt x="710285" y="445355"/>
                    <a:pt x="717732" y="454292"/>
                  </a:cubicBezTo>
                  <a:cubicBezTo>
                    <a:pt x="734117" y="458762"/>
                    <a:pt x="746032" y="473656"/>
                    <a:pt x="746033" y="491530"/>
                  </a:cubicBezTo>
                  <a:cubicBezTo>
                    <a:pt x="746033" y="513872"/>
                    <a:pt x="728159" y="530256"/>
                    <a:pt x="707306" y="530256"/>
                  </a:cubicBezTo>
                  <a:cubicBezTo>
                    <a:pt x="702837" y="530256"/>
                    <a:pt x="698369" y="528766"/>
                    <a:pt x="693900" y="527277"/>
                  </a:cubicBezTo>
                  <a:cubicBezTo>
                    <a:pt x="690921" y="527277"/>
                    <a:pt x="689432" y="527278"/>
                    <a:pt x="687942" y="527277"/>
                  </a:cubicBezTo>
                  <a:cubicBezTo>
                    <a:pt x="689432" y="528766"/>
                    <a:pt x="689432" y="531745"/>
                    <a:pt x="689432" y="534724"/>
                  </a:cubicBezTo>
                  <a:cubicBezTo>
                    <a:pt x="689432" y="548130"/>
                    <a:pt x="679005" y="558555"/>
                    <a:pt x="665600" y="558555"/>
                  </a:cubicBezTo>
                  <a:cubicBezTo>
                    <a:pt x="658897" y="558556"/>
                    <a:pt x="652940" y="555949"/>
                    <a:pt x="648657" y="551667"/>
                  </a:cubicBezTo>
                  <a:close/>
                  <a:moveTo>
                    <a:pt x="546772" y="370550"/>
                  </a:moveTo>
                  <a:cubicBezTo>
                    <a:pt x="543807" y="367586"/>
                    <a:pt x="541974" y="363490"/>
                    <a:pt x="541973" y="358965"/>
                  </a:cubicBezTo>
                  <a:cubicBezTo>
                    <a:pt x="541973" y="349917"/>
                    <a:pt x="549309" y="342581"/>
                    <a:pt x="558356" y="342581"/>
                  </a:cubicBezTo>
                  <a:cubicBezTo>
                    <a:pt x="567406" y="342581"/>
                    <a:pt x="574741" y="349916"/>
                    <a:pt x="574741" y="358964"/>
                  </a:cubicBezTo>
                  <a:cubicBezTo>
                    <a:pt x="574741" y="368014"/>
                    <a:pt x="567406" y="375350"/>
                    <a:pt x="558356" y="375349"/>
                  </a:cubicBezTo>
                  <a:cubicBezTo>
                    <a:pt x="553833" y="375350"/>
                    <a:pt x="549737" y="373516"/>
                    <a:pt x="546772" y="370550"/>
                  </a:cubicBezTo>
                  <a:close/>
                  <a:moveTo>
                    <a:pt x="766438" y="867066"/>
                  </a:moveTo>
                  <a:cubicBezTo>
                    <a:pt x="763581" y="863619"/>
                    <a:pt x="762143" y="858997"/>
                    <a:pt x="762628" y="853806"/>
                  </a:cubicBezTo>
                  <a:cubicBezTo>
                    <a:pt x="763598" y="843426"/>
                    <a:pt x="771705" y="836702"/>
                    <a:pt x="782087" y="837673"/>
                  </a:cubicBezTo>
                  <a:cubicBezTo>
                    <a:pt x="786535" y="838089"/>
                    <a:pt x="790708" y="841470"/>
                    <a:pt x="794879" y="844852"/>
                  </a:cubicBezTo>
                  <a:cubicBezTo>
                    <a:pt x="804748" y="835304"/>
                    <a:pt x="818788" y="829134"/>
                    <a:pt x="833619" y="830521"/>
                  </a:cubicBezTo>
                  <a:cubicBezTo>
                    <a:pt x="860313" y="833015"/>
                    <a:pt x="880478" y="857340"/>
                    <a:pt x="877984" y="884034"/>
                  </a:cubicBezTo>
                  <a:cubicBezTo>
                    <a:pt x="875489" y="910729"/>
                    <a:pt x="851166" y="930894"/>
                    <a:pt x="824472" y="928400"/>
                  </a:cubicBezTo>
                  <a:cubicBezTo>
                    <a:pt x="811125" y="927152"/>
                    <a:pt x="799409" y="920448"/>
                    <a:pt x="791342" y="910719"/>
                  </a:cubicBezTo>
                  <a:cubicBezTo>
                    <a:pt x="783276" y="900989"/>
                    <a:pt x="778857" y="888234"/>
                    <a:pt x="780105" y="874888"/>
                  </a:cubicBezTo>
                  <a:cubicBezTo>
                    <a:pt x="780105" y="874888"/>
                    <a:pt x="780243" y="873404"/>
                    <a:pt x="780243" y="873404"/>
                  </a:cubicBezTo>
                  <a:cubicBezTo>
                    <a:pt x="778761" y="873265"/>
                    <a:pt x="778761" y="873265"/>
                    <a:pt x="778761" y="873265"/>
                  </a:cubicBezTo>
                  <a:cubicBezTo>
                    <a:pt x="773570" y="872780"/>
                    <a:pt x="769295" y="870511"/>
                    <a:pt x="766438" y="867066"/>
                  </a:cubicBezTo>
                  <a:close/>
                  <a:moveTo>
                    <a:pt x="408849" y="210577"/>
                  </a:moveTo>
                  <a:cubicBezTo>
                    <a:pt x="400843" y="202570"/>
                    <a:pt x="396003" y="191399"/>
                    <a:pt x="396003" y="178739"/>
                  </a:cubicBezTo>
                  <a:cubicBezTo>
                    <a:pt x="396002" y="153417"/>
                    <a:pt x="416855" y="134055"/>
                    <a:pt x="440687" y="134054"/>
                  </a:cubicBezTo>
                  <a:cubicBezTo>
                    <a:pt x="466008" y="134054"/>
                    <a:pt x="485372" y="153417"/>
                    <a:pt x="485372" y="178739"/>
                  </a:cubicBezTo>
                  <a:cubicBezTo>
                    <a:pt x="485372" y="204060"/>
                    <a:pt x="464519" y="223424"/>
                    <a:pt x="440687" y="223424"/>
                  </a:cubicBezTo>
                  <a:cubicBezTo>
                    <a:pt x="428026" y="223424"/>
                    <a:pt x="416855" y="218583"/>
                    <a:pt x="408849" y="210577"/>
                  </a:cubicBezTo>
                  <a:close/>
                  <a:moveTo>
                    <a:pt x="715448" y="846406"/>
                  </a:moveTo>
                  <a:cubicBezTo>
                    <a:pt x="716003" y="840474"/>
                    <a:pt x="722489" y="835096"/>
                    <a:pt x="728422" y="835651"/>
                  </a:cubicBezTo>
                  <a:cubicBezTo>
                    <a:pt x="735835" y="836343"/>
                    <a:pt x="739731" y="842692"/>
                    <a:pt x="739177" y="848623"/>
                  </a:cubicBezTo>
                  <a:cubicBezTo>
                    <a:pt x="738622" y="854555"/>
                    <a:pt x="732136" y="859933"/>
                    <a:pt x="726204" y="859379"/>
                  </a:cubicBezTo>
                  <a:cubicBezTo>
                    <a:pt x="718788" y="858686"/>
                    <a:pt x="714894" y="852338"/>
                    <a:pt x="715448" y="846406"/>
                  </a:cubicBezTo>
                  <a:close/>
                  <a:moveTo>
                    <a:pt x="438439" y="320865"/>
                  </a:moveTo>
                  <a:cubicBezTo>
                    <a:pt x="438854" y="316417"/>
                    <a:pt x="443718" y="312382"/>
                    <a:pt x="448168" y="312798"/>
                  </a:cubicBezTo>
                  <a:cubicBezTo>
                    <a:pt x="452617" y="313213"/>
                    <a:pt x="456651" y="318080"/>
                    <a:pt x="456235" y="322528"/>
                  </a:cubicBezTo>
                  <a:cubicBezTo>
                    <a:pt x="455819" y="326977"/>
                    <a:pt x="450954" y="331010"/>
                    <a:pt x="446505" y="330594"/>
                  </a:cubicBezTo>
                  <a:cubicBezTo>
                    <a:pt x="442055" y="330178"/>
                    <a:pt x="438023" y="325314"/>
                    <a:pt x="438439" y="320865"/>
                  </a:cubicBezTo>
                  <a:close/>
                  <a:moveTo>
                    <a:pt x="596513" y="630342"/>
                  </a:moveTo>
                  <a:cubicBezTo>
                    <a:pt x="597126" y="623791"/>
                    <a:pt x="602933" y="618975"/>
                    <a:pt x="609486" y="619588"/>
                  </a:cubicBezTo>
                  <a:cubicBezTo>
                    <a:pt x="616038" y="620199"/>
                    <a:pt x="620854" y="626008"/>
                    <a:pt x="620241" y="632560"/>
                  </a:cubicBezTo>
                  <a:cubicBezTo>
                    <a:pt x="619629" y="639114"/>
                    <a:pt x="613821" y="643928"/>
                    <a:pt x="607269" y="643315"/>
                  </a:cubicBezTo>
                  <a:cubicBezTo>
                    <a:pt x="600716" y="642703"/>
                    <a:pt x="595901" y="636896"/>
                    <a:pt x="596513" y="630342"/>
                  </a:cubicBezTo>
                  <a:close/>
                  <a:moveTo>
                    <a:pt x="674905" y="834014"/>
                  </a:moveTo>
                  <a:cubicBezTo>
                    <a:pt x="670686" y="829133"/>
                    <a:pt x="668310" y="822553"/>
                    <a:pt x="669003" y="815138"/>
                  </a:cubicBezTo>
                  <a:cubicBezTo>
                    <a:pt x="670250" y="801789"/>
                    <a:pt x="683223" y="791035"/>
                    <a:pt x="696569" y="792282"/>
                  </a:cubicBezTo>
                  <a:cubicBezTo>
                    <a:pt x="709917" y="793529"/>
                    <a:pt x="720811" y="805019"/>
                    <a:pt x="719425" y="819850"/>
                  </a:cubicBezTo>
                  <a:cubicBezTo>
                    <a:pt x="718178" y="833196"/>
                    <a:pt x="705205" y="843951"/>
                    <a:pt x="691857" y="842704"/>
                  </a:cubicBezTo>
                  <a:cubicBezTo>
                    <a:pt x="685184" y="842080"/>
                    <a:pt x="679124" y="838896"/>
                    <a:pt x="674905" y="834014"/>
                  </a:cubicBezTo>
                  <a:close/>
                  <a:moveTo>
                    <a:pt x="387076" y="314195"/>
                  </a:moveTo>
                  <a:cubicBezTo>
                    <a:pt x="384387" y="310953"/>
                    <a:pt x="382915" y="306701"/>
                    <a:pt x="383330" y="302252"/>
                  </a:cubicBezTo>
                  <a:cubicBezTo>
                    <a:pt x="384162" y="293354"/>
                    <a:pt x="392269" y="286631"/>
                    <a:pt x="401167" y="287463"/>
                  </a:cubicBezTo>
                  <a:cubicBezTo>
                    <a:pt x="410065" y="288294"/>
                    <a:pt x="416788" y="296403"/>
                    <a:pt x="415956" y="305301"/>
                  </a:cubicBezTo>
                  <a:cubicBezTo>
                    <a:pt x="415125" y="314199"/>
                    <a:pt x="407016" y="320920"/>
                    <a:pt x="398118" y="320089"/>
                  </a:cubicBezTo>
                  <a:cubicBezTo>
                    <a:pt x="393669" y="319673"/>
                    <a:pt x="389764" y="317438"/>
                    <a:pt x="387076" y="314195"/>
                  </a:cubicBezTo>
                  <a:close/>
                  <a:moveTo>
                    <a:pt x="503620" y="543289"/>
                  </a:moveTo>
                  <a:cubicBezTo>
                    <a:pt x="500641" y="540310"/>
                    <a:pt x="498779" y="536214"/>
                    <a:pt x="498779" y="531746"/>
                  </a:cubicBezTo>
                  <a:cubicBezTo>
                    <a:pt x="498779" y="524299"/>
                    <a:pt x="503247" y="516850"/>
                    <a:pt x="510695" y="515361"/>
                  </a:cubicBezTo>
                  <a:cubicBezTo>
                    <a:pt x="500268" y="507914"/>
                    <a:pt x="492821" y="495998"/>
                    <a:pt x="492821" y="481103"/>
                  </a:cubicBezTo>
                  <a:cubicBezTo>
                    <a:pt x="492821" y="457271"/>
                    <a:pt x="512184" y="437909"/>
                    <a:pt x="536015" y="437909"/>
                  </a:cubicBezTo>
                  <a:cubicBezTo>
                    <a:pt x="559847" y="437908"/>
                    <a:pt x="579211" y="457271"/>
                    <a:pt x="579211" y="481103"/>
                  </a:cubicBezTo>
                  <a:cubicBezTo>
                    <a:pt x="579211" y="504934"/>
                    <a:pt x="559847" y="524299"/>
                    <a:pt x="536015" y="524299"/>
                  </a:cubicBezTo>
                  <a:cubicBezTo>
                    <a:pt x="534527" y="524299"/>
                    <a:pt x="531548" y="524298"/>
                    <a:pt x="530057" y="524299"/>
                  </a:cubicBezTo>
                  <a:cubicBezTo>
                    <a:pt x="530058" y="525787"/>
                    <a:pt x="531548" y="528766"/>
                    <a:pt x="531548" y="531745"/>
                  </a:cubicBezTo>
                  <a:cubicBezTo>
                    <a:pt x="531548" y="540683"/>
                    <a:pt x="524100" y="548131"/>
                    <a:pt x="515163" y="548131"/>
                  </a:cubicBezTo>
                  <a:cubicBezTo>
                    <a:pt x="510694" y="548131"/>
                    <a:pt x="506599" y="546269"/>
                    <a:pt x="503620" y="543289"/>
                  </a:cubicBezTo>
                  <a:close/>
                  <a:moveTo>
                    <a:pt x="543894" y="641134"/>
                  </a:moveTo>
                  <a:cubicBezTo>
                    <a:pt x="540197" y="636674"/>
                    <a:pt x="538122" y="630870"/>
                    <a:pt x="538676" y="624938"/>
                  </a:cubicBezTo>
                  <a:cubicBezTo>
                    <a:pt x="539785" y="613074"/>
                    <a:pt x="549653" y="603524"/>
                    <a:pt x="562999" y="604771"/>
                  </a:cubicBezTo>
                  <a:cubicBezTo>
                    <a:pt x="576347" y="606018"/>
                    <a:pt x="584275" y="617232"/>
                    <a:pt x="583166" y="629096"/>
                  </a:cubicBezTo>
                  <a:cubicBezTo>
                    <a:pt x="582058" y="640960"/>
                    <a:pt x="572190" y="650509"/>
                    <a:pt x="558842" y="649261"/>
                  </a:cubicBezTo>
                  <a:cubicBezTo>
                    <a:pt x="552910" y="648707"/>
                    <a:pt x="547591" y="645592"/>
                    <a:pt x="543894" y="641134"/>
                  </a:cubicBezTo>
                  <a:close/>
                  <a:moveTo>
                    <a:pt x="509205" y="610689"/>
                  </a:moveTo>
                  <a:cubicBezTo>
                    <a:pt x="509205" y="606219"/>
                    <a:pt x="513673" y="601752"/>
                    <a:pt x="518142" y="601752"/>
                  </a:cubicBezTo>
                  <a:cubicBezTo>
                    <a:pt x="522609" y="601751"/>
                    <a:pt x="527079" y="606219"/>
                    <a:pt x="527079" y="610689"/>
                  </a:cubicBezTo>
                  <a:cubicBezTo>
                    <a:pt x="527079" y="616646"/>
                    <a:pt x="522610" y="619626"/>
                    <a:pt x="518142" y="619626"/>
                  </a:cubicBezTo>
                  <a:cubicBezTo>
                    <a:pt x="513672" y="619625"/>
                    <a:pt x="509205" y="615157"/>
                    <a:pt x="509205" y="610689"/>
                  </a:cubicBezTo>
                  <a:close/>
                  <a:moveTo>
                    <a:pt x="536411" y="741225"/>
                  </a:moveTo>
                  <a:cubicBezTo>
                    <a:pt x="534075" y="738201"/>
                    <a:pt x="532939" y="734355"/>
                    <a:pt x="533285" y="730648"/>
                  </a:cubicBezTo>
                  <a:cubicBezTo>
                    <a:pt x="533978" y="723233"/>
                    <a:pt x="540464" y="717855"/>
                    <a:pt x="547879" y="718548"/>
                  </a:cubicBezTo>
                  <a:cubicBezTo>
                    <a:pt x="549363" y="718687"/>
                    <a:pt x="550706" y="720309"/>
                    <a:pt x="552190" y="720447"/>
                  </a:cubicBezTo>
                  <a:cubicBezTo>
                    <a:pt x="545190" y="715304"/>
                    <a:pt x="541574" y="705991"/>
                    <a:pt x="542405" y="697093"/>
                  </a:cubicBezTo>
                  <a:cubicBezTo>
                    <a:pt x="543791" y="682263"/>
                    <a:pt x="556764" y="671507"/>
                    <a:pt x="571593" y="672893"/>
                  </a:cubicBezTo>
                  <a:cubicBezTo>
                    <a:pt x="583458" y="674002"/>
                    <a:pt x="593006" y="683869"/>
                    <a:pt x="595002" y="694529"/>
                  </a:cubicBezTo>
                  <a:cubicBezTo>
                    <a:pt x="603111" y="687805"/>
                    <a:pt x="612425" y="684189"/>
                    <a:pt x="622806" y="685159"/>
                  </a:cubicBezTo>
                  <a:cubicBezTo>
                    <a:pt x="642086" y="686961"/>
                    <a:pt x="656873" y="704798"/>
                    <a:pt x="654933" y="725560"/>
                  </a:cubicBezTo>
                  <a:cubicBezTo>
                    <a:pt x="653132" y="744840"/>
                    <a:pt x="635295" y="759628"/>
                    <a:pt x="616015" y="757826"/>
                  </a:cubicBezTo>
                  <a:cubicBezTo>
                    <a:pt x="596736" y="756024"/>
                    <a:pt x="583292" y="739808"/>
                    <a:pt x="583471" y="721874"/>
                  </a:cubicBezTo>
                  <a:cubicBezTo>
                    <a:pt x="578607" y="725908"/>
                    <a:pt x="572536" y="726835"/>
                    <a:pt x="566604" y="726281"/>
                  </a:cubicBezTo>
                  <a:cubicBezTo>
                    <a:pt x="563639" y="726004"/>
                    <a:pt x="559189" y="725588"/>
                    <a:pt x="556361" y="723829"/>
                  </a:cubicBezTo>
                  <a:cubicBezTo>
                    <a:pt x="559189" y="725588"/>
                    <a:pt x="561739" y="730316"/>
                    <a:pt x="561323" y="734764"/>
                  </a:cubicBezTo>
                  <a:cubicBezTo>
                    <a:pt x="560630" y="742179"/>
                    <a:pt x="554144" y="747557"/>
                    <a:pt x="546729" y="746864"/>
                  </a:cubicBezTo>
                  <a:cubicBezTo>
                    <a:pt x="542281" y="746449"/>
                    <a:pt x="538746" y="744248"/>
                    <a:pt x="536411" y="741225"/>
                  </a:cubicBezTo>
                  <a:close/>
                  <a:moveTo>
                    <a:pt x="361559" y="447404"/>
                  </a:moveTo>
                  <a:cubicBezTo>
                    <a:pt x="357650" y="443122"/>
                    <a:pt x="355788" y="437164"/>
                    <a:pt x="357277" y="430462"/>
                  </a:cubicBezTo>
                  <a:cubicBezTo>
                    <a:pt x="357277" y="417056"/>
                    <a:pt x="367704" y="406630"/>
                    <a:pt x="381109" y="406630"/>
                  </a:cubicBezTo>
                  <a:cubicBezTo>
                    <a:pt x="384088" y="406630"/>
                    <a:pt x="385579" y="406631"/>
                    <a:pt x="388557" y="408119"/>
                  </a:cubicBezTo>
                  <a:cubicBezTo>
                    <a:pt x="388557" y="406630"/>
                    <a:pt x="390046" y="405140"/>
                    <a:pt x="390045" y="403651"/>
                  </a:cubicBezTo>
                  <a:cubicBezTo>
                    <a:pt x="373662" y="397693"/>
                    <a:pt x="363235" y="382798"/>
                    <a:pt x="363235" y="364924"/>
                  </a:cubicBezTo>
                  <a:cubicBezTo>
                    <a:pt x="363235" y="342581"/>
                    <a:pt x="381109" y="323220"/>
                    <a:pt x="404941" y="323219"/>
                  </a:cubicBezTo>
                  <a:cubicBezTo>
                    <a:pt x="427284" y="323219"/>
                    <a:pt x="446646" y="341093"/>
                    <a:pt x="446646" y="364925"/>
                  </a:cubicBezTo>
                  <a:cubicBezTo>
                    <a:pt x="446646" y="369393"/>
                    <a:pt x="446646" y="372371"/>
                    <a:pt x="445157" y="375350"/>
                  </a:cubicBezTo>
                  <a:cubicBezTo>
                    <a:pt x="470478" y="379820"/>
                    <a:pt x="489842" y="400672"/>
                    <a:pt x="489842" y="427483"/>
                  </a:cubicBezTo>
                  <a:cubicBezTo>
                    <a:pt x="489842" y="457273"/>
                    <a:pt x="466010" y="481105"/>
                    <a:pt x="436221" y="481105"/>
                  </a:cubicBezTo>
                  <a:cubicBezTo>
                    <a:pt x="415368" y="481104"/>
                    <a:pt x="397494" y="469189"/>
                    <a:pt x="388557" y="451315"/>
                  </a:cubicBezTo>
                  <a:cubicBezTo>
                    <a:pt x="385578" y="452803"/>
                    <a:pt x="381109" y="454294"/>
                    <a:pt x="378130" y="454293"/>
                  </a:cubicBezTo>
                  <a:cubicBezTo>
                    <a:pt x="371428" y="454293"/>
                    <a:pt x="365470" y="451686"/>
                    <a:pt x="361559" y="447404"/>
                  </a:cubicBezTo>
                  <a:close/>
                  <a:moveTo>
                    <a:pt x="458749" y="652208"/>
                  </a:moveTo>
                  <a:cubicBezTo>
                    <a:pt x="455956" y="649415"/>
                    <a:pt x="454094" y="645691"/>
                    <a:pt x="454094" y="641968"/>
                  </a:cubicBezTo>
                  <a:cubicBezTo>
                    <a:pt x="454094" y="634520"/>
                    <a:pt x="460052" y="627074"/>
                    <a:pt x="468989" y="627073"/>
                  </a:cubicBezTo>
                  <a:cubicBezTo>
                    <a:pt x="476436" y="627073"/>
                    <a:pt x="483884" y="633031"/>
                    <a:pt x="483884" y="641968"/>
                  </a:cubicBezTo>
                  <a:cubicBezTo>
                    <a:pt x="483884" y="649415"/>
                    <a:pt x="477926" y="656863"/>
                    <a:pt x="468989" y="656863"/>
                  </a:cubicBezTo>
                  <a:cubicBezTo>
                    <a:pt x="465265" y="656863"/>
                    <a:pt x="461541" y="655001"/>
                    <a:pt x="458749" y="652208"/>
                  </a:cubicBezTo>
                  <a:close/>
                  <a:moveTo>
                    <a:pt x="166996" y="102401"/>
                  </a:moveTo>
                  <a:cubicBezTo>
                    <a:pt x="164017" y="99422"/>
                    <a:pt x="162156" y="95326"/>
                    <a:pt x="162156" y="90858"/>
                  </a:cubicBezTo>
                  <a:cubicBezTo>
                    <a:pt x="162155" y="81920"/>
                    <a:pt x="169602" y="74474"/>
                    <a:pt x="178539" y="74474"/>
                  </a:cubicBezTo>
                  <a:cubicBezTo>
                    <a:pt x="187475" y="74474"/>
                    <a:pt x="194924" y="81921"/>
                    <a:pt x="194924" y="90857"/>
                  </a:cubicBezTo>
                  <a:cubicBezTo>
                    <a:pt x="194924" y="99794"/>
                    <a:pt x="187476" y="107243"/>
                    <a:pt x="178539" y="107242"/>
                  </a:cubicBezTo>
                  <a:cubicBezTo>
                    <a:pt x="174070" y="107242"/>
                    <a:pt x="169974" y="105380"/>
                    <a:pt x="166996" y="102401"/>
                  </a:cubicBezTo>
                  <a:close/>
                  <a:moveTo>
                    <a:pt x="547869" y="856739"/>
                  </a:moveTo>
                  <a:cubicBezTo>
                    <a:pt x="544004" y="852076"/>
                    <a:pt x="541963" y="845902"/>
                    <a:pt x="542587" y="839228"/>
                  </a:cubicBezTo>
                  <a:cubicBezTo>
                    <a:pt x="543834" y="825881"/>
                    <a:pt x="555184" y="816470"/>
                    <a:pt x="568532" y="817717"/>
                  </a:cubicBezTo>
                  <a:cubicBezTo>
                    <a:pt x="581879" y="818964"/>
                    <a:pt x="591290" y="830316"/>
                    <a:pt x="590043" y="843663"/>
                  </a:cubicBezTo>
                  <a:cubicBezTo>
                    <a:pt x="588796" y="857010"/>
                    <a:pt x="577444" y="866421"/>
                    <a:pt x="564098" y="865173"/>
                  </a:cubicBezTo>
                  <a:cubicBezTo>
                    <a:pt x="557423" y="864549"/>
                    <a:pt x="551734" y="861400"/>
                    <a:pt x="547869" y="856739"/>
                  </a:cubicBezTo>
                  <a:close/>
                  <a:moveTo>
                    <a:pt x="396378" y="582844"/>
                  </a:moveTo>
                  <a:cubicBezTo>
                    <a:pt x="390328" y="575546"/>
                    <a:pt x="387116" y="565896"/>
                    <a:pt x="388086" y="555516"/>
                  </a:cubicBezTo>
                  <a:cubicBezTo>
                    <a:pt x="389056" y="545134"/>
                    <a:pt x="394001" y="536246"/>
                    <a:pt x="401298" y="530196"/>
                  </a:cubicBezTo>
                  <a:lnTo>
                    <a:pt x="423612" y="523425"/>
                  </a:lnTo>
                  <a:lnTo>
                    <a:pt x="423000" y="523180"/>
                  </a:lnTo>
                  <a:cubicBezTo>
                    <a:pt x="420208" y="520573"/>
                    <a:pt x="418346" y="516850"/>
                    <a:pt x="418346" y="512381"/>
                  </a:cubicBezTo>
                  <a:cubicBezTo>
                    <a:pt x="418346" y="504933"/>
                    <a:pt x="424304" y="497487"/>
                    <a:pt x="433241" y="497487"/>
                  </a:cubicBezTo>
                  <a:cubicBezTo>
                    <a:pt x="440687" y="497487"/>
                    <a:pt x="448135" y="503445"/>
                    <a:pt x="448135" y="512381"/>
                  </a:cubicBezTo>
                  <a:cubicBezTo>
                    <a:pt x="448136" y="516105"/>
                    <a:pt x="446646" y="519829"/>
                    <a:pt x="444039" y="522621"/>
                  </a:cubicBezTo>
                  <a:lnTo>
                    <a:pt x="436352" y="525935"/>
                  </a:lnTo>
                  <a:lnTo>
                    <a:pt x="453945" y="535116"/>
                  </a:lnTo>
                  <a:cubicBezTo>
                    <a:pt x="459995" y="542414"/>
                    <a:pt x="463208" y="552064"/>
                    <a:pt x="462237" y="562445"/>
                  </a:cubicBezTo>
                  <a:cubicBezTo>
                    <a:pt x="461267" y="572825"/>
                    <a:pt x="456323" y="581713"/>
                    <a:pt x="449025" y="587763"/>
                  </a:cubicBezTo>
                  <a:lnTo>
                    <a:pt x="430747" y="593309"/>
                  </a:lnTo>
                  <a:lnTo>
                    <a:pt x="430075" y="595048"/>
                  </a:lnTo>
                  <a:cubicBezTo>
                    <a:pt x="428027" y="597282"/>
                    <a:pt x="425048" y="598771"/>
                    <a:pt x="421325" y="598771"/>
                  </a:cubicBezTo>
                  <a:cubicBezTo>
                    <a:pt x="418346" y="598771"/>
                    <a:pt x="415367" y="597654"/>
                    <a:pt x="413133" y="595606"/>
                  </a:cubicBezTo>
                  <a:lnTo>
                    <a:pt x="410934" y="590439"/>
                  </a:lnTo>
                  <a:close/>
                  <a:moveTo>
                    <a:pt x="586371" y="962997"/>
                  </a:moveTo>
                  <a:cubicBezTo>
                    <a:pt x="587064" y="955581"/>
                    <a:pt x="592067" y="950065"/>
                    <a:pt x="600964" y="950896"/>
                  </a:cubicBezTo>
                  <a:cubicBezTo>
                    <a:pt x="608380" y="951590"/>
                    <a:pt x="613758" y="958076"/>
                    <a:pt x="613065" y="965491"/>
                  </a:cubicBezTo>
                  <a:cubicBezTo>
                    <a:pt x="612372" y="972906"/>
                    <a:pt x="605886" y="978284"/>
                    <a:pt x="598470" y="977591"/>
                  </a:cubicBezTo>
                  <a:cubicBezTo>
                    <a:pt x="591056" y="976898"/>
                    <a:pt x="585678" y="970411"/>
                    <a:pt x="586371" y="962997"/>
                  </a:cubicBezTo>
                  <a:close/>
                  <a:moveTo>
                    <a:pt x="531653" y="896175"/>
                  </a:moveTo>
                  <a:cubicBezTo>
                    <a:pt x="528965" y="892932"/>
                    <a:pt x="527492" y="888681"/>
                    <a:pt x="527908" y="884231"/>
                  </a:cubicBezTo>
                  <a:cubicBezTo>
                    <a:pt x="528739" y="875334"/>
                    <a:pt x="536708" y="870095"/>
                    <a:pt x="545745" y="869443"/>
                  </a:cubicBezTo>
                  <a:cubicBezTo>
                    <a:pt x="554643" y="870274"/>
                    <a:pt x="561365" y="878383"/>
                    <a:pt x="560534" y="887281"/>
                  </a:cubicBezTo>
                  <a:cubicBezTo>
                    <a:pt x="559703" y="896179"/>
                    <a:pt x="551593" y="902900"/>
                    <a:pt x="542696" y="902068"/>
                  </a:cubicBezTo>
                  <a:cubicBezTo>
                    <a:pt x="538247" y="901653"/>
                    <a:pt x="534342" y="899418"/>
                    <a:pt x="531653" y="896175"/>
                  </a:cubicBezTo>
                  <a:close/>
                  <a:moveTo>
                    <a:pt x="471180" y="866961"/>
                  </a:moveTo>
                  <a:cubicBezTo>
                    <a:pt x="471873" y="859546"/>
                    <a:pt x="478221" y="855651"/>
                    <a:pt x="484153" y="856206"/>
                  </a:cubicBezTo>
                  <a:cubicBezTo>
                    <a:pt x="490085" y="856760"/>
                    <a:pt x="494118" y="861626"/>
                    <a:pt x="494908" y="869178"/>
                  </a:cubicBezTo>
                  <a:cubicBezTo>
                    <a:pt x="494216" y="876595"/>
                    <a:pt x="487868" y="880488"/>
                    <a:pt x="481936" y="879934"/>
                  </a:cubicBezTo>
                  <a:cubicBezTo>
                    <a:pt x="474520" y="879241"/>
                    <a:pt x="470626" y="872893"/>
                    <a:pt x="471180" y="866961"/>
                  </a:cubicBezTo>
                  <a:close/>
                  <a:moveTo>
                    <a:pt x="177773" y="408372"/>
                  </a:moveTo>
                  <a:cubicBezTo>
                    <a:pt x="175097" y="405144"/>
                    <a:pt x="173653" y="400896"/>
                    <a:pt x="174073" y="396391"/>
                  </a:cubicBezTo>
                  <a:cubicBezTo>
                    <a:pt x="174915" y="387381"/>
                    <a:pt x="182902" y="380760"/>
                    <a:pt x="191910" y="381602"/>
                  </a:cubicBezTo>
                  <a:cubicBezTo>
                    <a:pt x="200920" y="382444"/>
                    <a:pt x="207542" y="390431"/>
                    <a:pt x="206699" y="399441"/>
                  </a:cubicBezTo>
                  <a:cubicBezTo>
                    <a:pt x="205857" y="408449"/>
                    <a:pt x="197872" y="415071"/>
                    <a:pt x="188861" y="414228"/>
                  </a:cubicBezTo>
                  <a:cubicBezTo>
                    <a:pt x="184357" y="413808"/>
                    <a:pt x="180450" y="411600"/>
                    <a:pt x="177773" y="408372"/>
                  </a:cubicBezTo>
                  <a:close/>
                  <a:moveTo>
                    <a:pt x="355152" y="881924"/>
                  </a:moveTo>
                  <a:cubicBezTo>
                    <a:pt x="348952" y="874239"/>
                    <a:pt x="345775" y="864218"/>
                    <a:pt x="346745" y="853837"/>
                  </a:cubicBezTo>
                  <a:cubicBezTo>
                    <a:pt x="348824" y="831593"/>
                    <a:pt x="368144" y="816941"/>
                    <a:pt x="388907" y="818882"/>
                  </a:cubicBezTo>
                  <a:cubicBezTo>
                    <a:pt x="411151" y="820961"/>
                    <a:pt x="425802" y="840281"/>
                    <a:pt x="423862" y="861044"/>
                  </a:cubicBezTo>
                  <a:cubicBezTo>
                    <a:pt x="421922" y="881806"/>
                    <a:pt x="403945" y="898078"/>
                    <a:pt x="381700" y="895999"/>
                  </a:cubicBezTo>
                  <a:cubicBezTo>
                    <a:pt x="370577" y="894959"/>
                    <a:pt x="361353" y="889610"/>
                    <a:pt x="355152" y="881924"/>
                  </a:cubicBezTo>
                  <a:close/>
                  <a:moveTo>
                    <a:pt x="19536" y="241140"/>
                  </a:moveTo>
                  <a:cubicBezTo>
                    <a:pt x="15891" y="236125"/>
                    <a:pt x="14626" y="229650"/>
                    <a:pt x="16733" y="223115"/>
                  </a:cubicBezTo>
                  <a:cubicBezTo>
                    <a:pt x="17148" y="218664"/>
                    <a:pt x="19047" y="214355"/>
                    <a:pt x="20808" y="211528"/>
                  </a:cubicBezTo>
                  <a:cubicBezTo>
                    <a:pt x="19601" y="208423"/>
                    <a:pt x="18396" y="205319"/>
                    <a:pt x="18673" y="202352"/>
                  </a:cubicBezTo>
                  <a:cubicBezTo>
                    <a:pt x="19504" y="193454"/>
                    <a:pt x="27612" y="186731"/>
                    <a:pt x="36510" y="187563"/>
                  </a:cubicBezTo>
                  <a:cubicBezTo>
                    <a:pt x="45408" y="188395"/>
                    <a:pt x="50786" y="194881"/>
                    <a:pt x="51438" y="203918"/>
                  </a:cubicBezTo>
                  <a:cubicBezTo>
                    <a:pt x="60059" y="207715"/>
                    <a:pt x="65159" y="217168"/>
                    <a:pt x="64189" y="227549"/>
                  </a:cubicBezTo>
                  <a:cubicBezTo>
                    <a:pt x="62803" y="242379"/>
                    <a:pt x="49969" y="251651"/>
                    <a:pt x="36621" y="250404"/>
                  </a:cubicBezTo>
                  <a:cubicBezTo>
                    <a:pt x="29206" y="249710"/>
                    <a:pt x="23181" y="246156"/>
                    <a:pt x="19536" y="241140"/>
                  </a:cubicBezTo>
                  <a:close/>
                  <a:moveTo>
                    <a:pt x="308178" y="906333"/>
                  </a:moveTo>
                  <a:cubicBezTo>
                    <a:pt x="304481" y="901874"/>
                    <a:pt x="302406" y="896071"/>
                    <a:pt x="302960" y="890138"/>
                  </a:cubicBezTo>
                  <a:cubicBezTo>
                    <a:pt x="304069" y="878274"/>
                    <a:pt x="315420" y="868863"/>
                    <a:pt x="327283" y="869971"/>
                  </a:cubicBezTo>
                  <a:cubicBezTo>
                    <a:pt x="339148" y="871080"/>
                    <a:pt x="348559" y="882432"/>
                    <a:pt x="347450" y="894296"/>
                  </a:cubicBezTo>
                  <a:cubicBezTo>
                    <a:pt x="346342" y="906161"/>
                    <a:pt x="334990" y="915571"/>
                    <a:pt x="323126" y="914461"/>
                  </a:cubicBezTo>
                  <a:cubicBezTo>
                    <a:pt x="317194" y="913907"/>
                    <a:pt x="311875" y="910792"/>
                    <a:pt x="308178" y="906333"/>
                  </a:cubicBezTo>
                  <a:close/>
                  <a:moveTo>
                    <a:pt x="219602" y="737612"/>
                  </a:moveTo>
                  <a:cubicBezTo>
                    <a:pt x="211535" y="727883"/>
                    <a:pt x="207117" y="715128"/>
                    <a:pt x="208364" y="701781"/>
                  </a:cubicBezTo>
                  <a:cubicBezTo>
                    <a:pt x="210166" y="682501"/>
                    <a:pt x="223416" y="668779"/>
                    <a:pt x="239078" y="661267"/>
                  </a:cubicBezTo>
                  <a:lnTo>
                    <a:pt x="235643" y="638815"/>
                  </a:lnTo>
                  <a:lnTo>
                    <a:pt x="228064" y="635637"/>
                  </a:lnTo>
                  <a:lnTo>
                    <a:pt x="226212" y="631221"/>
                  </a:lnTo>
                  <a:lnTo>
                    <a:pt x="220810" y="632632"/>
                  </a:lnTo>
                  <a:cubicBezTo>
                    <a:pt x="205980" y="631247"/>
                    <a:pt x="196708" y="618413"/>
                    <a:pt x="197955" y="605066"/>
                  </a:cubicBezTo>
                  <a:cubicBezTo>
                    <a:pt x="199064" y="593202"/>
                    <a:pt x="207448" y="583513"/>
                    <a:pt x="219451" y="583140"/>
                  </a:cubicBezTo>
                  <a:cubicBezTo>
                    <a:pt x="218246" y="580035"/>
                    <a:pt x="218662" y="575585"/>
                    <a:pt x="218939" y="572619"/>
                  </a:cubicBezTo>
                  <a:cubicBezTo>
                    <a:pt x="219978" y="561496"/>
                    <a:pt x="225768" y="551565"/>
                    <a:pt x="234079" y="544675"/>
                  </a:cubicBezTo>
                  <a:lnTo>
                    <a:pt x="240681" y="542559"/>
                  </a:lnTo>
                  <a:lnTo>
                    <a:pt x="230112" y="538261"/>
                  </a:lnTo>
                  <a:lnTo>
                    <a:pt x="228812" y="535064"/>
                  </a:lnTo>
                  <a:lnTo>
                    <a:pt x="222265" y="537026"/>
                  </a:lnTo>
                  <a:cubicBezTo>
                    <a:pt x="211883" y="536056"/>
                    <a:pt x="203401" y="530777"/>
                    <a:pt x="198162" y="522806"/>
                  </a:cubicBezTo>
                  <a:cubicBezTo>
                    <a:pt x="198162" y="522806"/>
                    <a:pt x="198162" y="522806"/>
                    <a:pt x="196679" y="522667"/>
                  </a:cubicBezTo>
                  <a:cubicBezTo>
                    <a:pt x="189264" y="521975"/>
                    <a:pt x="183470" y="519938"/>
                    <a:pt x="177954" y="514933"/>
                  </a:cubicBezTo>
                  <a:cubicBezTo>
                    <a:pt x="172535" y="524900"/>
                    <a:pt x="161461" y="531344"/>
                    <a:pt x="149597" y="530236"/>
                  </a:cubicBezTo>
                  <a:cubicBezTo>
                    <a:pt x="142181" y="529542"/>
                    <a:pt x="135415" y="525919"/>
                    <a:pt x="130692" y="520428"/>
                  </a:cubicBezTo>
                  <a:cubicBezTo>
                    <a:pt x="125969" y="514938"/>
                    <a:pt x="123290" y="507581"/>
                    <a:pt x="124053" y="499425"/>
                  </a:cubicBezTo>
                  <a:cubicBezTo>
                    <a:pt x="125439" y="484596"/>
                    <a:pt x="140033" y="472495"/>
                    <a:pt x="154724" y="475364"/>
                  </a:cubicBezTo>
                  <a:cubicBezTo>
                    <a:pt x="159174" y="475780"/>
                    <a:pt x="163484" y="477678"/>
                    <a:pt x="167795" y="479578"/>
                  </a:cubicBezTo>
                  <a:cubicBezTo>
                    <a:pt x="170248" y="469335"/>
                    <a:pt x="178356" y="462613"/>
                    <a:pt x="189152" y="459133"/>
                  </a:cubicBezTo>
                  <a:cubicBezTo>
                    <a:pt x="186463" y="455890"/>
                    <a:pt x="185258" y="452785"/>
                    <a:pt x="185674" y="448337"/>
                  </a:cubicBezTo>
                  <a:cubicBezTo>
                    <a:pt x="186505" y="439439"/>
                    <a:pt x="194613" y="432716"/>
                    <a:pt x="203511" y="433547"/>
                  </a:cubicBezTo>
                  <a:cubicBezTo>
                    <a:pt x="212409" y="434379"/>
                    <a:pt x="219132" y="442488"/>
                    <a:pt x="218301" y="451386"/>
                  </a:cubicBezTo>
                  <a:cubicBezTo>
                    <a:pt x="218023" y="454353"/>
                    <a:pt x="216124" y="458662"/>
                    <a:pt x="212881" y="461351"/>
                  </a:cubicBezTo>
                  <a:cubicBezTo>
                    <a:pt x="217192" y="463250"/>
                    <a:pt x="220020" y="465010"/>
                    <a:pt x="222708" y="468253"/>
                  </a:cubicBezTo>
                  <a:cubicBezTo>
                    <a:pt x="225674" y="468530"/>
                    <a:pt x="227156" y="468668"/>
                    <a:pt x="228640" y="468807"/>
                  </a:cubicBezTo>
                  <a:cubicBezTo>
                    <a:pt x="238280" y="469708"/>
                    <a:pt x="246460" y="474212"/>
                    <a:pt x="252006" y="480901"/>
                  </a:cubicBezTo>
                  <a:lnTo>
                    <a:pt x="258355" y="502082"/>
                  </a:lnTo>
                  <a:lnTo>
                    <a:pt x="263998" y="504376"/>
                  </a:lnTo>
                  <a:cubicBezTo>
                    <a:pt x="268280" y="508658"/>
                    <a:pt x="270887" y="514616"/>
                    <a:pt x="270887" y="521319"/>
                  </a:cubicBezTo>
                  <a:lnTo>
                    <a:pt x="265161" y="535400"/>
                  </a:lnTo>
                  <a:lnTo>
                    <a:pt x="292339" y="549558"/>
                  </a:lnTo>
                  <a:cubicBezTo>
                    <a:pt x="299247" y="557684"/>
                    <a:pt x="303097" y="568516"/>
                    <a:pt x="301988" y="580380"/>
                  </a:cubicBezTo>
                  <a:cubicBezTo>
                    <a:pt x="301572" y="584830"/>
                    <a:pt x="299673" y="589140"/>
                    <a:pt x="297775" y="593451"/>
                  </a:cubicBezTo>
                  <a:cubicBezTo>
                    <a:pt x="319603" y="599977"/>
                    <a:pt x="334116" y="620782"/>
                    <a:pt x="331898" y="644510"/>
                  </a:cubicBezTo>
                  <a:cubicBezTo>
                    <a:pt x="331760" y="645993"/>
                    <a:pt x="331483" y="648959"/>
                    <a:pt x="331344" y="650443"/>
                  </a:cubicBezTo>
                  <a:cubicBezTo>
                    <a:pt x="335931" y="649374"/>
                    <a:pt x="338897" y="649651"/>
                    <a:pt x="343347" y="650067"/>
                  </a:cubicBezTo>
                  <a:cubicBezTo>
                    <a:pt x="347795" y="650483"/>
                    <a:pt x="352245" y="650899"/>
                    <a:pt x="356555" y="652799"/>
                  </a:cubicBezTo>
                  <a:cubicBezTo>
                    <a:pt x="366146" y="646214"/>
                    <a:pt x="378426" y="642874"/>
                    <a:pt x="390290" y="643983"/>
                  </a:cubicBezTo>
                  <a:lnTo>
                    <a:pt x="395566" y="646229"/>
                  </a:lnTo>
                  <a:lnTo>
                    <a:pt x="404941" y="641968"/>
                  </a:lnTo>
                  <a:cubicBezTo>
                    <a:pt x="415366" y="641968"/>
                    <a:pt x="422814" y="649415"/>
                    <a:pt x="422814" y="659842"/>
                  </a:cubicBezTo>
                  <a:lnTo>
                    <a:pt x="422678" y="660189"/>
                  </a:lnTo>
                  <a:lnTo>
                    <a:pt x="437386" y="684288"/>
                  </a:lnTo>
                  <a:cubicBezTo>
                    <a:pt x="440629" y="681599"/>
                    <a:pt x="445218" y="680531"/>
                    <a:pt x="451150" y="681085"/>
                  </a:cubicBezTo>
                  <a:cubicBezTo>
                    <a:pt x="464496" y="682332"/>
                    <a:pt x="473909" y="693685"/>
                    <a:pt x="472661" y="707031"/>
                  </a:cubicBezTo>
                  <a:cubicBezTo>
                    <a:pt x="471413" y="720379"/>
                    <a:pt x="460062" y="729789"/>
                    <a:pt x="446715" y="728542"/>
                  </a:cubicBezTo>
                  <a:cubicBezTo>
                    <a:pt x="440783" y="727988"/>
                    <a:pt x="436472" y="726090"/>
                    <a:pt x="433644" y="724328"/>
                  </a:cubicBezTo>
                  <a:cubicBezTo>
                    <a:pt x="426188" y="740088"/>
                    <a:pt x="411733" y="750705"/>
                    <a:pt x="393521" y="753491"/>
                  </a:cubicBezTo>
                  <a:cubicBezTo>
                    <a:pt x="387963" y="764939"/>
                    <a:pt x="376750" y="772867"/>
                    <a:pt x="364609" y="774725"/>
                  </a:cubicBezTo>
                  <a:cubicBezTo>
                    <a:pt x="367298" y="777968"/>
                    <a:pt x="368365" y="782556"/>
                    <a:pt x="367949" y="787004"/>
                  </a:cubicBezTo>
                  <a:cubicBezTo>
                    <a:pt x="366978" y="797386"/>
                    <a:pt x="357388" y="803969"/>
                    <a:pt x="348489" y="803137"/>
                  </a:cubicBezTo>
                  <a:lnTo>
                    <a:pt x="346325" y="801945"/>
                  </a:lnTo>
                  <a:lnTo>
                    <a:pt x="330466" y="808789"/>
                  </a:lnTo>
                  <a:cubicBezTo>
                    <a:pt x="317062" y="808789"/>
                    <a:pt x="306635" y="796873"/>
                    <a:pt x="305146" y="783467"/>
                  </a:cubicBezTo>
                  <a:lnTo>
                    <a:pt x="311720" y="768235"/>
                  </a:lnTo>
                  <a:lnTo>
                    <a:pt x="304302" y="765722"/>
                  </a:lnTo>
                  <a:cubicBezTo>
                    <a:pt x="296712" y="760899"/>
                    <a:pt x="290222" y="754309"/>
                    <a:pt x="284982" y="746339"/>
                  </a:cubicBezTo>
                  <a:cubicBezTo>
                    <a:pt x="275391" y="752924"/>
                    <a:pt x="264595" y="756402"/>
                    <a:pt x="252731" y="755294"/>
                  </a:cubicBezTo>
                  <a:cubicBezTo>
                    <a:pt x="239384" y="754046"/>
                    <a:pt x="227669" y="747342"/>
                    <a:pt x="219602" y="737612"/>
                  </a:cubicBezTo>
                  <a:close/>
                  <a:moveTo>
                    <a:pt x="172050" y="744201"/>
                  </a:moveTo>
                  <a:cubicBezTo>
                    <a:pt x="169192" y="740755"/>
                    <a:pt x="167755" y="736133"/>
                    <a:pt x="168240" y="730942"/>
                  </a:cubicBezTo>
                  <a:cubicBezTo>
                    <a:pt x="169210" y="720562"/>
                    <a:pt x="177317" y="713839"/>
                    <a:pt x="187699" y="714808"/>
                  </a:cubicBezTo>
                  <a:cubicBezTo>
                    <a:pt x="198079" y="715778"/>
                    <a:pt x="204802" y="723887"/>
                    <a:pt x="203832" y="734268"/>
                  </a:cubicBezTo>
                  <a:cubicBezTo>
                    <a:pt x="202861" y="744649"/>
                    <a:pt x="194753" y="751371"/>
                    <a:pt x="184373" y="750401"/>
                  </a:cubicBezTo>
                  <a:cubicBezTo>
                    <a:pt x="179182" y="749916"/>
                    <a:pt x="174906" y="747647"/>
                    <a:pt x="172050" y="744201"/>
                  </a:cubicBezTo>
                  <a:close/>
                  <a:moveTo>
                    <a:pt x="66829" y="588345"/>
                  </a:moveTo>
                  <a:cubicBezTo>
                    <a:pt x="66829" y="582387"/>
                    <a:pt x="71297" y="577920"/>
                    <a:pt x="77255" y="577920"/>
                  </a:cubicBezTo>
                  <a:cubicBezTo>
                    <a:pt x="83213" y="577920"/>
                    <a:pt x="87682" y="582387"/>
                    <a:pt x="87682" y="588345"/>
                  </a:cubicBezTo>
                  <a:cubicBezTo>
                    <a:pt x="87682" y="594303"/>
                    <a:pt x="83213" y="598772"/>
                    <a:pt x="77255" y="598772"/>
                  </a:cubicBezTo>
                  <a:cubicBezTo>
                    <a:pt x="71297" y="598772"/>
                    <a:pt x="66829" y="594303"/>
                    <a:pt x="66829" y="588345"/>
                  </a:cubicBezTo>
                  <a:close/>
                  <a:moveTo>
                    <a:pt x="112393" y="678226"/>
                  </a:moveTo>
                  <a:cubicBezTo>
                    <a:pt x="107872" y="672568"/>
                    <a:pt x="105565" y="665247"/>
                    <a:pt x="106257" y="657831"/>
                  </a:cubicBezTo>
                  <a:lnTo>
                    <a:pt x="107498" y="655440"/>
                  </a:lnTo>
                  <a:lnTo>
                    <a:pt x="99597" y="636010"/>
                  </a:lnTo>
                  <a:cubicBezTo>
                    <a:pt x="99597" y="609200"/>
                    <a:pt x="120450" y="588347"/>
                    <a:pt x="147261" y="588347"/>
                  </a:cubicBezTo>
                  <a:cubicBezTo>
                    <a:pt x="174072" y="588346"/>
                    <a:pt x="194924" y="609199"/>
                    <a:pt x="194924" y="636010"/>
                  </a:cubicBezTo>
                  <a:cubicBezTo>
                    <a:pt x="194925" y="656118"/>
                    <a:pt x="183195" y="672875"/>
                    <a:pt x="166019" y="679996"/>
                  </a:cubicBezTo>
                  <a:lnTo>
                    <a:pt x="147935" y="683542"/>
                  </a:lnTo>
                  <a:lnTo>
                    <a:pt x="131801" y="688641"/>
                  </a:lnTo>
                  <a:cubicBezTo>
                    <a:pt x="123645" y="687879"/>
                    <a:pt x="116912" y="683884"/>
                    <a:pt x="112393" y="678226"/>
                  </a:cubicBezTo>
                  <a:close/>
                  <a:moveTo>
                    <a:pt x="177374" y="885319"/>
                  </a:moveTo>
                  <a:cubicBezTo>
                    <a:pt x="172652" y="879830"/>
                    <a:pt x="169974" y="872474"/>
                    <a:pt x="170736" y="864318"/>
                  </a:cubicBezTo>
                  <a:cubicBezTo>
                    <a:pt x="171567" y="855419"/>
                    <a:pt x="175088" y="849765"/>
                    <a:pt x="181574" y="844386"/>
                  </a:cubicBezTo>
                  <a:cubicBezTo>
                    <a:pt x="181574" y="844386"/>
                    <a:pt x="181713" y="842903"/>
                    <a:pt x="181713" y="842903"/>
                  </a:cubicBezTo>
                  <a:cubicBezTo>
                    <a:pt x="183237" y="826590"/>
                    <a:pt x="197970" y="813008"/>
                    <a:pt x="215766" y="814671"/>
                  </a:cubicBezTo>
                  <a:cubicBezTo>
                    <a:pt x="220215" y="815086"/>
                    <a:pt x="223182" y="815363"/>
                    <a:pt x="226009" y="817123"/>
                  </a:cubicBezTo>
                  <a:cubicBezTo>
                    <a:pt x="228365" y="791913"/>
                    <a:pt x="251068" y="773091"/>
                    <a:pt x="274657" y="776790"/>
                  </a:cubicBezTo>
                  <a:cubicBezTo>
                    <a:pt x="298386" y="779008"/>
                    <a:pt x="317346" y="800228"/>
                    <a:pt x="314990" y="825438"/>
                  </a:cubicBezTo>
                  <a:cubicBezTo>
                    <a:pt x="312773" y="849167"/>
                    <a:pt x="291553" y="868127"/>
                    <a:pt x="266342" y="865771"/>
                  </a:cubicBezTo>
                  <a:cubicBezTo>
                    <a:pt x="257444" y="864940"/>
                    <a:pt x="250305" y="861281"/>
                    <a:pt x="243307" y="856140"/>
                  </a:cubicBezTo>
                  <a:cubicBezTo>
                    <a:pt x="239648" y="863277"/>
                    <a:pt x="234505" y="870276"/>
                    <a:pt x="226675" y="874032"/>
                  </a:cubicBezTo>
                  <a:cubicBezTo>
                    <a:pt x="222462" y="887103"/>
                    <a:pt x="209627" y="896374"/>
                    <a:pt x="196280" y="895127"/>
                  </a:cubicBezTo>
                  <a:cubicBezTo>
                    <a:pt x="188864" y="894434"/>
                    <a:pt x="182097" y="890810"/>
                    <a:pt x="177374" y="885319"/>
                  </a:cubicBezTo>
                  <a:close/>
                  <a:moveTo>
                    <a:pt x="62662" y="666101"/>
                  </a:moveTo>
                  <a:cubicBezTo>
                    <a:pt x="59823" y="662469"/>
                    <a:pt x="58385" y="657847"/>
                    <a:pt x="58800" y="653398"/>
                  </a:cubicBezTo>
                  <a:cubicBezTo>
                    <a:pt x="59770" y="643018"/>
                    <a:pt x="69362" y="636433"/>
                    <a:pt x="78259" y="637264"/>
                  </a:cubicBezTo>
                  <a:cubicBezTo>
                    <a:pt x="88640" y="638235"/>
                    <a:pt x="95362" y="646343"/>
                    <a:pt x="94392" y="656724"/>
                  </a:cubicBezTo>
                  <a:cubicBezTo>
                    <a:pt x="93422" y="667105"/>
                    <a:pt x="83831" y="673689"/>
                    <a:pt x="74934" y="672857"/>
                  </a:cubicBezTo>
                  <a:cubicBezTo>
                    <a:pt x="69743" y="672373"/>
                    <a:pt x="65501" y="669732"/>
                    <a:pt x="62662" y="666101"/>
                  </a:cubicBezTo>
                  <a:close/>
                  <a:moveTo>
                    <a:pt x="20197" y="748335"/>
                  </a:moveTo>
                  <a:cubicBezTo>
                    <a:pt x="15996" y="743268"/>
                    <a:pt x="13619" y="736689"/>
                    <a:pt x="14243" y="730016"/>
                  </a:cubicBezTo>
                  <a:cubicBezTo>
                    <a:pt x="15490" y="716667"/>
                    <a:pt x="28463" y="705912"/>
                    <a:pt x="41809" y="707160"/>
                  </a:cubicBezTo>
                  <a:cubicBezTo>
                    <a:pt x="55157" y="708407"/>
                    <a:pt x="65912" y="721380"/>
                    <a:pt x="64665" y="734728"/>
                  </a:cubicBezTo>
                  <a:cubicBezTo>
                    <a:pt x="63417" y="748073"/>
                    <a:pt x="50583" y="757347"/>
                    <a:pt x="37097" y="757581"/>
                  </a:cubicBezTo>
                  <a:cubicBezTo>
                    <a:pt x="30424" y="756958"/>
                    <a:pt x="24398" y="753402"/>
                    <a:pt x="20197" y="748335"/>
                  </a:cubicBezTo>
                  <a:close/>
                  <a:moveTo>
                    <a:pt x="9944" y="879966"/>
                  </a:moveTo>
                  <a:cubicBezTo>
                    <a:pt x="2889" y="871456"/>
                    <a:pt x="-920" y="860255"/>
                    <a:pt x="190" y="848379"/>
                  </a:cubicBezTo>
                  <a:cubicBezTo>
                    <a:pt x="2409" y="824626"/>
                    <a:pt x="23464" y="807169"/>
                    <a:pt x="47215" y="809389"/>
                  </a:cubicBezTo>
                  <a:cubicBezTo>
                    <a:pt x="70969" y="811609"/>
                    <a:pt x="88425" y="832664"/>
                    <a:pt x="86205" y="856417"/>
                  </a:cubicBezTo>
                  <a:cubicBezTo>
                    <a:pt x="83985" y="880169"/>
                    <a:pt x="62931" y="897625"/>
                    <a:pt x="39177" y="895405"/>
                  </a:cubicBezTo>
                  <a:cubicBezTo>
                    <a:pt x="27302" y="894295"/>
                    <a:pt x="17000" y="888477"/>
                    <a:pt x="9944" y="8799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0714B5B1-803B-4347-A7A8-245903808622}"/>
              </a:ext>
            </a:extLst>
          </p:cNvPr>
          <p:cNvGrpSpPr/>
          <p:nvPr/>
        </p:nvGrpSpPr>
        <p:grpSpPr>
          <a:xfrm>
            <a:off x="9879149" y="5304052"/>
            <a:ext cx="1905973" cy="971458"/>
            <a:chOff x="394498" y="4213077"/>
            <a:chExt cx="4289882" cy="2186516"/>
          </a:xfrm>
        </p:grpSpPr>
        <p:sp>
          <p:nvSpPr>
            <p:cNvPr id="186" name="Freeform: Shape 168">
              <a:extLst>
                <a:ext uri="{FF2B5EF4-FFF2-40B4-BE49-F238E27FC236}">
                  <a16:creationId xmlns:a16="http://schemas.microsoft.com/office/drawing/2014/main" xmlns="" id="{B9B40201-40FB-4460-8E50-4259BF5DB58F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69">
              <a:extLst>
                <a:ext uri="{FF2B5EF4-FFF2-40B4-BE49-F238E27FC236}">
                  <a16:creationId xmlns:a16="http://schemas.microsoft.com/office/drawing/2014/main" xmlns="" id="{B2B2827D-BFB7-431B-AD55-FC12A2DCA178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70">
              <a:extLst>
                <a:ext uri="{FF2B5EF4-FFF2-40B4-BE49-F238E27FC236}">
                  <a16:creationId xmlns:a16="http://schemas.microsoft.com/office/drawing/2014/main" xmlns="" id="{BD3A297B-8C2A-4A7C-BD98-70606C85B6F4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71">
              <a:extLst>
                <a:ext uri="{FF2B5EF4-FFF2-40B4-BE49-F238E27FC236}">
                  <a16:creationId xmlns:a16="http://schemas.microsoft.com/office/drawing/2014/main" xmlns="" id="{2B33B7A8-0BAE-4C13-872E-1F2E9A1EECD7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72">
              <a:extLst>
                <a:ext uri="{FF2B5EF4-FFF2-40B4-BE49-F238E27FC236}">
                  <a16:creationId xmlns:a16="http://schemas.microsoft.com/office/drawing/2014/main" xmlns="" id="{2A2C6318-8DB4-4744-8F49-015AFDD5EA81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73">
              <a:extLst>
                <a:ext uri="{FF2B5EF4-FFF2-40B4-BE49-F238E27FC236}">
                  <a16:creationId xmlns:a16="http://schemas.microsoft.com/office/drawing/2014/main" xmlns="" id="{4B7D9BF2-A774-40EB-8987-0A8E1B332F16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74">
              <a:extLst>
                <a:ext uri="{FF2B5EF4-FFF2-40B4-BE49-F238E27FC236}">
                  <a16:creationId xmlns:a16="http://schemas.microsoft.com/office/drawing/2014/main" xmlns="" id="{EFC48FA5-C320-4F51-BD8B-A8802061CB5C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75">
              <a:extLst>
                <a:ext uri="{FF2B5EF4-FFF2-40B4-BE49-F238E27FC236}">
                  <a16:creationId xmlns:a16="http://schemas.microsoft.com/office/drawing/2014/main" xmlns="" id="{BD4C6DB9-64BD-495C-AF7A-E851B04E1BB3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76">
              <a:extLst>
                <a:ext uri="{FF2B5EF4-FFF2-40B4-BE49-F238E27FC236}">
                  <a16:creationId xmlns:a16="http://schemas.microsoft.com/office/drawing/2014/main" xmlns="" id="{15FFC418-C39E-4131-A5D6-E0BCCE58E57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77">
              <a:extLst>
                <a:ext uri="{FF2B5EF4-FFF2-40B4-BE49-F238E27FC236}">
                  <a16:creationId xmlns:a16="http://schemas.microsoft.com/office/drawing/2014/main" xmlns="" id="{E8760AB8-0D83-4E5A-90A7-1A314B3A0D97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78">
              <a:extLst>
                <a:ext uri="{FF2B5EF4-FFF2-40B4-BE49-F238E27FC236}">
                  <a16:creationId xmlns:a16="http://schemas.microsoft.com/office/drawing/2014/main" xmlns="" id="{BC86EB81-42BD-4267-BA6B-44C04869C686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79">
              <a:extLst>
                <a:ext uri="{FF2B5EF4-FFF2-40B4-BE49-F238E27FC236}">
                  <a16:creationId xmlns:a16="http://schemas.microsoft.com/office/drawing/2014/main" xmlns="" id="{1B66B9E1-9EF4-4B5A-A6AE-41AC7C04600A}"/>
                </a:ext>
              </a:extLst>
            </p:cNvPr>
            <p:cNvSpPr/>
            <p:nvPr/>
          </p:nvSpPr>
          <p:spPr>
            <a:xfrm>
              <a:off x="3997471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80">
              <a:extLst>
                <a:ext uri="{FF2B5EF4-FFF2-40B4-BE49-F238E27FC236}">
                  <a16:creationId xmlns:a16="http://schemas.microsoft.com/office/drawing/2014/main" xmlns="" id="{FB9795A1-F5B7-43D6-853F-B9D805FD6B6D}"/>
                </a:ext>
              </a:extLst>
            </p:cNvPr>
            <p:cNvSpPr/>
            <p:nvPr/>
          </p:nvSpPr>
          <p:spPr>
            <a:xfrm>
              <a:off x="4231389" y="4286353"/>
              <a:ext cx="187887" cy="183189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81">
              <a:extLst>
                <a:ext uri="{FF2B5EF4-FFF2-40B4-BE49-F238E27FC236}">
                  <a16:creationId xmlns:a16="http://schemas.microsoft.com/office/drawing/2014/main" xmlns="" id="{21787713-075E-4494-95D7-649E78292C7C}"/>
                </a:ext>
              </a:extLst>
            </p:cNvPr>
            <p:cNvSpPr/>
            <p:nvPr/>
          </p:nvSpPr>
          <p:spPr>
            <a:xfrm>
              <a:off x="1341698" y="431970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82">
              <a:extLst>
                <a:ext uri="{FF2B5EF4-FFF2-40B4-BE49-F238E27FC236}">
                  <a16:creationId xmlns:a16="http://schemas.microsoft.com/office/drawing/2014/main" xmlns="" id="{8C26208E-8FF0-49EB-A6B3-85CADC9F4644}"/>
                </a:ext>
              </a:extLst>
            </p:cNvPr>
            <p:cNvSpPr/>
            <p:nvPr/>
          </p:nvSpPr>
          <p:spPr>
            <a:xfrm>
              <a:off x="1576048" y="4319703"/>
              <a:ext cx="187887" cy="183189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183">
              <a:extLst>
                <a:ext uri="{FF2B5EF4-FFF2-40B4-BE49-F238E27FC236}">
                  <a16:creationId xmlns:a16="http://schemas.microsoft.com/office/drawing/2014/main" xmlns="" id="{70DF3BF2-3E55-4CF5-B46C-CDEFA2D98C64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84">
              <a:extLst>
                <a:ext uri="{FF2B5EF4-FFF2-40B4-BE49-F238E27FC236}">
                  <a16:creationId xmlns:a16="http://schemas.microsoft.com/office/drawing/2014/main" xmlns="" id="{192AAD30-DCB6-464C-8771-4F9EB48EB524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3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B6FFFE06-B842-4A48-B654-32531C150C27}"/>
              </a:ext>
            </a:extLst>
          </p:cNvPr>
          <p:cNvSpPr/>
          <p:nvPr/>
        </p:nvSpPr>
        <p:spPr>
          <a:xfrm>
            <a:off x="1" y="3212976"/>
            <a:ext cx="502500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BD34023-E098-40BD-B9E8-FA94D7BBCB50}"/>
              </a:ext>
            </a:extLst>
          </p:cNvPr>
          <p:cNvSpPr/>
          <p:nvPr/>
        </p:nvSpPr>
        <p:spPr>
          <a:xfrm>
            <a:off x="0" y="897340"/>
            <a:ext cx="54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7D9C1902-3DA6-45C8-A747-9D34854FBE3D}"/>
              </a:ext>
            </a:extLst>
          </p:cNvPr>
          <p:cNvSpPr/>
          <p:nvPr/>
        </p:nvSpPr>
        <p:spPr>
          <a:xfrm>
            <a:off x="110610" y="4043603"/>
            <a:ext cx="4274442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923A07-C4B9-4252-B01C-A32D2A897A84}"/>
              </a:ext>
            </a:extLst>
          </p:cNvPr>
          <p:cNvSpPr txBox="1"/>
          <p:nvPr/>
        </p:nvSpPr>
        <p:spPr>
          <a:xfrm>
            <a:off x="646592" y="976937"/>
            <a:ext cx="39002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GLIMPSES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GB" altLang="ko-KR" sz="4400" b="1" dirty="0" smtClean="0">
                <a:cs typeface="Arial" pitchFamily="34" charset="0"/>
              </a:rPr>
              <a:t>OF WEBAPP</a:t>
            </a:r>
            <a:endParaRPr lang="ko-KR" altLang="en-US" sz="4400" b="1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CA518D-72DB-4B6A-8684-47DA109F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3627" y="-453005"/>
            <a:ext cx="7586444" cy="6858000"/>
          </a:xfrm>
        </p:spPr>
      </p:sp>
      <p:pic>
        <p:nvPicPr>
          <p:cNvPr id="1026" name="Picture 2" descr="C:\Users\AARUSHI\Desktop\Hackathons\HACK-NU-THON\WhatsApp Image 2020-09-27 at 09.36.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7" y="1040235"/>
            <a:ext cx="6954472" cy="46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USHI\Desktop\Hackathons\HACK-NU-THON\CareConnect logo 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6" y="40436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138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120</cp:revision>
  <dcterms:created xsi:type="dcterms:W3CDTF">2019-01-14T06:35:35Z</dcterms:created>
  <dcterms:modified xsi:type="dcterms:W3CDTF">2020-09-27T06:18:41Z</dcterms:modified>
</cp:coreProperties>
</file>