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9" r:id="rId5"/>
    <p:sldId id="269" r:id="rId6"/>
    <p:sldId id="270" r:id="rId7"/>
    <p:sldId id="264" r:id="rId8"/>
    <p:sldId id="265" r:id="rId9"/>
    <p:sldId id="260" r:id="rId10"/>
    <p:sldId id="261" r:id="rId11"/>
    <p:sldId id="266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82B"/>
    <a:srgbClr val="C75806"/>
    <a:srgbClr val="000000"/>
    <a:srgbClr val="00499F"/>
    <a:srgbClr val="0CC1E0"/>
    <a:srgbClr val="1B00FE"/>
    <a:srgbClr val="0CA3D7"/>
    <a:srgbClr val="3839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48" autoAdjust="0"/>
    <p:restoredTop sz="94648" autoAdjust="0"/>
  </p:normalViewPr>
  <p:slideViewPr>
    <p:cSldViewPr>
      <p:cViewPr>
        <p:scale>
          <a:sx n="66" d="100"/>
          <a:sy n="66" d="100"/>
        </p:scale>
        <p:origin x="-1468" y="-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5610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fld id="{8E89E0D1-51E0-4A89-8950-CAD94CA3700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9901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260350"/>
            <a:ext cx="7058025" cy="115093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1484313"/>
            <a:ext cx="7058025" cy="72072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ru-RU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32F8E-256E-4ACB-B91F-417739C80DE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44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333375"/>
            <a:ext cx="2051050" cy="5975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333375"/>
            <a:ext cx="6003925" cy="5975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C17F43-657F-4224-B3FF-4C318040D80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584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4C9849-8B50-4C13-9303-8909C0B76CA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039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307356-22FC-41C8-B18D-7E9C13EBD75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023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498273-7F26-4B41-A3C3-0C8A87C2FBB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922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28775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28775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0E3C96-99BE-4884-B9E1-BB9598BB600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400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C758C-CD42-407C-B232-2AA6749BD1C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514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3B3BF8-DCAB-4DC5-9773-8228C941BC1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1709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EDD9D-F1AA-4F2F-B442-F9591D2C6C2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91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BFA2F8-FCD0-4CC6-85E6-5318EAE7104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32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2C0B3-FDDC-46CB-A4FC-E50B3C3B1FB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2340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69A367-3801-42DA-A1FF-D69E77326CF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333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1FF94B-E518-4AB5-BBFB-AFDCCD8056C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364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2765AE-CF80-4FC8-930E-E90B3517FF5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90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8D5020-1395-445D-8C76-D5A70C5D233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47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27487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27488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16BF1F-294C-42BA-A48C-29DE3CCAF1B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9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456E70-8DDA-4B52-998C-D4C0FF2E7D6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56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5AEFA-E3D9-4912-951A-60AFD4AD434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68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CB1D35-5BCD-41C0-BC4D-24B5C28EE48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84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8C29B1-DCC1-4F04-993B-A29AC45007C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97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3C2910-90CC-40E8-8223-21017C059C15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33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07375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22488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bg1"/>
                </a:solidFill>
              </a:defRPr>
            </a:lvl1pPr>
          </a:lstStyle>
          <a:p>
            <a:fld id="{8A07D1C0-D758-41A1-9D04-5B2739E56480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28775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rgbClr val="38393B"/>
                </a:solidFill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rgbClr val="38393B"/>
                </a:solidFill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rgbClr val="38393B"/>
                </a:solidFill>
              </a:defRPr>
            </a:lvl1pPr>
          </a:lstStyle>
          <a:p>
            <a:fld id="{93BA6F0D-8F66-47AC-8F69-A7798A6E38F0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38393B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38393B"/>
          </a:solidFill>
          <a:latin typeface="Georg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38393B"/>
          </a:solidFill>
          <a:latin typeface="Georg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38393B"/>
          </a:solidFill>
          <a:latin typeface="Georg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38393B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38393B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38393B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38393B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38393B"/>
          </a:solidFill>
          <a:latin typeface="Georg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38393B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38393B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38393B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38393B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38393B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38393B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38393B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38393B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38393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395536" y="1124744"/>
            <a:ext cx="8568951" cy="648494"/>
          </a:xfrm>
        </p:spPr>
        <p:txBody>
          <a:bodyPr/>
          <a:lstStyle/>
          <a:p>
            <a:r>
              <a:rPr lang="en-IN" dirty="0" smtClean="0"/>
              <a:t>Multi-Functional educational </a:t>
            </a:r>
            <a:r>
              <a:rPr lang="en-IN" dirty="0" err="1" smtClean="0"/>
              <a:t>webapp</a:t>
            </a:r>
            <a:endParaRPr lang="en-US" dirty="0"/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1043608" y="1844824"/>
            <a:ext cx="6911975" cy="5032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2800" dirty="0" smtClean="0">
                <a:solidFill>
                  <a:schemeClr val="bg1"/>
                </a:solidFill>
                <a:latin typeface="Algerian" pitchFamily="82" charset="0"/>
              </a:rPr>
              <a:t>Team  </a:t>
            </a:r>
            <a:r>
              <a:rPr lang="en-US" sz="2800" dirty="0" err="1" smtClean="0">
                <a:solidFill>
                  <a:schemeClr val="bg1"/>
                </a:solidFill>
                <a:latin typeface="Algerian" pitchFamily="82" charset="0"/>
              </a:rPr>
              <a:t>BugZero</a:t>
            </a:r>
            <a:endParaRPr lang="uk-UA"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AARUSHI\Desktop\UI files\e-Pathshala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16632"/>
            <a:ext cx="3528391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87824" y="4797152"/>
            <a:ext cx="3312368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Team Members-</a:t>
            </a:r>
          </a:p>
          <a:p>
            <a:pPr marL="342900" indent="-342900">
              <a:buAutoNum type="arabicPeriod"/>
            </a:pPr>
            <a:r>
              <a:rPr lang="en-IN" sz="2400" dirty="0" err="1" smtClean="0"/>
              <a:t>Aarushi</a:t>
            </a:r>
            <a:r>
              <a:rPr lang="en-IN" sz="2400" dirty="0" smtClean="0"/>
              <a:t> Sharma</a:t>
            </a:r>
          </a:p>
          <a:p>
            <a:pPr marL="342900" indent="-342900">
              <a:buAutoNum type="arabicPeriod"/>
            </a:pPr>
            <a:r>
              <a:rPr lang="en-IN" sz="2400" dirty="0" err="1" smtClean="0"/>
              <a:t>Prachi</a:t>
            </a:r>
            <a:r>
              <a:rPr lang="en-IN" sz="2400" dirty="0" smtClean="0"/>
              <a:t> Singh</a:t>
            </a:r>
          </a:p>
          <a:p>
            <a:pPr marL="342900" indent="-342900">
              <a:buAutoNum type="arabicPeriod"/>
            </a:pPr>
            <a:r>
              <a:rPr lang="en-IN" sz="2400" dirty="0" err="1" smtClean="0"/>
              <a:t>K.Kirti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0C-2C60-4405-AABA-AD9EA7153E1B}" type="slidenum">
              <a:rPr lang="ru-RU"/>
              <a:pPr/>
              <a:t>10</a:t>
            </a:fld>
            <a:endParaRPr lang="ru-RU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188640"/>
            <a:ext cx="3600648" cy="936625"/>
          </a:xfrm>
          <a:solidFill>
            <a:schemeClr val="bg2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That’s it  !</a:t>
            </a:r>
            <a:endParaRPr lang="uk-UA" dirty="0"/>
          </a:p>
        </p:txBody>
      </p:sp>
      <p:pic>
        <p:nvPicPr>
          <p:cNvPr id="10242" name="Picture 2" descr="C:\Users\AARUSHI\Desktop\UI files\e-Pathshala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589240"/>
            <a:ext cx="2448272" cy="79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How To Write A Thank You Note In Five Easy Step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How To Write A Thank You Note In Five Easy Step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8" descr="How To Write A Thank You Note In Five Easy Step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0" descr="How To Write A Thank You Note In Five Easy Step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51" name="Picture 11" descr="C:\Users\AARUSHI\Desktop\SheHacks\down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816"/>
            <a:ext cx="5904655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93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0C-2C60-4405-AABA-AD9EA7153E1B}" type="slidenum">
              <a:rPr lang="ru-RU"/>
              <a:pPr/>
              <a:t>2</a:t>
            </a:fld>
            <a:endParaRPr lang="ru-RU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5400675" cy="936625"/>
          </a:xfrm>
        </p:spPr>
        <p:txBody>
          <a:bodyPr/>
          <a:lstStyle/>
          <a:p>
            <a:r>
              <a:rPr lang="en-IN" dirty="0" smtClean="0"/>
              <a:t>ABOUT US !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302274" y="1844824"/>
            <a:ext cx="8496944" cy="37856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E-</a:t>
            </a:r>
            <a:r>
              <a:rPr lang="en-US" sz="2400" dirty="0" err="1"/>
              <a:t>pathshala</a:t>
            </a:r>
            <a:r>
              <a:rPr lang="en-US" sz="2400" dirty="0"/>
              <a:t> educational services Ltd. is an Indian educational technology (</a:t>
            </a:r>
            <a:r>
              <a:rPr lang="en-US" sz="2400" dirty="0" err="1"/>
              <a:t>EdTech</a:t>
            </a:r>
            <a:r>
              <a:rPr lang="en-US" sz="2400" dirty="0"/>
              <a:t>) and online tutoring </a:t>
            </a:r>
            <a:r>
              <a:rPr lang="en-US" sz="2400" dirty="0" err="1" smtClean="0"/>
              <a:t>webapp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b="0" dirty="0" smtClean="0"/>
              <a:t>1. You </a:t>
            </a:r>
            <a:r>
              <a:rPr lang="en-US" sz="2400" b="0" dirty="0"/>
              <a:t>can choose courses of your choice at free or buy one!</a:t>
            </a:r>
          </a:p>
          <a:p>
            <a:r>
              <a:rPr lang="en-US" sz="2400" b="0" dirty="0" smtClean="0"/>
              <a:t>2. Test </a:t>
            </a:r>
            <a:r>
              <a:rPr lang="en-US" sz="2400" b="0" dirty="0"/>
              <a:t>yourself with our quizzes and </a:t>
            </a:r>
            <a:r>
              <a:rPr lang="en-US" sz="2400" b="0" dirty="0" smtClean="0"/>
              <a:t>assessments</a:t>
            </a:r>
            <a:endParaRPr lang="en-US" sz="2400" b="0" dirty="0"/>
          </a:p>
          <a:p>
            <a:r>
              <a:rPr lang="en-US" sz="2400" b="0" dirty="0" smtClean="0"/>
              <a:t>3. Have </a:t>
            </a:r>
            <a:r>
              <a:rPr lang="en-US" sz="2400" b="0" dirty="0"/>
              <a:t>a doubt? Clarify with a mentor or just chat right away!</a:t>
            </a:r>
          </a:p>
          <a:p>
            <a:r>
              <a:rPr lang="en-US" sz="2400" b="0" dirty="0" smtClean="0"/>
              <a:t>4. Also </a:t>
            </a:r>
            <a:r>
              <a:rPr lang="en-US" sz="2400" b="0" dirty="0"/>
              <a:t>win points for performing exceptionally well!</a:t>
            </a:r>
          </a:p>
          <a:p>
            <a:endParaRPr lang="en-IN" sz="2400" dirty="0"/>
          </a:p>
        </p:txBody>
      </p:sp>
      <p:pic>
        <p:nvPicPr>
          <p:cNvPr id="7170" name="Picture 2" descr="C:\Users\AARUSHI\Desktop\UI files\e-Pathshala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877272"/>
            <a:ext cx="2088232" cy="64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8EEE-F13B-4671-843C-1F1619AD0F59}" type="slidenum">
              <a:rPr lang="ru-RU"/>
              <a:pPr/>
              <a:t>3</a:t>
            </a:fld>
            <a:endParaRPr 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188640"/>
            <a:ext cx="6840538" cy="719361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2">
                <a:lumMod val="85000"/>
                <a:lumOff val="15000"/>
              </a:schemeClr>
            </a:solidFill>
          </a:ln>
        </p:spPr>
        <p:txBody>
          <a:bodyPr/>
          <a:lstStyle/>
          <a:p>
            <a:pPr algn="ctr"/>
            <a:r>
              <a:rPr lang="en-US" b="1" u="sng" dirty="0" smtClean="0"/>
              <a:t>e-</a:t>
            </a:r>
            <a:r>
              <a:rPr lang="en-US" b="1" u="sng" dirty="0" err="1" smtClean="0"/>
              <a:t>Pathshala</a:t>
            </a:r>
            <a:endParaRPr lang="en-US" b="1" u="sng" dirty="0"/>
          </a:p>
        </p:txBody>
      </p:sp>
      <p:pic>
        <p:nvPicPr>
          <p:cNvPr id="2050" name="Picture 2" descr="C:\Users\AARUSHI\Desktop\UI files\e-Pathshala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381" y="1340768"/>
            <a:ext cx="3559481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ARUSHI\Desktop\UI files\UI Designs_E-Pathshala\Screenshot (250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780928"/>
            <a:ext cx="5904656" cy="364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8EEE-F13B-4671-843C-1F1619AD0F59}" type="slidenum">
              <a:rPr lang="ru-RU"/>
              <a:pPr/>
              <a:t>4</a:t>
            </a:fld>
            <a:endParaRPr 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260649"/>
            <a:ext cx="3311897" cy="936104"/>
          </a:xfrm>
          <a:solidFill>
            <a:schemeClr val="accent1">
              <a:lumMod val="9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/>
          <a:lstStyle/>
          <a:p>
            <a:pPr algn="ctr"/>
            <a:r>
              <a:rPr lang="en-US" b="1" dirty="0" smtClean="0"/>
              <a:t>Amazing UI</a:t>
            </a:r>
            <a:endParaRPr lang="en-US" b="1" dirty="0"/>
          </a:p>
        </p:txBody>
      </p:sp>
      <p:pic>
        <p:nvPicPr>
          <p:cNvPr id="3075" name="Picture 3" descr="C:\Users\AARUSHI\Desktop\UI files\UI Designs_E-Pathshala\Screenshot (254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301689"/>
            <a:ext cx="553176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AARUSHI\Desktop\UI files\UI Designs_E-Pathshala\Screenshot (253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999996"/>
            <a:ext cx="5616624" cy="287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AARUSHI\Desktop\UI files\e-Pathshala 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021288"/>
            <a:ext cx="1388368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022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8EEE-F13B-4671-843C-1F1619AD0F59}" type="slidenum">
              <a:rPr lang="ru-RU"/>
              <a:pPr/>
              <a:t>5</a:t>
            </a:fld>
            <a:endParaRPr 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333375"/>
            <a:ext cx="6984305" cy="719361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accent1">
                <a:lumMod val="10000"/>
              </a:schemeClr>
            </a:solidFill>
          </a:ln>
        </p:spPr>
        <p:txBody>
          <a:bodyPr/>
          <a:lstStyle/>
          <a:p>
            <a:pPr algn="ctr"/>
            <a:r>
              <a:rPr lang="en-US" b="1" dirty="0" smtClean="0"/>
              <a:t>Get Started</a:t>
            </a:r>
            <a:endParaRPr lang="en-US" b="1" dirty="0"/>
          </a:p>
        </p:txBody>
      </p:sp>
      <p:pic>
        <p:nvPicPr>
          <p:cNvPr id="4098" name="Picture 2" descr="C:\Users\AARUSHI\Desktop\UI files\UI Designs_E-Pathshala\Screenshot (256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696" y="1196752"/>
            <a:ext cx="5384304" cy="302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ARUSHI\Desktop\UI files\UI Designs_E-Pathshala\Screenshot (255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77072"/>
            <a:ext cx="5384304" cy="276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AARUSHI\Desktop\UI files\e-Pathshala 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949280"/>
            <a:ext cx="16764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579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0C-2C60-4405-AABA-AD9EA7153E1B}" type="slidenum">
              <a:rPr lang="ru-RU"/>
              <a:pPr/>
              <a:t>6</a:t>
            </a:fld>
            <a:endParaRPr lang="ru-RU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5400675" cy="936625"/>
          </a:xfrm>
        </p:spPr>
        <p:txBody>
          <a:bodyPr/>
          <a:lstStyle/>
          <a:p>
            <a:r>
              <a:rPr lang="en-US" dirty="0" smtClean="0"/>
              <a:t>FUNCTIONALITIES</a:t>
            </a:r>
            <a:endParaRPr lang="uk-UA" dirty="0"/>
          </a:p>
        </p:txBody>
      </p:sp>
      <p:pic>
        <p:nvPicPr>
          <p:cNvPr id="5122" name="Picture 2" descr="C:\Users\AARUSHI\Desktop\UI files\UI Designs_E-Pathshala\Screenshot (258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356992"/>
            <a:ext cx="442798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ARUSHI\Desktop\UI files\UI Designs_E-Pathshala\Screenshot (257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4608512" cy="303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AARUSHI\Desktop\UI files\e-Pathshala 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60" y="5373216"/>
            <a:ext cx="2252464" cy="86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54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0C-2C60-4405-AABA-AD9EA7153E1B}" type="slidenum">
              <a:rPr lang="ru-RU"/>
              <a:pPr/>
              <a:t>7</a:t>
            </a:fld>
            <a:endParaRPr lang="ru-RU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5400675" cy="936625"/>
          </a:xfrm>
        </p:spPr>
        <p:txBody>
          <a:bodyPr/>
          <a:lstStyle/>
          <a:p>
            <a:r>
              <a:rPr lang="en-US" dirty="0" smtClean="0"/>
              <a:t>SELECT YOUR CHOICE!</a:t>
            </a:r>
            <a:endParaRPr lang="uk-UA" dirty="0"/>
          </a:p>
        </p:txBody>
      </p:sp>
      <p:pic>
        <p:nvPicPr>
          <p:cNvPr id="6146" name="Picture 2" descr="C:\Users\AARUSHI\Desktop\UI files\UI Designs_E-Pathshala\Screenshot (260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4211960" cy="379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ARUSHI\Desktop\UI files\UI Designs_E-Pathshala\Screenshot (259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015424"/>
            <a:ext cx="4752528" cy="379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AARUSHI\Desktop\UI files\e-Pathshala 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661248"/>
            <a:ext cx="1872208" cy="64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96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8EEE-F13B-4671-843C-1F1619AD0F59}" type="slidenum">
              <a:rPr lang="ru-RU"/>
              <a:pPr/>
              <a:t>8</a:t>
            </a:fld>
            <a:endParaRPr 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333375"/>
            <a:ext cx="3240360" cy="863377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10000"/>
              </a:schemeClr>
            </a:solidFill>
          </a:ln>
        </p:spPr>
        <p:txBody>
          <a:bodyPr/>
          <a:lstStyle/>
          <a:p>
            <a:pPr algn="ctr"/>
            <a:r>
              <a:rPr lang="en-US" dirty="0" smtClean="0"/>
              <a:t>More to it!</a:t>
            </a:r>
            <a:endParaRPr lang="en-US" dirty="0"/>
          </a:p>
        </p:txBody>
      </p:sp>
      <p:pic>
        <p:nvPicPr>
          <p:cNvPr id="8194" name="Picture 2" descr="C:\Users\AARUSHI\Desktop\UI files\UI Designs_E-Pathshala\Screenshot (26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901296"/>
            <a:ext cx="5743158" cy="287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AARUSHI\Desktop\UI files\UI Designs_E-Pathshala\Screenshot (26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416" y="1339995"/>
            <a:ext cx="5256584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984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8EEE-F13B-4671-843C-1F1619AD0F59}" type="slidenum">
              <a:rPr lang="ru-RU"/>
              <a:pPr/>
              <a:t>9</a:t>
            </a:fld>
            <a:endParaRPr 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72307" y="116633"/>
            <a:ext cx="4103985" cy="648072"/>
          </a:xfrm>
          <a:solidFill>
            <a:schemeClr val="bg1">
              <a:lumMod val="9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en-US" dirty="0" smtClean="0"/>
              <a:t>TEST YOURSELF</a:t>
            </a:r>
            <a:endParaRPr lang="en-US" dirty="0"/>
          </a:p>
        </p:txBody>
      </p:sp>
      <p:pic>
        <p:nvPicPr>
          <p:cNvPr id="9218" name="Picture 2" descr="C:\Users\AARUSHI\Desktop\UI files\UI Designs_E-Pathshala\Screenshot (267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005063"/>
            <a:ext cx="4824536" cy="285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AARUSHI\Desktop\UI files\UI Designs_E-Pathshala\Screenshot (266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5" y="990228"/>
            <a:ext cx="4816813" cy="314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AARUSHI\Desktop\UI files\e-Pathshala 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661248"/>
            <a:ext cx="16764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35909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orgi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orgia" pitchFamily="18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orgi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orgia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58</TotalTime>
  <Words>110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template</vt:lpstr>
      <vt:lpstr>Custom Design</vt:lpstr>
      <vt:lpstr>Multi-Functional educational webapp</vt:lpstr>
      <vt:lpstr>ABOUT US !</vt:lpstr>
      <vt:lpstr>e-Pathshala</vt:lpstr>
      <vt:lpstr>Amazing UI</vt:lpstr>
      <vt:lpstr>Get Started</vt:lpstr>
      <vt:lpstr>FUNCTIONALITIES</vt:lpstr>
      <vt:lpstr>SELECT YOUR CHOICE!</vt:lpstr>
      <vt:lpstr>More to it!</vt:lpstr>
      <vt:lpstr>TEST YOURSELF</vt:lpstr>
      <vt:lpstr>That’s it  !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HP</dc:creator>
  <cp:lastModifiedBy>HP</cp:lastModifiedBy>
  <cp:revision>6</cp:revision>
  <dcterms:created xsi:type="dcterms:W3CDTF">2021-03-13T18:40:30Z</dcterms:created>
  <dcterms:modified xsi:type="dcterms:W3CDTF">2021-03-14T03:27:27Z</dcterms:modified>
</cp:coreProperties>
</file>