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385D7-49A1-4FA5-A2D6-A7392D6DFDFA}" v="2" dt="2025-01-05T15:54:19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en Das" userId="d19a25f4-ad34-4a29-8507-f2acd01517cf" providerId="ADAL" clId="{648385D7-49A1-4FA5-A2D6-A7392D6DFDFA}"/>
    <pc:docChg chg="undo custSel addSld delSld modSld">
      <pc:chgData name="Soumen Das" userId="d19a25f4-ad34-4a29-8507-f2acd01517cf" providerId="ADAL" clId="{648385D7-49A1-4FA5-A2D6-A7392D6DFDFA}" dt="2025-01-05T15:54:49.979" v="118" actId="20577"/>
      <pc:docMkLst>
        <pc:docMk/>
      </pc:docMkLst>
      <pc:sldChg chg="new del">
        <pc:chgData name="Soumen Das" userId="d19a25f4-ad34-4a29-8507-f2acd01517cf" providerId="ADAL" clId="{648385D7-49A1-4FA5-A2D6-A7392D6DFDFA}" dt="2025-01-05T15:54:22.194" v="79" actId="47"/>
        <pc:sldMkLst>
          <pc:docMk/>
          <pc:sldMk cId="1973651933" sldId="256"/>
        </pc:sldMkLst>
      </pc:sldChg>
      <pc:sldChg chg="delSp modSp new mod">
        <pc:chgData name="Soumen Das" userId="d19a25f4-ad34-4a29-8507-f2acd01517cf" providerId="ADAL" clId="{648385D7-49A1-4FA5-A2D6-A7392D6DFDFA}" dt="2025-01-05T15:21:03.285" v="13" actId="20577"/>
        <pc:sldMkLst>
          <pc:docMk/>
          <pc:sldMk cId="3965157510" sldId="257"/>
        </pc:sldMkLst>
        <pc:spChg chg="del">
          <ac:chgData name="Soumen Das" userId="d19a25f4-ad34-4a29-8507-f2acd01517cf" providerId="ADAL" clId="{648385D7-49A1-4FA5-A2D6-A7392D6DFDFA}" dt="2025-01-05T15:20:45.989" v="2" actId="478"/>
          <ac:spMkLst>
            <pc:docMk/>
            <pc:sldMk cId="3965157510" sldId="257"/>
            <ac:spMk id="2" creationId="{A49888C8-47F1-6E61-7C05-20BBFD7D8480}"/>
          </ac:spMkLst>
        </pc:spChg>
        <pc:spChg chg="mod">
          <ac:chgData name="Soumen Das" userId="d19a25f4-ad34-4a29-8507-f2acd01517cf" providerId="ADAL" clId="{648385D7-49A1-4FA5-A2D6-A7392D6DFDFA}" dt="2025-01-05T15:21:03.285" v="13" actId="20577"/>
          <ac:spMkLst>
            <pc:docMk/>
            <pc:sldMk cId="3965157510" sldId="257"/>
            <ac:spMk id="3" creationId="{A0B3FEF7-CB7D-E2BD-3262-567BA5DE86CD}"/>
          </ac:spMkLst>
        </pc:spChg>
      </pc:sldChg>
      <pc:sldChg chg="delSp modSp new mod">
        <pc:chgData name="Soumen Das" userId="d19a25f4-ad34-4a29-8507-f2acd01517cf" providerId="ADAL" clId="{648385D7-49A1-4FA5-A2D6-A7392D6DFDFA}" dt="2025-01-05T15:22:43.792" v="21" actId="20577"/>
        <pc:sldMkLst>
          <pc:docMk/>
          <pc:sldMk cId="3266892050" sldId="258"/>
        </pc:sldMkLst>
        <pc:spChg chg="del">
          <ac:chgData name="Soumen Das" userId="d19a25f4-ad34-4a29-8507-f2acd01517cf" providerId="ADAL" clId="{648385D7-49A1-4FA5-A2D6-A7392D6DFDFA}" dt="2025-01-05T15:21:53.710" v="15" actId="478"/>
          <ac:spMkLst>
            <pc:docMk/>
            <pc:sldMk cId="3266892050" sldId="258"/>
            <ac:spMk id="2" creationId="{6DBD7730-1AEE-AFA9-E8DF-5A7B72CC6B5E}"/>
          </ac:spMkLst>
        </pc:spChg>
        <pc:spChg chg="mod">
          <ac:chgData name="Soumen Das" userId="d19a25f4-ad34-4a29-8507-f2acd01517cf" providerId="ADAL" clId="{648385D7-49A1-4FA5-A2D6-A7392D6DFDFA}" dt="2025-01-05T15:22:43.792" v="21" actId="20577"/>
          <ac:spMkLst>
            <pc:docMk/>
            <pc:sldMk cId="3266892050" sldId="258"/>
            <ac:spMk id="3" creationId="{ACFDDA82-3E6A-E2EF-15DE-D6716A5AE6DB}"/>
          </ac:spMkLst>
        </pc:spChg>
      </pc:sldChg>
      <pc:sldChg chg="delSp modSp new mod">
        <pc:chgData name="Soumen Das" userId="d19a25f4-ad34-4a29-8507-f2acd01517cf" providerId="ADAL" clId="{648385D7-49A1-4FA5-A2D6-A7392D6DFDFA}" dt="2025-01-05T15:24:19.020" v="35" actId="5793"/>
        <pc:sldMkLst>
          <pc:docMk/>
          <pc:sldMk cId="2361200319" sldId="259"/>
        </pc:sldMkLst>
        <pc:spChg chg="del">
          <ac:chgData name="Soumen Das" userId="d19a25f4-ad34-4a29-8507-f2acd01517cf" providerId="ADAL" clId="{648385D7-49A1-4FA5-A2D6-A7392D6DFDFA}" dt="2025-01-05T15:23:18.648" v="23" actId="478"/>
          <ac:spMkLst>
            <pc:docMk/>
            <pc:sldMk cId="2361200319" sldId="259"/>
            <ac:spMk id="2" creationId="{4ED0D5AB-82CF-34E6-FD77-68C7A7600A80}"/>
          </ac:spMkLst>
        </pc:spChg>
        <pc:spChg chg="mod">
          <ac:chgData name="Soumen Das" userId="d19a25f4-ad34-4a29-8507-f2acd01517cf" providerId="ADAL" clId="{648385D7-49A1-4FA5-A2D6-A7392D6DFDFA}" dt="2025-01-05T15:24:19.020" v="35" actId="5793"/>
          <ac:spMkLst>
            <pc:docMk/>
            <pc:sldMk cId="2361200319" sldId="259"/>
            <ac:spMk id="3" creationId="{36473280-0F25-8203-64D3-191972D39831}"/>
          </ac:spMkLst>
        </pc:spChg>
      </pc:sldChg>
      <pc:sldChg chg="addSp delSp modSp new mod">
        <pc:chgData name="Soumen Das" userId="d19a25f4-ad34-4a29-8507-f2acd01517cf" providerId="ADAL" clId="{648385D7-49A1-4FA5-A2D6-A7392D6DFDFA}" dt="2025-01-05T15:25:50.204" v="42" actId="27614"/>
        <pc:sldMkLst>
          <pc:docMk/>
          <pc:sldMk cId="1079806654" sldId="260"/>
        </pc:sldMkLst>
        <pc:spChg chg="del">
          <ac:chgData name="Soumen Das" userId="d19a25f4-ad34-4a29-8507-f2acd01517cf" providerId="ADAL" clId="{648385D7-49A1-4FA5-A2D6-A7392D6DFDFA}" dt="2025-01-05T15:25:31.433" v="37" actId="478"/>
          <ac:spMkLst>
            <pc:docMk/>
            <pc:sldMk cId="1079806654" sldId="260"/>
            <ac:spMk id="2" creationId="{782E216E-FA20-30A5-CC8A-BB9E4DD05513}"/>
          </ac:spMkLst>
        </pc:spChg>
        <pc:spChg chg="del mod">
          <ac:chgData name="Soumen Das" userId="d19a25f4-ad34-4a29-8507-f2acd01517cf" providerId="ADAL" clId="{648385D7-49A1-4FA5-A2D6-A7392D6DFDFA}" dt="2025-01-05T15:25:43.707" v="40" actId="931"/>
          <ac:spMkLst>
            <pc:docMk/>
            <pc:sldMk cId="1079806654" sldId="260"/>
            <ac:spMk id="3" creationId="{1A3A04F2-7C59-DDCF-9722-8D047E7C4AC6}"/>
          </ac:spMkLst>
        </pc:spChg>
        <pc:picChg chg="add mod">
          <ac:chgData name="Soumen Das" userId="d19a25f4-ad34-4a29-8507-f2acd01517cf" providerId="ADAL" clId="{648385D7-49A1-4FA5-A2D6-A7392D6DFDFA}" dt="2025-01-05T15:25:50.204" v="42" actId="27614"/>
          <ac:picMkLst>
            <pc:docMk/>
            <pc:sldMk cId="1079806654" sldId="260"/>
            <ac:picMk id="5" creationId="{E8FDA9AA-A4A6-084B-4A38-2E47FC017DBB}"/>
          </ac:picMkLst>
        </pc:picChg>
      </pc:sldChg>
      <pc:sldChg chg="delSp modSp new mod">
        <pc:chgData name="Soumen Das" userId="d19a25f4-ad34-4a29-8507-f2acd01517cf" providerId="ADAL" clId="{648385D7-49A1-4FA5-A2D6-A7392D6DFDFA}" dt="2025-01-05T15:39:27.976" v="77" actId="20577"/>
        <pc:sldMkLst>
          <pc:docMk/>
          <pc:sldMk cId="2823422567" sldId="261"/>
        </pc:sldMkLst>
        <pc:spChg chg="del">
          <ac:chgData name="Soumen Das" userId="d19a25f4-ad34-4a29-8507-f2acd01517cf" providerId="ADAL" clId="{648385D7-49A1-4FA5-A2D6-A7392D6DFDFA}" dt="2025-01-05T15:38:57.005" v="45" actId="478"/>
          <ac:spMkLst>
            <pc:docMk/>
            <pc:sldMk cId="2823422567" sldId="261"/>
            <ac:spMk id="2" creationId="{7B668D34-04EC-A837-48FC-3B194D10043A}"/>
          </ac:spMkLst>
        </pc:spChg>
        <pc:spChg chg="mod">
          <ac:chgData name="Soumen Das" userId="d19a25f4-ad34-4a29-8507-f2acd01517cf" providerId="ADAL" clId="{648385D7-49A1-4FA5-A2D6-A7392D6DFDFA}" dt="2025-01-05T15:39:27.976" v="77" actId="20577"/>
          <ac:spMkLst>
            <pc:docMk/>
            <pc:sldMk cId="2823422567" sldId="261"/>
            <ac:spMk id="3" creationId="{331ABB3C-FBA9-656E-A1CC-31808E7D357E}"/>
          </ac:spMkLst>
        </pc:spChg>
      </pc:sldChg>
      <pc:sldChg chg="modSp add mod">
        <pc:chgData name="Soumen Das" userId="d19a25f4-ad34-4a29-8507-f2acd01517cf" providerId="ADAL" clId="{648385D7-49A1-4FA5-A2D6-A7392D6DFDFA}" dt="2025-01-05T15:54:49.979" v="118" actId="20577"/>
        <pc:sldMkLst>
          <pc:docMk/>
          <pc:sldMk cId="3290269642" sldId="275"/>
        </pc:sldMkLst>
        <pc:spChg chg="mod">
          <ac:chgData name="Soumen Das" userId="d19a25f4-ad34-4a29-8507-f2acd01517cf" providerId="ADAL" clId="{648385D7-49A1-4FA5-A2D6-A7392D6DFDFA}" dt="2025-01-05T15:54:49.979" v="118" actId="20577"/>
          <ac:spMkLst>
            <pc:docMk/>
            <pc:sldMk cId="3290269642" sldId="27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5DAF-08AC-43BE-9E9B-6E05F20D979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4949B-D4B0-4637-8AD6-6BB917D25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7/24/2013</a:t>
            </a:r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BD26-AB09-D04A-73C1-02C31CBA3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BC34-A6C0-8043-305C-D6CF6FA0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284A-18A4-8A27-0687-6D59B1EE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72D8-091E-3BE5-33ED-5942AE1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191E-3E39-6DB9-85AC-69D1CDA2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E4F3-F03D-D875-E59F-E6B049D7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6607-B50C-E8C7-E063-6D2A89C99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BA63-E03A-C206-8541-77A241E1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0C7F-0784-BC3E-A410-E5D9DD51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DCFD3-C2D0-53DE-8D28-FB698981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E8441-C660-34B2-2C85-2B616CC48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DC2A5-5CC6-B6CD-7CD7-F83E5081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8D26-033E-D453-218B-61B4469F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439F-292D-A434-2D20-746C5B5A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78FF-F135-E937-99FC-CE86F72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CA9-97F5-6DD4-A698-0193E7B6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275-AEF9-4C6D-074D-28EC81EB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2E15-CB8D-B5F6-9871-D85D0FC4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9892-CBE6-51A5-273D-37DC76BC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0833-A362-76F6-2307-8EADDD32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44F-35BE-82C9-9EE7-3CE25325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2127-A997-4AED-87B6-69E20DD0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FD5E-A3FE-BE05-63F6-5F341A9E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C6FD-F8AE-E191-D36D-59A3847C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9204-0014-3FF3-4596-BC4A76E7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7B62-5B5E-5527-31AC-4C9B086F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8652-B4DA-02B2-CD7F-98EC0F4E6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340BB-8A54-415C-DF4F-B92F6C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0DA2-54A1-B02B-4749-249D1E3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B2CA-9DE0-4C0B-B20E-A1D839CA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937F-B217-210B-EF58-37915D10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70F2-9EED-C1A0-7F52-B68518B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9364-C2AC-8F78-47A5-E4E885B2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D32A-7A68-7019-5B91-FDCC567D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53A4-883B-BE19-4F69-C447B0EB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FB571-39AF-5CAF-69D4-56E3B713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2BC28-0C3B-465D-FD81-7893FC90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3A24A-E944-FB22-A1C2-2D85F91B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3EDB-10D3-9569-ADF4-271CF990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8630-8261-39D3-BC3C-7A424092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6194-39EC-CAFB-D606-041C0A71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D57E6-5E41-1B46-F638-7A205550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13AC6-D97F-1086-6287-71A3EC7C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14635-D16E-3660-9CA3-FEEC2586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8F415-18F4-2D85-E0AE-EB4C6D9B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9B39C-5A10-60F6-63AE-204F9523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525F-F050-1C4C-C66C-59AEA953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44D6-D29C-888B-7C66-0A1B1E5C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899D-9F4B-6D70-AC3E-346529449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3693-14CE-E323-A748-4707CF5D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A3988-43AF-F873-101F-4B5C674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DC1CA-D00B-365F-623E-79E335ED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619E-334D-C127-BA1C-6DB5060D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31D17-3B46-D0CB-664A-0BD3AADCC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92093-831A-624F-04CC-12E694DB7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371-963C-755B-23AA-4D24E71C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024F1-78D0-9D5C-DB3D-106CF374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5150-FDED-4B9E-828F-3106B33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74A84-70F0-837D-F4F0-F11B61CF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D6355-135F-B700-9747-926A3BFD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5844-E45F-C440-AEA9-3592AB9FD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2EBE1-670B-4D4E-BCCE-ADDDD784C42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1371-4112-0265-E042-E2740062A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E6A9-0B68-9A73-3536-7A543845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40DD-C4EB-492E-9474-42B33484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8EC6-D07E-4A3F-85DE-74740372DE55}" type="slidenum">
              <a:rPr lang="en-US" smtClean="0"/>
              <a:t>1</a:t>
            </a:fld>
            <a:endParaRPr lang="en-US"/>
          </a:p>
        </p:txBody>
      </p:sp>
      <p:sp>
        <p:nvSpPr>
          <p:cNvPr id="7" name="Google Shape;187;p25"/>
          <p:cNvSpPr txBox="1"/>
          <p:nvPr/>
        </p:nvSpPr>
        <p:spPr>
          <a:xfrm>
            <a:off x="1828801" y="685801"/>
            <a:ext cx="8534399" cy="1810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endParaRPr lang="en-IN" sz="3600" b="1" dirty="0">
              <a:solidFill>
                <a:srgbClr val="3E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algn="ctr">
              <a:buClr>
                <a:srgbClr val="000000"/>
              </a:buClr>
              <a:buSzPts val="2400"/>
            </a:pPr>
            <a:r>
              <a:rPr lang="en-IN" sz="4000" b="1" dirty="0">
                <a:solidFill>
                  <a:srgbClr val="3E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Compiler </a:t>
            </a:r>
            <a:r>
              <a:rPr lang="en-IN" sz="4000" b="1">
                <a:solidFill>
                  <a:srgbClr val="3E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Design Lab</a:t>
            </a:r>
            <a:endParaRPr sz="3200" b="1" dirty="0">
              <a:solidFill>
                <a:srgbClr val="3E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14802-EF92-0573-8236-23D945E3E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86201"/>
            <a:ext cx="4552950" cy="286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B4868-4FB6-6E2F-5318-78ED8A830912}"/>
              </a:ext>
            </a:extLst>
          </p:cNvPr>
          <p:cNvSpPr txBox="1"/>
          <p:nvPr/>
        </p:nvSpPr>
        <p:spPr>
          <a:xfrm>
            <a:off x="7010400" y="591059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Soumen Das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6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8FDA9AA-A4A6-084B-4A38-2E47FC017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07" y="1257521"/>
            <a:ext cx="5724525" cy="4019550"/>
          </a:xfrm>
        </p:spPr>
      </p:pic>
    </p:spTree>
    <p:extLst>
      <p:ext uri="{BB962C8B-B14F-4D97-AF65-F5344CB8AC3E}">
        <p14:creationId xmlns:p14="http://schemas.microsoft.com/office/powerpoint/2010/main" val="10798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FEF7-CB7D-E2BD-3262-567BA5DE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63"/>
            <a:ext cx="10515600" cy="4351338"/>
          </a:xfrm>
        </p:spPr>
        <p:txBody>
          <a:bodyPr/>
          <a:lstStyle/>
          <a:p>
            <a:pPr algn="l" fontAlgn="base"/>
            <a:r>
              <a:rPr lang="en-US" b="1" dirty="0">
                <a:solidFill>
                  <a:srgbClr val="3A3A3A"/>
                </a:solidFill>
                <a:latin typeface="-apple-system"/>
              </a:rPr>
              <a:t>D</a:t>
            </a: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ownload the following Software: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Download Flex 2.5.4a: http://gnuwin32.sourceforge.net/packages/flex.htm</a:t>
            </a: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Download Bison 2.4.1: http://gnuwin32.sourceforge.net/packages/bison.htm</a:t>
            </a: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Download 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DevC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++: https://www.bloodshed.net/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5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DA82-3E6A-E2EF-15DE-D6716A5A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836275"/>
            <a:ext cx="10515600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Installing the Software and setting up the environment variable (path):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Install Flex at “C:\GnuWin32”</a:t>
            </a: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Install Bison at “C:\GnuWin32”</a:t>
            </a: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Install 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DevC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++ at “C:\Dev-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Cpp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BB3C-FBA9-656E-A1CC-31808E7D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9" y="731343"/>
            <a:ext cx="10515600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Set Environment variable</a:t>
            </a:r>
          </a:p>
          <a:p>
            <a:pPr marL="0" indent="0" algn="l" fontAlgn="base">
              <a:buNone/>
            </a:pPr>
            <a:endParaRPr lang="en-US" b="1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Next, click on </a:t>
            </a: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Environment Variable and set the path variable.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Add “C:\GnuWin32\bin; C:\Dev-Cpp\TDM-GCC-64\bin” to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3280-0F25-8203-64D3-191972D3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9" y="74633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 fontAlgn="base">
              <a:spcBef>
                <a:spcPts val="2250"/>
              </a:spcBef>
              <a:spcAft>
                <a:spcPts val="1500"/>
              </a:spcAft>
              <a:buNone/>
            </a:pP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Compiling and Running LEX Programs</a:t>
            </a: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Use the following commands to compile and run the </a:t>
            </a: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LEX 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program in the Windows environment.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flex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hello.l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gcc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lex.yy.c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-apple-system"/>
              </a:rPr>
              <a:t>y.tab.c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a.exe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Note: </a:t>
            </a:r>
            <a:r>
              <a:rPr lang="en-US" b="1" i="0" dirty="0" err="1">
                <a:solidFill>
                  <a:srgbClr val="3A3A3A"/>
                </a:solidFill>
                <a:effectLst/>
                <a:latin typeface="-apple-system"/>
              </a:rPr>
              <a:t>hello.l</a:t>
            </a:r>
            <a: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  <a:t> is the LEX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179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Soumen Das</dc:creator>
  <cp:lastModifiedBy>Soumen Das</cp:lastModifiedBy>
  <cp:revision>1</cp:revision>
  <dcterms:created xsi:type="dcterms:W3CDTF">2025-01-05T15:19:32Z</dcterms:created>
  <dcterms:modified xsi:type="dcterms:W3CDTF">2025-01-05T15:54:54Z</dcterms:modified>
</cp:coreProperties>
</file>