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22"/>
  </p:notesMasterIdLst>
  <p:handoutMasterIdLst>
    <p:handoutMasterId r:id="rId23"/>
  </p:handoutMasterIdLst>
  <p:sldIdLst>
    <p:sldId id="312" r:id="rId5"/>
    <p:sldId id="304" r:id="rId6"/>
    <p:sldId id="281" r:id="rId7"/>
    <p:sldId id="282" r:id="rId8"/>
    <p:sldId id="323" r:id="rId9"/>
    <p:sldId id="324" r:id="rId10"/>
    <p:sldId id="325" r:id="rId11"/>
    <p:sldId id="314" r:id="rId12"/>
    <p:sldId id="315" r:id="rId13"/>
    <p:sldId id="326" r:id="rId14"/>
    <p:sldId id="327" r:id="rId15"/>
    <p:sldId id="317" r:id="rId16"/>
    <p:sldId id="318" r:id="rId17"/>
    <p:sldId id="319" r:id="rId18"/>
    <p:sldId id="321" r:id="rId19"/>
    <p:sldId id="322" r:id="rId20"/>
    <p:sldId id="297" r:id="rId2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70" d="100"/>
          <a:sy n="70" d="100"/>
        </p:scale>
        <p:origin x="536" y="5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8DB4E0-1B6E-4D42-893B-E406FD605962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DE6C8-3FBD-4B70-B7CE-B3B463D47010}">
      <dgm:prSet phldrT="[Text]" phldr="0"/>
      <dgm:spPr/>
      <dgm:t>
        <a:bodyPr/>
        <a:lstStyle/>
        <a:p>
          <a:r>
            <a:rPr lang="en-US" dirty="0"/>
            <a:t>Buffer Write</a:t>
          </a:r>
        </a:p>
      </dgm:t>
    </dgm:pt>
    <dgm:pt modelId="{5A3DF2A3-B1E5-42F6-BC4A-036B2BED8341}" type="parTrans" cxnId="{310E3E5A-DEF7-40B6-98B7-E80FCE61E75A}">
      <dgm:prSet/>
      <dgm:spPr/>
      <dgm:t>
        <a:bodyPr/>
        <a:lstStyle/>
        <a:p>
          <a:endParaRPr lang="en-US"/>
        </a:p>
      </dgm:t>
    </dgm:pt>
    <dgm:pt modelId="{D863B359-C50E-43DE-B61C-C64EA799C04E}" type="sibTrans" cxnId="{310E3E5A-DEF7-40B6-98B7-E80FCE61E75A}">
      <dgm:prSet/>
      <dgm:spPr/>
      <dgm:t>
        <a:bodyPr/>
        <a:lstStyle/>
        <a:p>
          <a:endParaRPr lang="en-US"/>
        </a:p>
      </dgm:t>
    </dgm:pt>
    <dgm:pt modelId="{40C69368-47DA-482E-91A5-D19D2AABA541}">
      <dgm:prSet phldrT="[Text]" phldr="0"/>
      <dgm:spPr/>
      <dgm:t>
        <a:bodyPr/>
        <a:lstStyle/>
        <a:p>
          <a:r>
            <a:rPr lang="en-US" dirty="0"/>
            <a:t>Route Computation</a:t>
          </a:r>
        </a:p>
      </dgm:t>
    </dgm:pt>
    <dgm:pt modelId="{559AF96C-8BF6-45AC-855D-DFCA3C289CD7}" type="parTrans" cxnId="{F22EBD16-8208-4B3D-976F-5C53B3FF5659}">
      <dgm:prSet/>
      <dgm:spPr/>
      <dgm:t>
        <a:bodyPr/>
        <a:lstStyle/>
        <a:p>
          <a:endParaRPr lang="en-US"/>
        </a:p>
      </dgm:t>
    </dgm:pt>
    <dgm:pt modelId="{966B4655-973E-434C-880B-AB98E32CD697}" type="sibTrans" cxnId="{F22EBD16-8208-4B3D-976F-5C53B3FF5659}">
      <dgm:prSet/>
      <dgm:spPr/>
      <dgm:t>
        <a:bodyPr/>
        <a:lstStyle/>
        <a:p>
          <a:endParaRPr lang="en-US"/>
        </a:p>
      </dgm:t>
    </dgm:pt>
    <dgm:pt modelId="{174C0D1F-9B86-4DC1-9BF2-A4D5BCBBB5A5}">
      <dgm:prSet phldrT="[Text]" phldr="0"/>
      <dgm:spPr/>
      <dgm:t>
        <a:bodyPr/>
        <a:lstStyle/>
        <a:p>
          <a:r>
            <a:rPr lang="en-US" dirty="0"/>
            <a:t>Virtual Channel Allocation</a:t>
          </a:r>
        </a:p>
      </dgm:t>
    </dgm:pt>
    <dgm:pt modelId="{EDAAE1BD-3B24-4D28-944A-B42943A9889E}" type="parTrans" cxnId="{E640012F-4D5E-46A0-B808-5B5D9912B744}">
      <dgm:prSet/>
      <dgm:spPr/>
      <dgm:t>
        <a:bodyPr/>
        <a:lstStyle/>
        <a:p>
          <a:endParaRPr lang="en-US"/>
        </a:p>
      </dgm:t>
    </dgm:pt>
    <dgm:pt modelId="{EB2D3B42-9EE6-48F8-B3C6-7A6B96578E83}" type="sibTrans" cxnId="{E640012F-4D5E-46A0-B808-5B5D9912B744}">
      <dgm:prSet/>
      <dgm:spPr/>
      <dgm:t>
        <a:bodyPr/>
        <a:lstStyle/>
        <a:p>
          <a:endParaRPr lang="en-US"/>
        </a:p>
      </dgm:t>
    </dgm:pt>
    <dgm:pt modelId="{19D5E624-7673-4ED0-9A3D-340AFD69AD0F}">
      <dgm:prSet phldrT="[Text]" phldr="0"/>
      <dgm:spPr/>
      <dgm:t>
        <a:bodyPr/>
        <a:lstStyle/>
        <a:p>
          <a:r>
            <a:rPr lang="en-US" dirty="0"/>
            <a:t>Switch Allocation</a:t>
          </a:r>
        </a:p>
      </dgm:t>
    </dgm:pt>
    <dgm:pt modelId="{A5A7359D-AFC5-4D05-B114-C46D264C5444}" type="parTrans" cxnId="{E28C5082-42C9-4C80-91A6-D44DCB7BDB2F}">
      <dgm:prSet/>
      <dgm:spPr/>
      <dgm:t>
        <a:bodyPr/>
        <a:lstStyle/>
        <a:p>
          <a:endParaRPr lang="en-US"/>
        </a:p>
      </dgm:t>
    </dgm:pt>
    <dgm:pt modelId="{D5F0ADC4-A8F7-49AC-A60F-65FA21D57592}" type="sibTrans" cxnId="{E28C5082-42C9-4C80-91A6-D44DCB7BDB2F}">
      <dgm:prSet/>
      <dgm:spPr/>
      <dgm:t>
        <a:bodyPr/>
        <a:lstStyle/>
        <a:p>
          <a:endParaRPr lang="en-US"/>
        </a:p>
      </dgm:t>
    </dgm:pt>
    <dgm:pt modelId="{769B86B1-9633-46D6-848F-72F35366DA6C}">
      <dgm:prSet phldrT="[Text]" phldr="0"/>
      <dgm:spPr/>
      <dgm:t>
        <a:bodyPr/>
        <a:lstStyle/>
        <a:p>
          <a:r>
            <a:rPr lang="en-US"/>
            <a:t>Switch Traversal</a:t>
          </a:r>
          <a:endParaRPr lang="en-US" dirty="0"/>
        </a:p>
      </dgm:t>
    </dgm:pt>
    <dgm:pt modelId="{9AED3DE6-4E4F-4987-8036-CAD05EF881D3}" type="parTrans" cxnId="{39FCF545-3336-4A4F-8A42-5A3E0C44E67A}">
      <dgm:prSet/>
      <dgm:spPr/>
      <dgm:t>
        <a:bodyPr/>
        <a:lstStyle/>
        <a:p>
          <a:endParaRPr lang="en-US"/>
        </a:p>
      </dgm:t>
    </dgm:pt>
    <dgm:pt modelId="{37BF450C-8F25-45EF-8768-244FB03AA004}" type="sibTrans" cxnId="{39FCF545-3336-4A4F-8A42-5A3E0C44E67A}">
      <dgm:prSet/>
      <dgm:spPr/>
      <dgm:t>
        <a:bodyPr/>
        <a:lstStyle/>
        <a:p>
          <a:endParaRPr lang="en-US"/>
        </a:p>
      </dgm:t>
    </dgm:pt>
    <dgm:pt modelId="{15FCB929-D6EF-4EBA-93DB-3CFAF1D2F3E4}" type="pres">
      <dgm:prSet presAssocID="{218DB4E0-1B6E-4D42-893B-E406FD605962}" presName="Name0" presStyleCnt="0">
        <dgm:presLayoutVars>
          <dgm:dir/>
          <dgm:resizeHandles val="exact"/>
        </dgm:presLayoutVars>
      </dgm:prSet>
      <dgm:spPr/>
    </dgm:pt>
    <dgm:pt modelId="{5CC99E97-C05E-43CC-BB98-5319223E2998}" type="pres">
      <dgm:prSet presAssocID="{9D4DE6C8-3FBD-4B70-B7CE-B3B463D47010}" presName="node" presStyleLbl="node1" presStyleIdx="0" presStyleCnt="5">
        <dgm:presLayoutVars>
          <dgm:bulletEnabled val="1"/>
        </dgm:presLayoutVars>
      </dgm:prSet>
      <dgm:spPr/>
    </dgm:pt>
    <dgm:pt modelId="{9A20CF33-1255-4501-BB06-272EB9688238}" type="pres">
      <dgm:prSet presAssocID="{D863B359-C50E-43DE-B61C-C64EA799C04E}" presName="sibTrans" presStyleLbl="sibTrans1D1" presStyleIdx="0" presStyleCnt="4"/>
      <dgm:spPr/>
    </dgm:pt>
    <dgm:pt modelId="{93B85A93-948E-4EA0-B75A-111360F43B9C}" type="pres">
      <dgm:prSet presAssocID="{D863B359-C50E-43DE-B61C-C64EA799C04E}" presName="connectorText" presStyleLbl="sibTrans1D1" presStyleIdx="0" presStyleCnt="4"/>
      <dgm:spPr/>
    </dgm:pt>
    <dgm:pt modelId="{7296F766-7471-4216-B0F0-504C80D48163}" type="pres">
      <dgm:prSet presAssocID="{40C69368-47DA-482E-91A5-D19D2AABA541}" presName="node" presStyleLbl="node1" presStyleIdx="1" presStyleCnt="5">
        <dgm:presLayoutVars>
          <dgm:bulletEnabled val="1"/>
        </dgm:presLayoutVars>
      </dgm:prSet>
      <dgm:spPr/>
    </dgm:pt>
    <dgm:pt modelId="{0D2FDF50-0173-4FEB-ABD9-E498D5A621F8}" type="pres">
      <dgm:prSet presAssocID="{966B4655-973E-434C-880B-AB98E32CD697}" presName="sibTrans" presStyleLbl="sibTrans1D1" presStyleIdx="1" presStyleCnt="4"/>
      <dgm:spPr/>
    </dgm:pt>
    <dgm:pt modelId="{1B574997-055A-4127-A307-94DE74982BB5}" type="pres">
      <dgm:prSet presAssocID="{966B4655-973E-434C-880B-AB98E32CD697}" presName="connectorText" presStyleLbl="sibTrans1D1" presStyleIdx="1" presStyleCnt="4"/>
      <dgm:spPr/>
    </dgm:pt>
    <dgm:pt modelId="{3D3CC660-D0B2-4B85-ACA2-507F1C916487}" type="pres">
      <dgm:prSet presAssocID="{174C0D1F-9B86-4DC1-9BF2-A4D5BCBBB5A5}" presName="node" presStyleLbl="node1" presStyleIdx="2" presStyleCnt="5">
        <dgm:presLayoutVars>
          <dgm:bulletEnabled val="1"/>
        </dgm:presLayoutVars>
      </dgm:prSet>
      <dgm:spPr/>
    </dgm:pt>
    <dgm:pt modelId="{87786E15-2689-49D7-8828-F682CAA36015}" type="pres">
      <dgm:prSet presAssocID="{EB2D3B42-9EE6-48F8-B3C6-7A6B96578E83}" presName="sibTrans" presStyleLbl="sibTrans1D1" presStyleIdx="2" presStyleCnt="4"/>
      <dgm:spPr/>
    </dgm:pt>
    <dgm:pt modelId="{C2268ADE-51A4-4431-A41B-7ABF13473759}" type="pres">
      <dgm:prSet presAssocID="{EB2D3B42-9EE6-48F8-B3C6-7A6B96578E83}" presName="connectorText" presStyleLbl="sibTrans1D1" presStyleIdx="2" presStyleCnt="4"/>
      <dgm:spPr/>
    </dgm:pt>
    <dgm:pt modelId="{66C79CA3-149D-4C5A-B972-2E55FC024AE0}" type="pres">
      <dgm:prSet presAssocID="{19D5E624-7673-4ED0-9A3D-340AFD69AD0F}" presName="node" presStyleLbl="node1" presStyleIdx="3" presStyleCnt="5">
        <dgm:presLayoutVars>
          <dgm:bulletEnabled val="1"/>
        </dgm:presLayoutVars>
      </dgm:prSet>
      <dgm:spPr/>
    </dgm:pt>
    <dgm:pt modelId="{33ECEDBA-9781-4595-94FB-8D7ECB196735}" type="pres">
      <dgm:prSet presAssocID="{D5F0ADC4-A8F7-49AC-A60F-65FA21D57592}" presName="sibTrans" presStyleLbl="sibTrans1D1" presStyleIdx="3" presStyleCnt="4"/>
      <dgm:spPr/>
    </dgm:pt>
    <dgm:pt modelId="{0D4DA856-9573-416F-B7E2-2709BB34753E}" type="pres">
      <dgm:prSet presAssocID="{D5F0ADC4-A8F7-49AC-A60F-65FA21D57592}" presName="connectorText" presStyleLbl="sibTrans1D1" presStyleIdx="3" presStyleCnt="4"/>
      <dgm:spPr/>
    </dgm:pt>
    <dgm:pt modelId="{9AD22113-14A5-4457-88FE-EFE3F53D6AEF}" type="pres">
      <dgm:prSet presAssocID="{769B86B1-9633-46D6-848F-72F35366DA6C}" presName="node" presStyleLbl="node1" presStyleIdx="4" presStyleCnt="5">
        <dgm:presLayoutVars>
          <dgm:bulletEnabled val="1"/>
        </dgm:presLayoutVars>
      </dgm:prSet>
      <dgm:spPr/>
    </dgm:pt>
  </dgm:ptLst>
  <dgm:cxnLst>
    <dgm:cxn modelId="{43E7AA07-4F21-4175-B6FA-F54FD0FDFE28}" type="presOf" srcId="{EB2D3B42-9EE6-48F8-B3C6-7A6B96578E83}" destId="{C2268ADE-51A4-4431-A41B-7ABF13473759}" srcOrd="1" destOrd="0" presId="urn:microsoft.com/office/officeart/2005/8/layout/bProcess3"/>
    <dgm:cxn modelId="{F22EBD16-8208-4B3D-976F-5C53B3FF5659}" srcId="{218DB4E0-1B6E-4D42-893B-E406FD605962}" destId="{40C69368-47DA-482E-91A5-D19D2AABA541}" srcOrd="1" destOrd="0" parTransId="{559AF96C-8BF6-45AC-855D-DFCA3C289CD7}" sibTransId="{966B4655-973E-434C-880B-AB98E32CD697}"/>
    <dgm:cxn modelId="{E640012F-4D5E-46A0-B808-5B5D9912B744}" srcId="{218DB4E0-1B6E-4D42-893B-E406FD605962}" destId="{174C0D1F-9B86-4DC1-9BF2-A4D5BCBBB5A5}" srcOrd="2" destOrd="0" parTransId="{EDAAE1BD-3B24-4D28-944A-B42943A9889E}" sibTransId="{EB2D3B42-9EE6-48F8-B3C6-7A6B96578E83}"/>
    <dgm:cxn modelId="{B186ED31-835D-490E-B447-B0D7BFAAAF5D}" type="presOf" srcId="{19D5E624-7673-4ED0-9A3D-340AFD69AD0F}" destId="{66C79CA3-149D-4C5A-B972-2E55FC024AE0}" srcOrd="0" destOrd="0" presId="urn:microsoft.com/office/officeart/2005/8/layout/bProcess3"/>
    <dgm:cxn modelId="{61B66639-1FC3-4CAD-B49B-0FC98E5DBA71}" type="presOf" srcId="{40C69368-47DA-482E-91A5-D19D2AABA541}" destId="{7296F766-7471-4216-B0F0-504C80D48163}" srcOrd="0" destOrd="0" presId="urn:microsoft.com/office/officeart/2005/8/layout/bProcess3"/>
    <dgm:cxn modelId="{39FCF545-3336-4A4F-8A42-5A3E0C44E67A}" srcId="{218DB4E0-1B6E-4D42-893B-E406FD605962}" destId="{769B86B1-9633-46D6-848F-72F35366DA6C}" srcOrd="4" destOrd="0" parTransId="{9AED3DE6-4E4F-4987-8036-CAD05EF881D3}" sibTransId="{37BF450C-8F25-45EF-8768-244FB03AA004}"/>
    <dgm:cxn modelId="{6C199249-0B38-41E4-930D-4F38B79AA400}" type="presOf" srcId="{9D4DE6C8-3FBD-4B70-B7CE-B3B463D47010}" destId="{5CC99E97-C05E-43CC-BB98-5319223E2998}" srcOrd="0" destOrd="0" presId="urn:microsoft.com/office/officeart/2005/8/layout/bProcess3"/>
    <dgm:cxn modelId="{E991B64B-8CEB-4293-B412-6693800BC04C}" type="presOf" srcId="{966B4655-973E-434C-880B-AB98E32CD697}" destId="{0D2FDF50-0173-4FEB-ABD9-E498D5A621F8}" srcOrd="0" destOrd="0" presId="urn:microsoft.com/office/officeart/2005/8/layout/bProcess3"/>
    <dgm:cxn modelId="{5C9D936E-53D4-49B2-AF35-FE31ABDDD157}" type="presOf" srcId="{D863B359-C50E-43DE-B61C-C64EA799C04E}" destId="{9A20CF33-1255-4501-BB06-272EB9688238}" srcOrd="0" destOrd="0" presId="urn:microsoft.com/office/officeart/2005/8/layout/bProcess3"/>
    <dgm:cxn modelId="{53415753-8F76-44BC-8C1F-EFB661B7C261}" type="presOf" srcId="{174C0D1F-9B86-4DC1-9BF2-A4D5BCBBB5A5}" destId="{3D3CC660-D0B2-4B85-ACA2-507F1C916487}" srcOrd="0" destOrd="0" presId="urn:microsoft.com/office/officeart/2005/8/layout/bProcess3"/>
    <dgm:cxn modelId="{005E8358-C55C-499C-8D69-C1A409308E76}" type="presOf" srcId="{EB2D3B42-9EE6-48F8-B3C6-7A6B96578E83}" destId="{87786E15-2689-49D7-8828-F682CAA36015}" srcOrd="0" destOrd="0" presId="urn:microsoft.com/office/officeart/2005/8/layout/bProcess3"/>
    <dgm:cxn modelId="{310E3E5A-DEF7-40B6-98B7-E80FCE61E75A}" srcId="{218DB4E0-1B6E-4D42-893B-E406FD605962}" destId="{9D4DE6C8-3FBD-4B70-B7CE-B3B463D47010}" srcOrd="0" destOrd="0" parTransId="{5A3DF2A3-B1E5-42F6-BC4A-036B2BED8341}" sibTransId="{D863B359-C50E-43DE-B61C-C64EA799C04E}"/>
    <dgm:cxn modelId="{E28C5082-42C9-4C80-91A6-D44DCB7BDB2F}" srcId="{218DB4E0-1B6E-4D42-893B-E406FD605962}" destId="{19D5E624-7673-4ED0-9A3D-340AFD69AD0F}" srcOrd="3" destOrd="0" parTransId="{A5A7359D-AFC5-4D05-B114-C46D264C5444}" sibTransId="{D5F0ADC4-A8F7-49AC-A60F-65FA21D57592}"/>
    <dgm:cxn modelId="{963EB4A4-F1EF-4D07-A706-793586D337ED}" type="presOf" srcId="{D863B359-C50E-43DE-B61C-C64EA799C04E}" destId="{93B85A93-948E-4EA0-B75A-111360F43B9C}" srcOrd="1" destOrd="0" presId="urn:microsoft.com/office/officeart/2005/8/layout/bProcess3"/>
    <dgm:cxn modelId="{F27148A9-5D8A-4A06-AC25-631F60D72B40}" type="presOf" srcId="{218DB4E0-1B6E-4D42-893B-E406FD605962}" destId="{15FCB929-D6EF-4EBA-93DB-3CFAF1D2F3E4}" srcOrd="0" destOrd="0" presId="urn:microsoft.com/office/officeart/2005/8/layout/bProcess3"/>
    <dgm:cxn modelId="{CBD193A9-D221-4D01-B03F-7DE3421017E9}" type="presOf" srcId="{D5F0ADC4-A8F7-49AC-A60F-65FA21D57592}" destId="{0D4DA856-9573-416F-B7E2-2709BB34753E}" srcOrd="1" destOrd="0" presId="urn:microsoft.com/office/officeart/2005/8/layout/bProcess3"/>
    <dgm:cxn modelId="{B743D3CA-A255-4180-84B2-47ECF40E8136}" type="presOf" srcId="{D5F0ADC4-A8F7-49AC-A60F-65FA21D57592}" destId="{33ECEDBA-9781-4595-94FB-8D7ECB196735}" srcOrd="0" destOrd="0" presId="urn:microsoft.com/office/officeart/2005/8/layout/bProcess3"/>
    <dgm:cxn modelId="{34A363DC-C437-4A28-9C1F-25F78C64F07E}" type="presOf" srcId="{966B4655-973E-434C-880B-AB98E32CD697}" destId="{1B574997-055A-4127-A307-94DE74982BB5}" srcOrd="1" destOrd="0" presId="urn:microsoft.com/office/officeart/2005/8/layout/bProcess3"/>
    <dgm:cxn modelId="{39E087E9-C7EF-4B97-A533-2D9BCFF709AB}" type="presOf" srcId="{769B86B1-9633-46D6-848F-72F35366DA6C}" destId="{9AD22113-14A5-4457-88FE-EFE3F53D6AEF}" srcOrd="0" destOrd="0" presId="urn:microsoft.com/office/officeart/2005/8/layout/bProcess3"/>
    <dgm:cxn modelId="{E76C33E2-5E22-4896-81BE-31D739555A18}" type="presParOf" srcId="{15FCB929-D6EF-4EBA-93DB-3CFAF1D2F3E4}" destId="{5CC99E97-C05E-43CC-BB98-5319223E2998}" srcOrd="0" destOrd="0" presId="urn:microsoft.com/office/officeart/2005/8/layout/bProcess3"/>
    <dgm:cxn modelId="{042E9107-12CC-4E5C-A22B-209D0AFB1D95}" type="presParOf" srcId="{15FCB929-D6EF-4EBA-93DB-3CFAF1D2F3E4}" destId="{9A20CF33-1255-4501-BB06-272EB9688238}" srcOrd="1" destOrd="0" presId="urn:microsoft.com/office/officeart/2005/8/layout/bProcess3"/>
    <dgm:cxn modelId="{58F0187F-763A-4C5A-B076-39B902F9F0CA}" type="presParOf" srcId="{9A20CF33-1255-4501-BB06-272EB9688238}" destId="{93B85A93-948E-4EA0-B75A-111360F43B9C}" srcOrd="0" destOrd="0" presId="urn:microsoft.com/office/officeart/2005/8/layout/bProcess3"/>
    <dgm:cxn modelId="{8F2A9694-5142-4731-BF04-15C8DB6C99FE}" type="presParOf" srcId="{15FCB929-D6EF-4EBA-93DB-3CFAF1D2F3E4}" destId="{7296F766-7471-4216-B0F0-504C80D48163}" srcOrd="2" destOrd="0" presId="urn:microsoft.com/office/officeart/2005/8/layout/bProcess3"/>
    <dgm:cxn modelId="{7060BDBB-0E6B-41ED-8F27-D81EE200B441}" type="presParOf" srcId="{15FCB929-D6EF-4EBA-93DB-3CFAF1D2F3E4}" destId="{0D2FDF50-0173-4FEB-ABD9-E498D5A621F8}" srcOrd="3" destOrd="0" presId="urn:microsoft.com/office/officeart/2005/8/layout/bProcess3"/>
    <dgm:cxn modelId="{4863E61E-B490-46CD-8E99-199B38714A46}" type="presParOf" srcId="{0D2FDF50-0173-4FEB-ABD9-E498D5A621F8}" destId="{1B574997-055A-4127-A307-94DE74982BB5}" srcOrd="0" destOrd="0" presId="urn:microsoft.com/office/officeart/2005/8/layout/bProcess3"/>
    <dgm:cxn modelId="{5808A8EC-9433-4AED-A908-842E4ACA70D7}" type="presParOf" srcId="{15FCB929-D6EF-4EBA-93DB-3CFAF1D2F3E4}" destId="{3D3CC660-D0B2-4B85-ACA2-507F1C916487}" srcOrd="4" destOrd="0" presId="urn:microsoft.com/office/officeart/2005/8/layout/bProcess3"/>
    <dgm:cxn modelId="{E2D53864-DBAA-48E9-B3E0-EACFE0DD9A23}" type="presParOf" srcId="{15FCB929-D6EF-4EBA-93DB-3CFAF1D2F3E4}" destId="{87786E15-2689-49D7-8828-F682CAA36015}" srcOrd="5" destOrd="0" presId="urn:microsoft.com/office/officeart/2005/8/layout/bProcess3"/>
    <dgm:cxn modelId="{93EC17C1-9E73-4D72-A289-091FE8F0E3D6}" type="presParOf" srcId="{87786E15-2689-49D7-8828-F682CAA36015}" destId="{C2268ADE-51A4-4431-A41B-7ABF13473759}" srcOrd="0" destOrd="0" presId="urn:microsoft.com/office/officeart/2005/8/layout/bProcess3"/>
    <dgm:cxn modelId="{77249093-8DF0-4594-822E-03CC75807A8F}" type="presParOf" srcId="{15FCB929-D6EF-4EBA-93DB-3CFAF1D2F3E4}" destId="{66C79CA3-149D-4C5A-B972-2E55FC024AE0}" srcOrd="6" destOrd="0" presId="urn:microsoft.com/office/officeart/2005/8/layout/bProcess3"/>
    <dgm:cxn modelId="{5D9FB20A-E12B-45D5-A982-6A3ACD5C6A6C}" type="presParOf" srcId="{15FCB929-D6EF-4EBA-93DB-3CFAF1D2F3E4}" destId="{33ECEDBA-9781-4595-94FB-8D7ECB196735}" srcOrd="7" destOrd="0" presId="urn:microsoft.com/office/officeart/2005/8/layout/bProcess3"/>
    <dgm:cxn modelId="{94733217-6AFB-4291-A45A-2628AAFB5268}" type="presParOf" srcId="{33ECEDBA-9781-4595-94FB-8D7ECB196735}" destId="{0D4DA856-9573-416F-B7E2-2709BB34753E}" srcOrd="0" destOrd="0" presId="urn:microsoft.com/office/officeart/2005/8/layout/bProcess3"/>
    <dgm:cxn modelId="{1DC1B0C5-24AA-4239-8516-5E5A9088D1B1}" type="presParOf" srcId="{15FCB929-D6EF-4EBA-93DB-3CFAF1D2F3E4}" destId="{9AD22113-14A5-4457-88FE-EFE3F53D6AEF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8DB4E0-1B6E-4D42-893B-E406FD605962}" type="doc">
      <dgm:prSet loTypeId="urn:microsoft.com/office/officeart/2005/8/layout/bProcess3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D4DE6C8-3FBD-4B70-B7CE-B3B463D47010}">
      <dgm:prSet phldrT="[Text]" phldr="0"/>
      <dgm:spPr/>
      <dgm:t>
        <a:bodyPr/>
        <a:lstStyle/>
        <a:p>
          <a:r>
            <a:rPr lang="en-US"/>
            <a:t>Idle</a:t>
          </a:r>
          <a:endParaRPr lang="en-US" dirty="0"/>
        </a:p>
      </dgm:t>
    </dgm:pt>
    <dgm:pt modelId="{5A3DF2A3-B1E5-42F6-BC4A-036B2BED8341}" type="parTrans" cxnId="{310E3E5A-DEF7-40B6-98B7-E80FCE61E75A}">
      <dgm:prSet/>
      <dgm:spPr/>
      <dgm:t>
        <a:bodyPr/>
        <a:lstStyle/>
        <a:p>
          <a:endParaRPr lang="en-US"/>
        </a:p>
      </dgm:t>
    </dgm:pt>
    <dgm:pt modelId="{D863B359-C50E-43DE-B61C-C64EA799C04E}" type="sibTrans" cxnId="{310E3E5A-DEF7-40B6-98B7-E80FCE61E75A}">
      <dgm:prSet/>
      <dgm:spPr/>
      <dgm:t>
        <a:bodyPr/>
        <a:lstStyle/>
        <a:p>
          <a:endParaRPr lang="en-US"/>
        </a:p>
      </dgm:t>
    </dgm:pt>
    <dgm:pt modelId="{53080E17-B5EA-41ED-8498-CCD3BF90D4E5}">
      <dgm:prSet phldrT="[Text]" phldr="0"/>
      <dgm:spPr/>
      <dgm:t>
        <a:bodyPr/>
        <a:lstStyle/>
        <a:p>
          <a:r>
            <a:rPr lang="en-US"/>
            <a:t>Routing</a:t>
          </a:r>
          <a:endParaRPr lang="en-US" dirty="0"/>
        </a:p>
      </dgm:t>
    </dgm:pt>
    <dgm:pt modelId="{AE4CE491-6120-4B91-974A-3D740819C334}" type="parTrans" cxnId="{2C93926E-42C3-4366-A0F8-18ADAAFCD96A}">
      <dgm:prSet/>
      <dgm:spPr/>
      <dgm:t>
        <a:bodyPr/>
        <a:lstStyle/>
        <a:p>
          <a:endParaRPr lang="en-US"/>
        </a:p>
      </dgm:t>
    </dgm:pt>
    <dgm:pt modelId="{A0BD39F5-75D0-4F39-90E3-56B87C69D6EC}" type="sibTrans" cxnId="{2C93926E-42C3-4366-A0F8-18ADAAFCD96A}">
      <dgm:prSet/>
      <dgm:spPr/>
      <dgm:t>
        <a:bodyPr/>
        <a:lstStyle/>
        <a:p>
          <a:endParaRPr lang="en-US"/>
        </a:p>
      </dgm:t>
    </dgm:pt>
    <dgm:pt modelId="{AA48D9CC-8D8F-4048-B0BE-8772A1EE00B6}">
      <dgm:prSet phldrT="[Text]" phldr="0"/>
      <dgm:spPr/>
      <dgm:t>
        <a:bodyPr/>
        <a:lstStyle/>
        <a:p>
          <a:r>
            <a:rPr lang="en-US" dirty="0"/>
            <a:t>Waiting VC</a:t>
          </a:r>
        </a:p>
      </dgm:t>
    </dgm:pt>
    <dgm:pt modelId="{E0A8B795-BF06-4B92-91E3-9B2F8073086A}" type="parTrans" cxnId="{B20C5743-18E9-4A0B-9A59-0662482750D0}">
      <dgm:prSet/>
      <dgm:spPr/>
      <dgm:t>
        <a:bodyPr/>
        <a:lstStyle/>
        <a:p>
          <a:endParaRPr lang="en-US"/>
        </a:p>
      </dgm:t>
    </dgm:pt>
    <dgm:pt modelId="{1CBE56BC-1BC2-49D3-AFA8-7F9BD00D796C}" type="sibTrans" cxnId="{B20C5743-18E9-4A0B-9A59-0662482750D0}">
      <dgm:prSet/>
      <dgm:spPr/>
      <dgm:t>
        <a:bodyPr/>
        <a:lstStyle/>
        <a:p>
          <a:endParaRPr lang="en-US"/>
        </a:p>
      </dgm:t>
    </dgm:pt>
    <dgm:pt modelId="{9D81DDBE-C0CB-42BA-BB23-B50A8D676F4C}">
      <dgm:prSet phldrT="[Text]" phldr="0"/>
      <dgm:spPr/>
      <dgm:t>
        <a:bodyPr/>
        <a:lstStyle/>
        <a:p>
          <a:r>
            <a:rPr lang="en-US"/>
            <a:t>Active</a:t>
          </a:r>
          <a:endParaRPr lang="en-US" dirty="0"/>
        </a:p>
      </dgm:t>
    </dgm:pt>
    <dgm:pt modelId="{0FDB6CDB-6542-4D25-BB3E-B9C37E6124CB}" type="parTrans" cxnId="{B85DE6F6-202F-4D6A-84AE-185E809C11D9}">
      <dgm:prSet/>
      <dgm:spPr/>
      <dgm:t>
        <a:bodyPr/>
        <a:lstStyle/>
        <a:p>
          <a:endParaRPr lang="en-US"/>
        </a:p>
      </dgm:t>
    </dgm:pt>
    <dgm:pt modelId="{92916F86-4677-4CF5-99BE-44F192A12545}" type="sibTrans" cxnId="{B85DE6F6-202F-4D6A-84AE-185E809C11D9}">
      <dgm:prSet/>
      <dgm:spPr/>
      <dgm:t>
        <a:bodyPr/>
        <a:lstStyle/>
        <a:p>
          <a:endParaRPr lang="en-US"/>
        </a:p>
      </dgm:t>
    </dgm:pt>
    <dgm:pt modelId="{15FCB929-D6EF-4EBA-93DB-3CFAF1D2F3E4}" type="pres">
      <dgm:prSet presAssocID="{218DB4E0-1B6E-4D42-893B-E406FD605962}" presName="Name0" presStyleCnt="0">
        <dgm:presLayoutVars>
          <dgm:dir/>
          <dgm:resizeHandles val="exact"/>
        </dgm:presLayoutVars>
      </dgm:prSet>
      <dgm:spPr/>
    </dgm:pt>
    <dgm:pt modelId="{5CC99E97-C05E-43CC-BB98-5319223E2998}" type="pres">
      <dgm:prSet presAssocID="{9D4DE6C8-3FBD-4B70-B7CE-B3B463D47010}" presName="node" presStyleLbl="node1" presStyleIdx="0" presStyleCnt="4">
        <dgm:presLayoutVars>
          <dgm:bulletEnabled val="1"/>
        </dgm:presLayoutVars>
      </dgm:prSet>
      <dgm:spPr/>
    </dgm:pt>
    <dgm:pt modelId="{08453CF6-88DD-4561-96F0-D1C34DB3FB0A}" type="pres">
      <dgm:prSet presAssocID="{D863B359-C50E-43DE-B61C-C64EA799C04E}" presName="sibTrans" presStyleLbl="sibTrans1D1" presStyleIdx="0" presStyleCnt="3"/>
      <dgm:spPr/>
    </dgm:pt>
    <dgm:pt modelId="{1094E6D2-CC2B-43DE-8444-F6638F3CEE59}" type="pres">
      <dgm:prSet presAssocID="{D863B359-C50E-43DE-B61C-C64EA799C04E}" presName="connectorText" presStyleLbl="sibTrans1D1" presStyleIdx="0" presStyleCnt="3"/>
      <dgm:spPr/>
    </dgm:pt>
    <dgm:pt modelId="{08E5229D-5D4E-4029-B37F-3C6C6B4FA2B8}" type="pres">
      <dgm:prSet presAssocID="{53080E17-B5EA-41ED-8498-CCD3BF90D4E5}" presName="node" presStyleLbl="node1" presStyleIdx="1" presStyleCnt="4">
        <dgm:presLayoutVars>
          <dgm:bulletEnabled val="1"/>
        </dgm:presLayoutVars>
      </dgm:prSet>
      <dgm:spPr/>
    </dgm:pt>
    <dgm:pt modelId="{8E65099C-5CC8-431B-AA3B-CAACE8BEC07B}" type="pres">
      <dgm:prSet presAssocID="{A0BD39F5-75D0-4F39-90E3-56B87C69D6EC}" presName="sibTrans" presStyleLbl="sibTrans1D1" presStyleIdx="1" presStyleCnt="3"/>
      <dgm:spPr/>
    </dgm:pt>
    <dgm:pt modelId="{61E36F84-4E64-4041-9095-9939D92CC437}" type="pres">
      <dgm:prSet presAssocID="{A0BD39F5-75D0-4F39-90E3-56B87C69D6EC}" presName="connectorText" presStyleLbl="sibTrans1D1" presStyleIdx="1" presStyleCnt="3"/>
      <dgm:spPr/>
    </dgm:pt>
    <dgm:pt modelId="{6BE833D6-6F2B-4E59-B0DE-2397515491B7}" type="pres">
      <dgm:prSet presAssocID="{AA48D9CC-8D8F-4048-B0BE-8772A1EE00B6}" presName="node" presStyleLbl="node1" presStyleIdx="2" presStyleCnt="4">
        <dgm:presLayoutVars>
          <dgm:bulletEnabled val="1"/>
        </dgm:presLayoutVars>
      </dgm:prSet>
      <dgm:spPr/>
    </dgm:pt>
    <dgm:pt modelId="{6BAE429D-702A-445C-98A5-5E75EFC46883}" type="pres">
      <dgm:prSet presAssocID="{1CBE56BC-1BC2-49D3-AFA8-7F9BD00D796C}" presName="sibTrans" presStyleLbl="sibTrans1D1" presStyleIdx="2" presStyleCnt="3"/>
      <dgm:spPr/>
    </dgm:pt>
    <dgm:pt modelId="{8B56BA88-D020-4342-BB54-E568FF9A13A8}" type="pres">
      <dgm:prSet presAssocID="{1CBE56BC-1BC2-49D3-AFA8-7F9BD00D796C}" presName="connectorText" presStyleLbl="sibTrans1D1" presStyleIdx="2" presStyleCnt="3"/>
      <dgm:spPr/>
    </dgm:pt>
    <dgm:pt modelId="{F1E1867E-B97E-446F-AED4-509CD19F810F}" type="pres">
      <dgm:prSet presAssocID="{9D81DDBE-C0CB-42BA-BB23-B50A8D676F4C}" presName="node" presStyleLbl="node1" presStyleIdx="3" presStyleCnt="4">
        <dgm:presLayoutVars>
          <dgm:bulletEnabled val="1"/>
        </dgm:presLayoutVars>
      </dgm:prSet>
      <dgm:spPr/>
    </dgm:pt>
  </dgm:ptLst>
  <dgm:cxnLst>
    <dgm:cxn modelId="{FB40840D-6A8F-4D5E-8F97-85A79899C810}" type="presOf" srcId="{9D81DDBE-C0CB-42BA-BB23-B50A8D676F4C}" destId="{F1E1867E-B97E-446F-AED4-509CD19F810F}" srcOrd="0" destOrd="0" presId="urn:microsoft.com/office/officeart/2005/8/layout/bProcess3"/>
    <dgm:cxn modelId="{9093FF1E-97A4-4BE6-B977-CC61B240E2BE}" type="presOf" srcId="{1CBE56BC-1BC2-49D3-AFA8-7F9BD00D796C}" destId="{8B56BA88-D020-4342-BB54-E568FF9A13A8}" srcOrd="1" destOrd="0" presId="urn:microsoft.com/office/officeart/2005/8/layout/bProcess3"/>
    <dgm:cxn modelId="{3A13222B-D176-4DB9-A75A-E590B9B47E67}" type="presOf" srcId="{A0BD39F5-75D0-4F39-90E3-56B87C69D6EC}" destId="{61E36F84-4E64-4041-9095-9939D92CC437}" srcOrd="1" destOrd="0" presId="urn:microsoft.com/office/officeart/2005/8/layout/bProcess3"/>
    <dgm:cxn modelId="{8FF5585E-DC02-4752-8C53-C8C2C534607E}" type="presOf" srcId="{D863B359-C50E-43DE-B61C-C64EA799C04E}" destId="{08453CF6-88DD-4561-96F0-D1C34DB3FB0A}" srcOrd="0" destOrd="0" presId="urn:microsoft.com/office/officeart/2005/8/layout/bProcess3"/>
    <dgm:cxn modelId="{B20C5743-18E9-4A0B-9A59-0662482750D0}" srcId="{218DB4E0-1B6E-4D42-893B-E406FD605962}" destId="{AA48D9CC-8D8F-4048-B0BE-8772A1EE00B6}" srcOrd="2" destOrd="0" parTransId="{E0A8B795-BF06-4B92-91E3-9B2F8073086A}" sibTransId="{1CBE56BC-1BC2-49D3-AFA8-7F9BD00D796C}"/>
    <dgm:cxn modelId="{6C199249-0B38-41E4-930D-4F38B79AA400}" type="presOf" srcId="{9D4DE6C8-3FBD-4B70-B7CE-B3B463D47010}" destId="{5CC99E97-C05E-43CC-BB98-5319223E2998}" srcOrd="0" destOrd="0" presId="urn:microsoft.com/office/officeart/2005/8/layout/bProcess3"/>
    <dgm:cxn modelId="{2C93926E-42C3-4366-A0F8-18ADAAFCD96A}" srcId="{218DB4E0-1B6E-4D42-893B-E406FD605962}" destId="{53080E17-B5EA-41ED-8498-CCD3BF90D4E5}" srcOrd="1" destOrd="0" parTransId="{AE4CE491-6120-4B91-974A-3D740819C334}" sibTransId="{A0BD39F5-75D0-4F39-90E3-56B87C69D6EC}"/>
    <dgm:cxn modelId="{310E3E5A-DEF7-40B6-98B7-E80FCE61E75A}" srcId="{218DB4E0-1B6E-4D42-893B-E406FD605962}" destId="{9D4DE6C8-3FBD-4B70-B7CE-B3B463D47010}" srcOrd="0" destOrd="0" parTransId="{5A3DF2A3-B1E5-42F6-BC4A-036B2BED8341}" sibTransId="{D863B359-C50E-43DE-B61C-C64EA799C04E}"/>
    <dgm:cxn modelId="{351FFC9A-99C5-4B3A-9871-2E2E2ADD13E4}" type="presOf" srcId="{D863B359-C50E-43DE-B61C-C64EA799C04E}" destId="{1094E6D2-CC2B-43DE-8444-F6638F3CEE59}" srcOrd="1" destOrd="0" presId="urn:microsoft.com/office/officeart/2005/8/layout/bProcess3"/>
    <dgm:cxn modelId="{213211A5-DC7A-451A-9829-DE32E5641177}" type="presOf" srcId="{A0BD39F5-75D0-4F39-90E3-56B87C69D6EC}" destId="{8E65099C-5CC8-431B-AA3B-CAACE8BEC07B}" srcOrd="0" destOrd="0" presId="urn:microsoft.com/office/officeart/2005/8/layout/bProcess3"/>
    <dgm:cxn modelId="{F27148A9-5D8A-4A06-AC25-631F60D72B40}" type="presOf" srcId="{218DB4E0-1B6E-4D42-893B-E406FD605962}" destId="{15FCB929-D6EF-4EBA-93DB-3CFAF1D2F3E4}" srcOrd="0" destOrd="0" presId="urn:microsoft.com/office/officeart/2005/8/layout/bProcess3"/>
    <dgm:cxn modelId="{621947B9-8113-452D-9095-A1CD050D13BE}" type="presOf" srcId="{1CBE56BC-1BC2-49D3-AFA8-7F9BD00D796C}" destId="{6BAE429D-702A-445C-98A5-5E75EFC46883}" srcOrd="0" destOrd="0" presId="urn:microsoft.com/office/officeart/2005/8/layout/bProcess3"/>
    <dgm:cxn modelId="{9B87EECC-FF5A-4770-BCFD-2781D8570302}" type="presOf" srcId="{53080E17-B5EA-41ED-8498-CCD3BF90D4E5}" destId="{08E5229D-5D4E-4029-B37F-3C6C6B4FA2B8}" srcOrd="0" destOrd="0" presId="urn:microsoft.com/office/officeart/2005/8/layout/bProcess3"/>
    <dgm:cxn modelId="{87A631EC-DD45-4EEC-AF86-61340CF52E93}" type="presOf" srcId="{AA48D9CC-8D8F-4048-B0BE-8772A1EE00B6}" destId="{6BE833D6-6F2B-4E59-B0DE-2397515491B7}" srcOrd="0" destOrd="0" presId="urn:microsoft.com/office/officeart/2005/8/layout/bProcess3"/>
    <dgm:cxn modelId="{B85DE6F6-202F-4D6A-84AE-185E809C11D9}" srcId="{218DB4E0-1B6E-4D42-893B-E406FD605962}" destId="{9D81DDBE-C0CB-42BA-BB23-B50A8D676F4C}" srcOrd="3" destOrd="0" parTransId="{0FDB6CDB-6542-4D25-BB3E-B9C37E6124CB}" sibTransId="{92916F86-4677-4CF5-99BE-44F192A12545}"/>
    <dgm:cxn modelId="{E76C33E2-5E22-4896-81BE-31D739555A18}" type="presParOf" srcId="{15FCB929-D6EF-4EBA-93DB-3CFAF1D2F3E4}" destId="{5CC99E97-C05E-43CC-BB98-5319223E2998}" srcOrd="0" destOrd="0" presId="urn:microsoft.com/office/officeart/2005/8/layout/bProcess3"/>
    <dgm:cxn modelId="{FDB140D6-D230-4899-855A-A5425DC4F157}" type="presParOf" srcId="{15FCB929-D6EF-4EBA-93DB-3CFAF1D2F3E4}" destId="{08453CF6-88DD-4561-96F0-D1C34DB3FB0A}" srcOrd="1" destOrd="0" presId="urn:microsoft.com/office/officeart/2005/8/layout/bProcess3"/>
    <dgm:cxn modelId="{7125C929-FFAE-40D4-A7E7-E7F71BFCE42C}" type="presParOf" srcId="{08453CF6-88DD-4561-96F0-D1C34DB3FB0A}" destId="{1094E6D2-CC2B-43DE-8444-F6638F3CEE59}" srcOrd="0" destOrd="0" presId="urn:microsoft.com/office/officeart/2005/8/layout/bProcess3"/>
    <dgm:cxn modelId="{9C9A00BF-A330-4E90-A923-E98266D11F38}" type="presParOf" srcId="{15FCB929-D6EF-4EBA-93DB-3CFAF1D2F3E4}" destId="{08E5229D-5D4E-4029-B37F-3C6C6B4FA2B8}" srcOrd="2" destOrd="0" presId="urn:microsoft.com/office/officeart/2005/8/layout/bProcess3"/>
    <dgm:cxn modelId="{FCC5BD16-D381-4B3D-BDD7-24E83FB955E2}" type="presParOf" srcId="{15FCB929-D6EF-4EBA-93DB-3CFAF1D2F3E4}" destId="{8E65099C-5CC8-431B-AA3B-CAACE8BEC07B}" srcOrd="3" destOrd="0" presId="urn:microsoft.com/office/officeart/2005/8/layout/bProcess3"/>
    <dgm:cxn modelId="{5FF529CB-B337-4DEC-A42D-3D2367341AAB}" type="presParOf" srcId="{8E65099C-5CC8-431B-AA3B-CAACE8BEC07B}" destId="{61E36F84-4E64-4041-9095-9939D92CC437}" srcOrd="0" destOrd="0" presId="urn:microsoft.com/office/officeart/2005/8/layout/bProcess3"/>
    <dgm:cxn modelId="{7B75B3FB-F0A9-4AEE-A427-DD860EF9309A}" type="presParOf" srcId="{15FCB929-D6EF-4EBA-93DB-3CFAF1D2F3E4}" destId="{6BE833D6-6F2B-4E59-B0DE-2397515491B7}" srcOrd="4" destOrd="0" presId="urn:microsoft.com/office/officeart/2005/8/layout/bProcess3"/>
    <dgm:cxn modelId="{6B3A3F5E-8528-4364-93FB-F941FC345790}" type="presParOf" srcId="{15FCB929-D6EF-4EBA-93DB-3CFAF1D2F3E4}" destId="{6BAE429D-702A-445C-98A5-5E75EFC46883}" srcOrd="5" destOrd="0" presId="urn:microsoft.com/office/officeart/2005/8/layout/bProcess3"/>
    <dgm:cxn modelId="{C62AB2BA-2A42-4A6A-B740-65C8F322960A}" type="presParOf" srcId="{6BAE429D-702A-445C-98A5-5E75EFC46883}" destId="{8B56BA88-D020-4342-BB54-E568FF9A13A8}" srcOrd="0" destOrd="0" presId="urn:microsoft.com/office/officeart/2005/8/layout/bProcess3"/>
    <dgm:cxn modelId="{1D3DB9B5-DEEB-4E39-B49C-2904032712E1}" type="presParOf" srcId="{15FCB929-D6EF-4EBA-93DB-3CFAF1D2F3E4}" destId="{F1E1867E-B97E-446F-AED4-509CD19F810F}" srcOrd="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0CF33-1255-4501-BB06-272EB9688238}">
      <dsp:nvSpPr>
        <dsp:cNvPr id="0" name=""/>
        <dsp:cNvSpPr/>
      </dsp:nvSpPr>
      <dsp:spPr>
        <a:xfrm>
          <a:off x="2302651" y="749097"/>
          <a:ext cx="4980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019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8445" y="792174"/>
        <a:ext cx="26430" cy="5286"/>
      </dsp:txXfrm>
    </dsp:sp>
    <dsp:sp modelId="{5CC99E97-C05E-43CC-BB98-5319223E2998}">
      <dsp:nvSpPr>
        <dsp:cNvPr id="0" name=""/>
        <dsp:cNvSpPr/>
      </dsp:nvSpPr>
      <dsp:spPr>
        <a:xfrm>
          <a:off x="6105" y="105313"/>
          <a:ext cx="2298345" cy="137900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Buffer Write</a:t>
          </a:r>
        </a:p>
      </dsp:txBody>
      <dsp:txXfrm>
        <a:off x="6105" y="105313"/>
        <a:ext cx="2298345" cy="1379007"/>
      </dsp:txXfrm>
    </dsp:sp>
    <dsp:sp modelId="{0D2FDF50-0173-4FEB-ABD9-E498D5A621F8}">
      <dsp:nvSpPr>
        <dsp:cNvPr id="0" name=""/>
        <dsp:cNvSpPr/>
      </dsp:nvSpPr>
      <dsp:spPr>
        <a:xfrm>
          <a:off x="5129616" y="749097"/>
          <a:ext cx="4980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019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365411" y="792174"/>
        <a:ext cx="26430" cy="5286"/>
      </dsp:txXfrm>
    </dsp:sp>
    <dsp:sp modelId="{7296F766-7471-4216-B0F0-504C80D48163}">
      <dsp:nvSpPr>
        <dsp:cNvPr id="0" name=""/>
        <dsp:cNvSpPr/>
      </dsp:nvSpPr>
      <dsp:spPr>
        <a:xfrm>
          <a:off x="2833071" y="105313"/>
          <a:ext cx="2298345" cy="13790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Route Computation</a:t>
          </a:r>
        </a:p>
      </dsp:txBody>
      <dsp:txXfrm>
        <a:off x="2833071" y="105313"/>
        <a:ext cx="2298345" cy="1379007"/>
      </dsp:txXfrm>
    </dsp:sp>
    <dsp:sp modelId="{87786E15-2689-49D7-8828-F682CAA36015}">
      <dsp:nvSpPr>
        <dsp:cNvPr id="0" name=""/>
        <dsp:cNvSpPr/>
      </dsp:nvSpPr>
      <dsp:spPr>
        <a:xfrm>
          <a:off x="1155278" y="1482521"/>
          <a:ext cx="5653930" cy="498019"/>
        </a:xfrm>
        <a:custGeom>
          <a:avLst/>
          <a:gdLst/>
          <a:ahLst/>
          <a:cxnLst/>
          <a:rect l="0" t="0" r="0" b="0"/>
          <a:pathLst>
            <a:path>
              <a:moveTo>
                <a:pt x="5653930" y="0"/>
              </a:moveTo>
              <a:lnTo>
                <a:pt x="5653930" y="266109"/>
              </a:lnTo>
              <a:lnTo>
                <a:pt x="0" y="266109"/>
              </a:lnTo>
              <a:lnTo>
                <a:pt x="0" y="498019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40279" y="1728887"/>
        <a:ext cx="283929" cy="5286"/>
      </dsp:txXfrm>
    </dsp:sp>
    <dsp:sp modelId="{3D3CC660-D0B2-4B85-ACA2-507F1C916487}">
      <dsp:nvSpPr>
        <dsp:cNvPr id="0" name=""/>
        <dsp:cNvSpPr/>
      </dsp:nvSpPr>
      <dsp:spPr>
        <a:xfrm>
          <a:off x="5660036" y="105313"/>
          <a:ext cx="2298345" cy="137900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Virtual Channel Allocation</a:t>
          </a:r>
        </a:p>
      </dsp:txBody>
      <dsp:txXfrm>
        <a:off x="5660036" y="105313"/>
        <a:ext cx="2298345" cy="1379007"/>
      </dsp:txXfrm>
    </dsp:sp>
    <dsp:sp modelId="{33ECEDBA-9781-4595-94FB-8D7ECB196735}">
      <dsp:nvSpPr>
        <dsp:cNvPr id="0" name=""/>
        <dsp:cNvSpPr/>
      </dsp:nvSpPr>
      <dsp:spPr>
        <a:xfrm>
          <a:off x="2302651" y="2656724"/>
          <a:ext cx="49801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8019" y="45720"/>
              </a:lnTo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38445" y="2699801"/>
        <a:ext cx="26430" cy="5286"/>
      </dsp:txXfrm>
    </dsp:sp>
    <dsp:sp modelId="{66C79CA3-149D-4C5A-B972-2E55FC024AE0}">
      <dsp:nvSpPr>
        <dsp:cNvPr id="0" name=""/>
        <dsp:cNvSpPr/>
      </dsp:nvSpPr>
      <dsp:spPr>
        <a:xfrm>
          <a:off x="6105" y="2012940"/>
          <a:ext cx="2298345" cy="137900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Switch Allocation</a:t>
          </a:r>
        </a:p>
      </dsp:txBody>
      <dsp:txXfrm>
        <a:off x="6105" y="2012940"/>
        <a:ext cx="2298345" cy="1379007"/>
      </dsp:txXfrm>
    </dsp:sp>
    <dsp:sp modelId="{9AD22113-14A5-4457-88FE-EFE3F53D6AEF}">
      <dsp:nvSpPr>
        <dsp:cNvPr id="0" name=""/>
        <dsp:cNvSpPr/>
      </dsp:nvSpPr>
      <dsp:spPr>
        <a:xfrm>
          <a:off x="2833071" y="2012940"/>
          <a:ext cx="2298345" cy="137900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Switch Traversal</a:t>
          </a:r>
          <a:endParaRPr lang="en-US" sz="2200" kern="1200" dirty="0"/>
        </a:p>
      </dsp:txBody>
      <dsp:txXfrm>
        <a:off x="2833071" y="2012940"/>
        <a:ext cx="2298345" cy="13790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453CF6-88DD-4561-96F0-D1C34DB3FB0A}">
      <dsp:nvSpPr>
        <dsp:cNvPr id="0" name=""/>
        <dsp:cNvSpPr/>
      </dsp:nvSpPr>
      <dsp:spPr>
        <a:xfrm>
          <a:off x="3699586" y="689383"/>
          <a:ext cx="531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114" y="45720"/>
              </a:lnTo>
            </a:path>
          </a:pathLst>
        </a:custGeom>
        <a:noFill/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1101" y="732294"/>
        <a:ext cx="28085" cy="5617"/>
      </dsp:txXfrm>
    </dsp:sp>
    <dsp:sp modelId="{5CC99E97-C05E-43CC-BB98-5319223E2998}">
      <dsp:nvSpPr>
        <dsp:cNvPr id="0" name=""/>
        <dsp:cNvSpPr/>
      </dsp:nvSpPr>
      <dsp:spPr>
        <a:xfrm>
          <a:off x="1259151" y="2432"/>
          <a:ext cx="2442235" cy="14653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Idle</a:t>
          </a:r>
          <a:endParaRPr lang="en-US" sz="3100" kern="1200" dirty="0"/>
        </a:p>
      </dsp:txBody>
      <dsp:txXfrm>
        <a:off x="1259151" y="2432"/>
        <a:ext cx="2442235" cy="1465341"/>
      </dsp:txXfrm>
    </dsp:sp>
    <dsp:sp modelId="{8E65099C-5CC8-431B-AA3B-CAACE8BEC07B}">
      <dsp:nvSpPr>
        <dsp:cNvPr id="0" name=""/>
        <dsp:cNvSpPr/>
      </dsp:nvSpPr>
      <dsp:spPr>
        <a:xfrm>
          <a:off x="2480269" y="1465973"/>
          <a:ext cx="3003949" cy="531114"/>
        </a:xfrm>
        <a:custGeom>
          <a:avLst/>
          <a:gdLst/>
          <a:ahLst/>
          <a:cxnLst/>
          <a:rect l="0" t="0" r="0" b="0"/>
          <a:pathLst>
            <a:path>
              <a:moveTo>
                <a:pt x="3003949" y="0"/>
              </a:moveTo>
              <a:lnTo>
                <a:pt x="3003949" y="282657"/>
              </a:lnTo>
              <a:lnTo>
                <a:pt x="0" y="282657"/>
              </a:lnTo>
              <a:lnTo>
                <a:pt x="0" y="531114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05843" y="1728722"/>
        <a:ext cx="152800" cy="5617"/>
      </dsp:txXfrm>
    </dsp:sp>
    <dsp:sp modelId="{08E5229D-5D4E-4029-B37F-3C6C6B4FA2B8}">
      <dsp:nvSpPr>
        <dsp:cNvPr id="0" name=""/>
        <dsp:cNvSpPr/>
      </dsp:nvSpPr>
      <dsp:spPr>
        <a:xfrm>
          <a:off x="4263101" y="2432"/>
          <a:ext cx="2442235" cy="14653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Routing</a:t>
          </a:r>
          <a:endParaRPr lang="en-US" sz="3100" kern="1200" dirty="0"/>
        </a:p>
      </dsp:txBody>
      <dsp:txXfrm>
        <a:off x="4263101" y="2432"/>
        <a:ext cx="2442235" cy="1465341"/>
      </dsp:txXfrm>
    </dsp:sp>
    <dsp:sp modelId="{6BAE429D-702A-445C-98A5-5E75EFC46883}">
      <dsp:nvSpPr>
        <dsp:cNvPr id="0" name=""/>
        <dsp:cNvSpPr/>
      </dsp:nvSpPr>
      <dsp:spPr>
        <a:xfrm>
          <a:off x="3699586" y="2716438"/>
          <a:ext cx="53111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31114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1101" y="2759350"/>
        <a:ext cx="28085" cy="5617"/>
      </dsp:txXfrm>
    </dsp:sp>
    <dsp:sp modelId="{6BE833D6-6F2B-4E59-B0DE-2397515491B7}">
      <dsp:nvSpPr>
        <dsp:cNvPr id="0" name=""/>
        <dsp:cNvSpPr/>
      </dsp:nvSpPr>
      <dsp:spPr>
        <a:xfrm>
          <a:off x="1259151" y="2029488"/>
          <a:ext cx="2442235" cy="14653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Waiting VC</a:t>
          </a:r>
        </a:p>
      </dsp:txBody>
      <dsp:txXfrm>
        <a:off x="1259151" y="2029488"/>
        <a:ext cx="2442235" cy="1465341"/>
      </dsp:txXfrm>
    </dsp:sp>
    <dsp:sp modelId="{F1E1867E-B97E-446F-AED4-509CD19F810F}">
      <dsp:nvSpPr>
        <dsp:cNvPr id="0" name=""/>
        <dsp:cNvSpPr/>
      </dsp:nvSpPr>
      <dsp:spPr>
        <a:xfrm>
          <a:off x="4263101" y="2029488"/>
          <a:ext cx="2442235" cy="146534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Active</a:t>
          </a:r>
          <a:endParaRPr lang="en-US" sz="3100" kern="1200" dirty="0"/>
        </a:p>
      </dsp:txBody>
      <dsp:txXfrm>
        <a:off x="4263101" y="2029488"/>
        <a:ext cx="2442235" cy="14653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525A1-BBE3-FFE9-33B3-EB51F90E8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54377-587C-81D8-4BC8-83EBB2C923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81F85-F7EE-8093-C211-1EE85119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440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1997D-F318-B962-A8C1-45892791F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EEFFC3-3D09-AE0B-F1AB-F1D01B05B0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6C207B-4111-2C3D-EF28-70C37A110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Each virtual channel maintains independent state, enabling concurrent packet processing across flows.</a:t>
            </a:r>
          </a:p>
          <a:p>
            <a:r>
              <a:rPr lang="en-US" dirty="0"/>
              <a:t>Transitions are driven by pipeline events: head/single flit arrival, route computation results, VC allocation success, and tail/single flit detection.</a:t>
            </a:r>
          </a:p>
          <a:p>
            <a:r>
              <a:rPr lang="en-US" dirty="0"/>
              <a:t>Coordination relies on switch arbitration signals for FIFO timing</a:t>
            </a:r>
          </a:p>
        </p:txBody>
      </p:sp>
    </p:spTree>
    <p:extLst>
      <p:ext uri="{BB962C8B-B14F-4D97-AF65-F5344CB8AC3E}">
        <p14:creationId xmlns:p14="http://schemas.microsoft.com/office/powerpoint/2010/main" val="32047379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236B6-8CBA-5497-CA14-463CF545B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A47A7F-CD2B-839E-B1A9-3731BF6F44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021C6-10F3-2A22-398B-5FBCE7944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054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F97B5-E001-4AF0-F6DD-1BFE77075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2C2A00-F7D7-0B81-6CD6-A70BCD6E74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C1CD53-AFC7-51AF-2E46-36CFD25B44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08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7E8EF-1305-13A8-7632-179AFD911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2CB14-EDE8-3544-229B-3BD0C1B727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6D5EB2-345A-0977-76C2-3074C0FEC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3764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nebula @ BITS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team bob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6364F-02BC-FD41-24F5-13C3073FD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A6CF5-33AA-1FCF-7D20-BA01C717D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Router pipeline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091F81BE-86C2-976D-8303-74990EA3E6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17EC10F-E278-7F7E-9C2D-B5D17DA227B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002436034"/>
              </p:ext>
            </p:extLst>
          </p:nvPr>
        </p:nvGraphicFramePr>
        <p:xfrm>
          <a:off x="3460750" y="2303463"/>
          <a:ext cx="7964488" cy="3497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815686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7C20A-01CC-3E5A-B122-0C27CEE11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6C3A1-B502-500E-A83C-935055D6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Virtual Channel FSM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22CA811-1519-BC60-3110-B73673D159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4FCD57-8677-345D-C182-40E91D5D832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9982895"/>
              </p:ext>
            </p:extLst>
          </p:nvPr>
        </p:nvGraphicFramePr>
        <p:xfrm>
          <a:off x="3460750" y="2303463"/>
          <a:ext cx="7964488" cy="3497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83878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</p:spPr>
        <p:txBody>
          <a:bodyPr/>
          <a:lstStyle/>
          <a:p>
            <a:r>
              <a:rPr lang="en-US" dirty="0"/>
              <a:t>Navigating Q&amp;A </a:t>
            </a:r>
            <a:br>
              <a:rPr lang="en-US" dirty="0"/>
            </a:br>
            <a:r>
              <a:rPr lang="en-US" dirty="0"/>
              <a:t>sessions</a:t>
            </a: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49C7CD1-A9AA-49E3-6734-AD9546F2DF5B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914400" y="2303463"/>
            <a:ext cx="3282950" cy="4143375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r>
              <a:rPr lang="en-US" dirty="0"/>
              <a:t>Stay calm</a:t>
            </a:r>
          </a:p>
          <a:p>
            <a:r>
              <a:rPr lang="en-US" dirty="0"/>
              <a:t>Actively listen</a:t>
            </a:r>
          </a:p>
          <a:p>
            <a:r>
              <a:rPr lang="en-US" dirty="0"/>
              <a:t>Pause and reflect</a:t>
            </a:r>
          </a:p>
          <a:p>
            <a:r>
              <a:rPr lang="en-US" dirty="0"/>
              <a:t>Maintain eye contact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58AC0C8B-8A7A-9FAE-2D0F-4D1C3A8C3F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781550" y="2303463"/>
            <a:ext cx="3763963" cy="4143375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A5AF922-5111-8625-99FB-1726A279782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E55D3D-AA24-CF53-6679-29B3C83F764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14400" y="2331791"/>
            <a:ext cx="6903076" cy="3721817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endParaRPr lang="en-US" dirty="0"/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7" name="Picture Placeholder 6" descr="A person wearing glasses and a blue shirt">
            <a:extLst>
              <a:ext uri="{FF2B5EF4-FFF2-40B4-BE49-F238E27FC236}">
                <a16:creationId xmlns:a16="http://schemas.microsoft.com/office/drawing/2014/main" id="{C570EB79-053B-0283-9D2D-6266701EEDD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 l="19088" r="19088"/>
          <a:stretch/>
        </p:blipFill>
        <p:spPr>
          <a:xfrm>
            <a:off x="8989454" y="3405189"/>
            <a:ext cx="3202546" cy="345281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C342-9FD1-7055-EAAC-008DC851B1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550564" y="2331958"/>
            <a:ext cx="2975217" cy="3704266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DB3991E-0605-C20E-53AD-D64E13638DA5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133818870"/>
              </p:ext>
            </p:extLst>
          </p:nvPr>
        </p:nvGraphicFramePr>
        <p:xfrm>
          <a:off x="5087938" y="2332038"/>
          <a:ext cx="6345236" cy="3879279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27408">
                  <a:extLst>
                    <a:ext uri="{9D8B030D-6E8A-4147-A177-3AD203B41FA5}">
                      <a16:colId xmlns:a16="http://schemas.microsoft.com/office/drawing/2014/main" val="180956085"/>
                    </a:ext>
                  </a:extLst>
                </a:gridCol>
                <a:gridCol w="2227408">
                  <a:extLst>
                    <a:ext uri="{9D8B030D-6E8A-4147-A177-3AD203B41FA5}">
                      <a16:colId xmlns:a16="http://schemas.microsoft.com/office/drawing/2014/main" val="118070687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2050154702"/>
                    </a:ext>
                  </a:extLst>
                </a:gridCol>
                <a:gridCol w="945210">
                  <a:extLst>
                    <a:ext uri="{9D8B030D-6E8A-4147-A177-3AD203B41FA5}">
                      <a16:colId xmlns:a16="http://schemas.microsoft.com/office/drawing/2014/main" val="1872764148"/>
                    </a:ext>
                  </a:extLst>
                </a:gridCol>
              </a:tblGrid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142786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8576737"/>
                  </a:ext>
                </a:extLst>
              </a:tr>
              <a:tr h="643498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6410507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116840"/>
                  </a:ext>
                </a:extLst>
              </a:tr>
              <a:tr h="60612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3592559"/>
                  </a:ext>
                </a:extLst>
              </a:tr>
              <a:tr h="811265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95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485184" cy="3961593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C0C7FF8-9CAF-6C67-C1E5-AF40401D0B3D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999503228"/>
              </p:ext>
            </p:extLst>
          </p:nvPr>
        </p:nvGraphicFramePr>
        <p:xfrm>
          <a:off x="914400" y="2316163"/>
          <a:ext cx="10510836" cy="3948462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80076">
                  <a:extLst>
                    <a:ext uri="{9D8B030D-6E8A-4147-A177-3AD203B41FA5}">
                      <a16:colId xmlns:a16="http://schemas.microsoft.com/office/drawing/2014/main" val="1764027237"/>
                    </a:ext>
                  </a:extLst>
                </a:gridCol>
                <a:gridCol w="4080076">
                  <a:extLst>
                    <a:ext uri="{9D8B030D-6E8A-4147-A177-3AD203B41FA5}">
                      <a16:colId xmlns:a16="http://schemas.microsoft.com/office/drawing/2014/main" val="77891454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4233386372"/>
                    </a:ext>
                  </a:extLst>
                </a:gridCol>
                <a:gridCol w="1175342">
                  <a:extLst>
                    <a:ext uri="{9D8B030D-6E8A-4147-A177-3AD203B41FA5}">
                      <a16:colId xmlns:a16="http://schemas.microsoft.com/office/drawing/2014/main" val="1626524931"/>
                    </a:ext>
                  </a:extLst>
                </a:gridCol>
              </a:tblGrid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503321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379676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2252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535648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2085491"/>
                  </a:ext>
                </a:extLst>
              </a:tr>
              <a:tr h="658077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231845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 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6583680" cy="58864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45921"/>
            <a:ext cx="6583680" cy="4396063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Project Overview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Packet</a:t>
            </a:r>
          </a:p>
          <a:p>
            <a:pPr marL="804672" lvl="1" indent="-457200"/>
            <a:r>
              <a:rPr lang="en-US" dirty="0"/>
              <a:t>Structure</a:t>
            </a:r>
          </a:p>
          <a:p>
            <a:pPr marL="804672" lvl="1" indent="-457200"/>
            <a:r>
              <a:rPr lang="en-US" dirty="0"/>
              <a:t>Assembly &amp; Disassembly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Router Microarchitecture</a:t>
            </a:r>
          </a:p>
          <a:p>
            <a:pPr marL="804672" lvl="1" indent="-457200"/>
            <a:r>
              <a:rPr lang="en-US" dirty="0"/>
              <a:t>Router Overview</a:t>
            </a:r>
          </a:p>
          <a:p>
            <a:pPr marL="804672" lvl="1" indent="-457200"/>
            <a:r>
              <a:rPr lang="en-US" dirty="0"/>
              <a:t>Pipeline Stages</a:t>
            </a:r>
          </a:p>
          <a:p>
            <a:pPr marL="804672" lvl="1" indent="-457200"/>
            <a:r>
              <a:rPr lang="en-US" dirty="0"/>
              <a:t>VC Allocation FSM</a:t>
            </a:r>
          </a:p>
          <a:p>
            <a:pPr marL="804672" lvl="1" indent="-457200"/>
            <a:r>
              <a:rPr lang="en-US" dirty="0"/>
              <a:t>Routing Algorithms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Credit Based Flow Control &amp; Arbitration</a:t>
            </a:r>
          </a:p>
          <a:p>
            <a:pPr marL="804672" lvl="1" indent="-457200"/>
            <a:r>
              <a:rPr lang="en-US" dirty="0"/>
              <a:t>Credit-Based Flow Control</a:t>
            </a:r>
          </a:p>
          <a:p>
            <a:pPr marL="804672" lvl="1" indent="-457200"/>
            <a:r>
              <a:rPr lang="en-US" dirty="0"/>
              <a:t>Arbitration Mechanism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Q &amp;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Project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D70EC6-C5D8-6BA8-1027-B63468CA958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High level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/>
          <a:lstStyle/>
          <a:p>
            <a:r>
              <a:rPr lang="en-US" b="1" dirty="0"/>
              <a:t>Output: </a:t>
            </a:r>
            <a:r>
              <a:rPr lang="en-US" dirty="0"/>
              <a:t>A scalable NOC design for multi-GPU system</a:t>
            </a:r>
          </a:p>
          <a:p>
            <a:r>
              <a:rPr lang="en-US" b="1" dirty="0"/>
              <a:t>Topology: </a:t>
            </a:r>
            <a:r>
              <a:rPr lang="en-US" dirty="0"/>
              <a:t>2D mesh, 2x2 to 8x8 grid (up to 64 GPUs)</a:t>
            </a:r>
            <a:endParaRPr lang="en-US" b="1" dirty="0"/>
          </a:p>
          <a:p>
            <a:r>
              <a:rPr lang="en-US" b="1" dirty="0"/>
              <a:t>Protocols: </a:t>
            </a:r>
            <a:r>
              <a:rPr lang="en-US" dirty="0"/>
              <a:t>ARM AMBA AXI4 (non-coherent), CHI (coherent)</a:t>
            </a:r>
            <a:endParaRPr lang="en-US" b="1" dirty="0"/>
          </a:p>
          <a:p>
            <a:r>
              <a:rPr lang="en-US" b="1" dirty="0"/>
              <a:t>Languages Used: </a:t>
            </a:r>
            <a:r>
              <a:rPr lang="en-US" dirty="0" err="1"/>
              <a:t>SystemVerilog</a:t>
            </a:r>
            <a:r>
              <a:rPr lang="en-US" dirty="0"/>
              <a:t> (RTL), Python (Analysis)</a:t>
            </a:r>
            <a:endParaRPr lang="en-US" b="1" dirty="0"/>
          </a:p>
          <a:p>
            <a:r>
              <a:rPr lang="en-US" b="1" dirty="0"/>
              <a:t>Key Features:</a:t>
            </a:r>
          </a:p>
          <a:p>
            <a:pPr lvl="1"/>
            <a:r>
              <a:rPr lang="en-US" dirty="0"/>
              <a:t>Five-Stage Router Pipeline</a:t>
            </a:r>
          </a:p>
          <a:p>
            <a:pPr lvl="1"/>
            <a:r>
              <a:rPr lang="en-US" dirty="0"/>
              <a:t>Adaptive and Deterministic Routing</a:t>
            </a:r>
          </a:p>
          <a:p>
            <a:pPr lvl="1"/>
            <a:r>
              <a:rPr lang="en-US" dirty="0"/>
              <a:t>Credit Based Flow and Arbitration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6D356-8C9C-3FFB-58C3-B2D81B2CD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79C5C-3591-2E8E-5D78-C73FA882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</p:spPr>
        <p:txBody>
          <a:bodyPr/>
          <a:lstStyle/>
          <a:p>
            <a:r>
              <a:rPr lang="en-US" dirty="0"/>
              <a:t>The Packet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83DC9-E38C-6E85-42D7-ACD6D340F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3808750"/>
            <a:ext cx="5259554" cy="223323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822F1937-B8D0-B8AF-FB7D-1F65D9F21CC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77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79FE9-AAF0-3DCF-EC2A-070F6A104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9E5FE-AB26-5C38-4A0C-718E5F878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Packet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23A7D5-838E-04F2-26BE-137A510B4B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6089916" cy="3497698"/>
          </a:xfrm>
        </p:spPr>
        <p:txBody>
          <a:bodyPr/>
          <a:lstStyle/>
          <a:p>
            <a:r>
              <a:rPr lang="en-US" dirty="0"/>
              <a:t>Packets are decomposed into FLITs</a:t>
            </a:r>
          </a:p>
          <a:p>
            <a:pPr lvl="1"/>
            <a:r>
              <a:rPr lang="en-US" dirty="0"/>
              <a:t>48-bit Header</a:t>
            </a:r>
          </a:p>
          <a:p>
            <a:pPr lvl="1"/>
            <a:r>
              <a:rPr lang="en-US" dirty="0"/>
              <a:t>208-bit body</a:t>
            </a:r>
          </a:p>
          <a:p>
            <a:r>
              <a:rPr lang="en-US" dirty="0"/>
              <a:t>May be single- or multi-flit based on size</a:t>
            </a:r>
          </a:p>
          <a:p>
            <a:r>
              <a:rPr lang="en-US" dirty="0"/>
              <a:t>Routers are configured to handle QoS for prioritization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15EA1B7-EF76-C15E-B017-AA30FC0239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4" descr="A blue and pink rectangular object with black text&#10;&#10;AI-generated content may be incorrect.">
            <a:extLst>
              <a:ext uri="{FF2B5EF4-FFF2-40B4-BE49-F238E27FC236}">
                <a16:creationId xmlns:a16="http://schemas.microsoft.com/office/drawing/2014/main" id="{4179A5E4-9313-FA28-6CCB-C42980911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0481" y="1554356"/>
            <a:ext cx="2292568" cy="448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062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89170-1B61-7666-602E-CB16C8F51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90010-ABEA-30D1-0B70-268665036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Assembly and disassembly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0F77D-B280-4C44-7F21-E7CFB3D49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4" y="2303029"/>
            <a:ext cx="7965461" cy="3497698"/>
          </a:xfrm>
        </p:spPr>
        <p:txBody>
          <a:bodyPr/>
          <a:lstStyle/>
          <a:p>
            <a:r>
              <a:rPr lang="en-US" dirty="0"/>
              <a:t>Converts coordinates and metadata into predefined packets.</a:t>
            </a:r>
          </a:p>
          <a:p>
            <a:r>
              <a:rPr lang="en-US" dirty="0"/>
              <a:t>Payload segmentation splits large payloads across multiple flits to optimize transmission.</a:t>
            </a:r>
          </a:p>
          <a:p>
            <a:r>
              <a:rPr lang="en-US" dirty="0"/>
              <a:t>Ensures proper packet conversion for both AXI4 and CHI protocols.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12588F49-FD0A-B5F0-C03B-4CAE9CEFC2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376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</p:spPr>
        <p:txBody>
          <a:bodyPr/>
          <a:lstStyle/>
          <a:p>
            <a:r>
              <a:rPr lang="en-US" dirty="0"/>
              <a:t>Router microarchitecture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Router overview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303028"/>
            <a:ext cx="7863840" cy="3720337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Five-stage pipeline to process packets:</a:t>
            </a:r>
          </a:p>
          <a:p>
            <a:pPr marL="626364" lvl="4" indent="-342900">
              <a:buFont typeface="+mj-lt"/>
              <a:buAutoNum type="arabicPeriod"/>
            </a:pPr>
            <a:r>
              <a:rPr lang="en-US" sz="2000" dirty="0"/>
              <a:t>Buffer Write</a:t>
            </a:r>
          </a:p>
          <a:p>
            <a:pPr marL="626364" lvl="4" indent="-342900">
              <a:buFont typeface="+mj-lt"/>
              <a:buAutoNum type="arabicPeriod"/>
            </a:pPr>
            <a:r>
              <a:rPr lang="en-US" sz="2000" dirty="0"/>
              <a:t>Route Computation</a:t>
            </a:r>
          </a:p>
          <a:p>
            <a:pPr marL="626364" lvl="4" indent="-342900">
              <a:buFont typeface="+mj-lt"/>
              <a:buAutoNum type="arabicPeriod"/>
            </a:pPr>
            <a:r>
              <a:rPr lang="en-US" sz="2000" dirty="0"/>
              <a:t>Virtual Channel Allocation</a:t>
            </a:r>
          </a:p>
          <a:p>
            <a:pPr marL="626364" lvl="4" indent="-342900">
              <a:buFont typeface="+mj-lt"/>
              <a:buAutoNum type="arabicPeriod"/>
            </a:pPr>
            <a:r>
              <a:rPr lang="en-US" sz="2000" dirty="0"/>
              <a:t>Switch Allocation</a:t>
            </a:r>
          </a:p>
          <a:p>
            <a:pPr marL="626364" lvl="4" indent="-342900">
              <a:buFont typeface="+mj-lt"/>
              <a:buAutoNum type="arabicPeriod"/>
            </a:pPr>
            <a:r>
              <a:rPr lang="en-US" sz="2000" dirty="0"/>
              <a:t>Switch Traversal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5 ports per router, 4 VCs per 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Four-stage FSM for VC control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{E4683DD7-5786-4616-87F9-B63687CE840F}TF8a9b5915-b8c7-461e-8cdd-693d48b5e32371f7b7e2_win32-4bf0b9a2ea37</Template>
  <TotalTime>76</TotalTime>
  <Words>549</Words>
  <Application>Microsoft Office PowerPoint</Application>
  <PresentationFormat>Widescreen</PresentationFormat>
  <Paragraphs>157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Arial Black</vt:lpstr>
      <vt:lpstr>Calibri</vt:lpstr>
      <vt:lpstr>Sabon Next LT</vt:lpstr>
      <vt:lpstr>Custom</vt:lpstr>
      <vt:lpstr>nebula @ BITS  team bob</vt:lpstr>
      <vt:lpstr>agenda</vt:lpstr>
      <vt:lpstr>Project Overview</vt:lpstr>
      <vt:lpstr>High level explanation</vt:lpstr>
      <vt:lpstr>The Packet</vt:lpstr>
      <vt:lpstr>Packet Structure</vt:lpstr>
      <vt:lpstr>Assembly and disassembly</vt:lpstr>
      <vt:lpstr>Router microarchitecture</vt:lpstr>
      <vt:lpstr>Router overview</vt:lpstr>
      <vt:lpstr>Router pipeline</vt:lpstr>
      <vt:lpstr>Virtual Channel FSM</vt:lpstr>
      <vt:lpstr>Navigating Q&amp;A  sessions</vt:lpstr>
      <vt:lpstr>Speaking impact</vt:lpstr>
      <vt:lpstr>Dynamic delivery</vt:lpstr>
      <vt:lpstr>Final tips &amp; takeaways</vt:lpstr>
      <vt:lpstr>Speaking engagement metrics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PRANAV CHANDRA NAGULAKONDA VENKATA</dc:creator>
  <cp:lastModifiedBy>PRANAV CHANDRA NAGULAKONDA VENKATA</cp:lastModifiedBy>
  <cp:revision>1</cp:revision>
  <dcterms:created xsi:type="dcterms:W3CDTF">2025-09-26T07:29:54Z</dcterms:created>
  <dcterms:modified xsi:type="dcterms:W3CDTF">2025-09-26T08:46:28Z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