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63" r:id="rId3"/>
    <p:sldId id="260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75" autoAdjust="0"/>
  </p:normalViewPr>
  <p:slideViewPr>
    <p:cSldViewPr snapToGrid="0">
      <p:cViewPr>
        <p:scale>
          <a:sx n="68" d="100"/>
          <a:sy n="68" d="100"/>
        </p:scale>
        <p:origin x="-82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4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64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57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5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1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9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8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50" y="1310186"/>
            <a:ext cx="8747808" cy="1378424"/>
          </a:xfrm>
        </p:spPr>
        <p:txBody>
          <a:bodyPr/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Based Brain MRI Detection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Limited Annotations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81709"/>
              </p:ext>
            </p:extLst>
          </p:nvPr>
        </p:nvGraphicFramePr>
        <p:xfrm>
          <a:off x="6564573" y="3476514"/>
          <a:ext cx="5219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755">
                  <a:extLst>
                    <a:ext uri="{9D8B030D-6E8A-4147-A177-3AD203B41FA5}">
                      <a16:colId xmlns:a16="http://schemas.microsoft.com/office/drawing/2014/main" xmlns="" val="99835764"/>
                    </a:ext>
                  </a:extLst>
                </a:gridCol>
                <a:gridCol w="2609755">
                  <a:extLst>
                    <a:ext uri="{9D8B030D-6E8A-4147-A177-3AD203B41FA5}">
                      <a16:colId xmlns:a16="http://schemas.microsoft.com/office/drawing/2014/main" xmlns="" val="3802411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Usn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865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Pracheth M 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01FE16BCS096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96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Tanushree</a:t>
                      </a:r>
                      <a:r>
                        <a:rPr lang="en-IN" baseline="0" dirty="0" smtClean="0"/>
                        <a:t> Kale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01FE16BCS216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5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Rakesh</a:t>
                      </a:r>
                      <a:r>
                        <a:rPr lang="en-IN" baseline="0" dirty="0" smtClean="0"/>
                        <a:t> Kuratti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01FE17BCS419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376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Sushant Huilgol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01FE17BCS424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438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6477" y="5518571"/>
            <a:ext cx="497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Guide:  </a:t>
            </a:r>
            <a:r>
              <a:rPr lang="en-IN" sz="2400" dirty="0" err="1" smtClean="0"/>
              <a:t>Dr.</a:t>
            </a:r>
            <a:r>
              <a:rPr lang="en-IN" sz="2400" dirty="0" smtClean="0"/>
              <a:t> Shrinivas D Desai.</a:t>
            </a:r>
            <a:endParaRPr lang="id-ID" sz="2400" dirty="0" smtClean="0"/>
          </a:p>
          <a:p>
            <a:r>
              <a:rPr lang="id-ID" sz="2400" dirty="0" smtClean="0"/>
              <a:t>Team: 13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17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Phase: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Dataset used, contains 253 brain images in which:</a:t>
            </a:r>
          </a:p>
          <a:p>
            <a:pPr lvl="1" algn="just"/>
            <a:r>
              <a:rPr lang="en-IN" dirty="0" smtClean="0"/>
              <a:t>98 tumour images</a:t>
            </a:r>
          </a:p>
          <a:p>
            <a:pPr lvl="1" algn="just"/>
            <a:r>
              <a:rPr lang="en-IN" dirty="0" smtClean="0"/>
              <a:t>155 non-tumour images</a:t>
            </a:r>
          </a:p>
          <a:p>
            <a:pPr algn="just"/>
            <a:r>
              <a:rPr lang="en-IN" dirty="0" smtClean="0"/>
              <a:t>Generator input: resize the image to the previous generator’s output resolution/channel size and concatenate them (noise samples generate the first 4×4 images) </a:t>
            </a:r>
          </a:p>
          <a:p>
            <a:pPr algn="just"/>
            <a:r>
              <a:rPr lang="en-IN" dirty="0" smtClean="0"/>
              <a:t>Discriminator </a:t>
            </a:r>
            <a:r>
              <a:rPr lang="en-IN" dirty="0"/>
              <a:t>input: concatenate the conditioning image </a:t>
            </a:r>
            <a:r>
              <a:rPr lang="en-IN" dirty="0" smtClean="0"/>
              <a:t>with a real or  synthetic image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model uses a U-net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6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Implementation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2" y="1621622"/>
            <a:ext cx="2016481" cy="20542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621622"/>
            <a:ext cx="2065865" cy="206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18" y="1621622"/>
            <a:ext cx="2065864" cy="206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6" y="1621622"/>
            <a:ext cx="1981284" cy="205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52" y="1621622"/>
            <a:ext cx="2055148" cy="2054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5815" y="4199467"/>
            <a:ext cx="9759403" cy="211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Above are the synthetic images generated by the GAN model by using the following </a:t>
            </a:r>
          </a:p>
          <a:p>
            <a:pPr algn="just">
              <a:lnSpc>
                <a:spcPct val="150000"/>
              </a:lnSpc>
            </a:pPr>
            <a:r>
              <a:rPr lang="id-ID" dirty="0" smtClean="0"/>
              <a:t>parameters: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 smtClean="0"/>
              <a:t>Epochs = 1000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 smtClean="0"/>
              <a:t>Generator learning rate = 0.0004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 smtClean="0"/>
              <a:t>Discriminator learning rate = 0.004</a:t>
            </a:r>
          </a:p>
        </p:txBody>
      </p:sp>
    </p:spTree>
    <p:extLst>
      <p:ext uri="{BB962C8B-B14F-4D97-AF65-F5344CB8AC3E}">
        <p14:creationId xmlns:p14="http://schemas.microsoft.com/office/powerpoint/2010/main" val="221950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Problem Statement</a:t>
            </a:r>
          </a:p>
          <a:p>
            <a:pPr algn="just"/>
            <a:r>
              <a:rPr lang="en-IN" dirty="0" smtClean="0"/>
              <a:t>Objectives</a:t>
            </a:r>
          </a:p>
          <a:p>
            <a:pPr algn="just"/>
            <a:r>
              <a:rPr lang="en-IN" dirty="0" smtClean="0"/>
              <a:t>System model(Black Box)</a:t>
            </a:r>
          </a:p>
          <a:p>
            <a:pPr algn="just"/>
            <a:r>
              <a:rPr lang="en-IN" dirty="0" smtClean="0"/>
              <a:t>System Architecture(GAN architecture)</a:t>
            </a:r>
          </a:p>
          <a:p>
            <a:pPr algn="just"/>
            <a:r>
              <a:rPr lang="en-IN" dirty="0" smtClean="0"/>
              <a:t>Data Flow Diagram(level 0)</a:t>
            </a:r>
          </a:p>
          <a:p>
            <a:pPr algn="just"/>
            <a:r>
              <a:rPr lang="en-IN" dirty="0"/>
              <a:t>Data Flow Diagram(level </a:t>
            </a:r>
            <a:r>
              <a:rPr lang="en-IN" dirty="0" smtClean="0"/>
              <a:t>1)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89" y="624110"/>
            <a:ext cx="9907824" cy="128089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09" y="2133600"/>
            <a:ext cx="973040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Generative Adversarial Networks (GAN) based data augmentation for brain metastases detection using limited annotation on MR Images.</a:t>
            </a:r>
          </a:p>
        </p:txBody>
      </p:sp>
    </p:spTree>
    <p:extLst>
      <p:ext uri="{BB962C8B-B14F-4D97-AF65-F5344CB8AC3E}">
        <p14:creationId xmlns:p14="http://schemas.microsoft.com/office/powerpoint/2010/main" val="4001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85" y="624110"/>
            <a:ext cx="9880528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5" y="2133600"/>
            <a:ext cx="9880527" cy="273865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using Generative Adversarial Network(GAN) for the synthesis of brain image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validate the model from an expert in the medical field.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with existing models.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Sytem</a:t>
            </a:r>
            <a:r>
              <a:rPr lang="en-US" dirty="0" smtClean="0"/>
              <a:t> Model(Black Box)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1489139"/>
            <a:ext cx="7861110" cy="4287878"/>
          </a:xfrm>
        </p:spPr>
      </p:pic>
    </p:spTree>
    <p:extLst>
      <p:ext uri="{BB962C8B-B14F-4D97-AF65-F5344CB8AC3E}">
        <p14:creationId xmlns:p14="http://schemas.microsoft.com/office/powerpoint/2010/main" val="50772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6" y="1857375"/>
            <a:ext cx="881062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4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600200"/>
            <a:ext cx="859154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655626"/>
            <a:ext cx="8680126" cy="3697668"/>
          </a:xfrm>
        </p:spPr>
      </p:pic>
      <p:sp>
        <p:nvSpPr>
          <p:cNvPr id="6" name="TextBox 5"/>
          <p:cNvSpPr txBox="1"/>
          <p:nvPr/>
        </p:nvSpPr>
        <p:spPr>
          <a:xfrm>
            <a:off x="2592925" y="2144551"/>
            <a:ext cx="28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3" y="2142699"/>
            <a:ext cx="9826776" cy="4067032"/>
          </a:xfrm>
        </p:spPr>
      </p:pic>
      <p:sp>
        <p:nvSpPr>
          <p:cNvPr id="5" name="TextBox 4"/>
          <p:cNvSpPr txBox="1"/>
          <p:nvPr/>
        </p:nvSpPr>
        <p:spPr>
          <a:xfrm>
            <a:off x="2197290" y="1569493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691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796</TotalTime>
  <Words>231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GAN Based Brain MRI Detection Using Limited Annotations.</vt:lpstr>
      <vt:lpstr>Agenda</vt:lpstr>
      <vt:lpstr>Problem Statement</vt:lpstr>
      <vt:lpstr>Objectives</vt:lpstr>
      <vt:lpstr>Sytem Model(Black Box)</vt:lpstr>
      <vt:lpstr>System Architecture</vt:lpstr>
      <vt:lpstr>System Architecture</vt:lpstr>
      <vt:lpstr>DATA FLOW DIAGRAMS</vt:lpstr>
      <vt:lpstr>DATA FLOW DIAGRAM</vt:lpstr>
      <vt:lpstr>Implementation Phase:</vt:lpstr>
      <vt:lpstr>Implementation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image analysis using deep neural network</dc:title>
  <dc:creator>Admin</dc:creator>
  <cp:lastModifiedBy>Sushant Huilgol</cp:lastModifiedBy>
  <cp:revision>89</cp:revision>
  <dcterms:created xsi:type="dcterms:W3CDTF">2020-02-11T10:09:42Z</dcterms:created>
  <dcterms:modified xsi:type="dcterms:W3CDTF">2020-04-17T16:17:16Z</dcterms:modified>
</cp:coreProperties>
</file>