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47" autoAdjust="0"/>
    <p:restoredTop sz="94660"/>
  </p:normalViewPr>
  <p:slideViewPr>
    <p:cSldViewPr>
      <p:cViewPr varScale="1">
        <p:scale>
          <a:sx n="68" d="100"/>
          <a:sy n="68" d="100"/>
        </p:scale>
        <p:origin x="-612"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24" name="PlaceHolder 2"/>
          <p:cNvSpPr>
            <a:spLocks noGrp="1"/>
          </p:cNvSpPr>
          <p:nvPr>
            <p:ph type="body"/>
          </p:nvPr>
        </p:nvSpPr>
        <p:spPr>
          <a:xfrm>
            <a:off x="609480" y="287352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25" name="PlaceHolder 3"/>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27"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28"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29"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0" name="PlaceHolder 5"/>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32" name="PlaceHolder 2"/>
          <p:cNvSpPr>
            <a:spLocks noGrp="1"/>
          </p:cNvSpPr>
          <p:nvPr>
            <p:ph type="body"/>
          </p:nvPr>
        </p:nvSpPr>
        <p:spPr>
          <a:xfrm>
            <a:off x="60948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3" name="PlaceHolder 3"/>
          <p:cNvSpPr>
            <a:spLocks noGrp="1"/>
          </p:cNvSpPr>
          <p:nvPr>
            <p:ph type="body"/>
          </p:nvPr>
        </p:nvSpPr>
        <p:spPr>
          <a:xfrm>
            <a:off x="431964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4" name="PlaceHolder 4"/>
          <p:cNvSpPr>
            <a:spLocks noGrp="1"/>
          </p:cNvSpPr>
          <p:nvPr>
            <p:ph type="body"/>
          </p:nvPr>
        </p:nvSpPr>
        <p:spPr>
          <a:xfrm>
            <a:off x="802980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5" name="PlaceHolder 5"/>
          <p:cNvSpPr>
            <a:spLocks noGrp="1"/>
          </p:cNvSpPr>
          <p:nvPr>
            <p:ph type="body"/>
          </p:nvPr>
        </p:nvSpPr>
        <p:spPr>
          <a:xfrm>
            <a:off x="60948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6" name="PlaceHolder 6"/>
          <p:cNvSpPr>
            <a:spLocks noGrp="1"/>
          </p:cNvSpPr>
          <p:nvPr>
            <p:ph type="body"/>
          </p:nvPr>
        </p:nvSpPr>
        <p:spPr>
          <a:xfrm>
            <a:off x="431964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37" name="PlaceHolder 7"/>
          <p:cNvSpPr>
            <a:spLocks noGrp="1"/>
          </p:cNvSpPr>
          <p:nvPr>
            <p:ph type="body"/>
          </p:nvPr>
        </p:nvSpPr>
        <p:spPr>
          <a:xfrm>
            <a:off x="802980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41" name="PlaceHolder 2"/>
          <p:cNvSpPr>
            <a:spLocks noGrp="1"/>
          </p:cNvSpPr>
          <p:nvPr>
            <p:ph type="subTitle"/>
          </p:nvPr>
        </p:nvSpPr>
        <p:spPr>
          <a:xfrm>
            <a:off x="609480" y="2873520"/>
            <a:ext cx="10972440" cy="474624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43" name="PlaceHolder 2"/>
          <p:cNvSpPr>
            <a:spLocks noGrp="1"/>
          </p:cNvSpPr>
          <p:nvPr>
            <p:ph type="body"/>
          </p:nvPr>
        </p:nvSpPr>
        <p:spPr>
          <a:xfrm>
            <a:off x="609480" y="2873520"/>
            <a:ext cx="1097244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45"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46"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979560"/>
            <a:ext cx="10972440" cy="726696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50"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51"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52"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3" name="PlaceHolder 2"/>
          <p:cNvSpPr>
            <a:spLocks noGrp="1"/>
          </p:cNvSpPr>
          <p:nvPr>
            <p:ph type="subTitle"/>
          </p:nvPr>
        </p:nvSpPr>
        <p:spPr>
          <a:xfrm>
            <a:off x="609480" y="2873520"/>
            <a:ext cx="10972440" cy="474624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54"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55"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56" name="PlaceHolder 4"/>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58"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59"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60" name="PlaceHolder 4"/>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62" name="PlaceHolder 2"/>
          <p:cNvSpPr>
            <a:spLocks noGrp="1"/>
          </p:cNvSpPr>
          <p:nvPr>
            <p:ph type="body"/>
          </p:nvPr>
        </p:nvSpPr>
        <p:spPr>
          <a:xfrm>
            <a:off x="609480" y="287352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63" name="PlaceHolder 3"/>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65"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66"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67"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68" name="PlaceHolder 5"/>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70" name="PlaceHolder 2"/>
          <p:cNvSpPr>
            <a:spLocks noGrp="1"/>
          </p:cNvSpPr>
          <p:nvPr>
            <p:ph type="body"/>
          </p:nvPr>
        </p:nvSpPr>
        <p:spPr>
          <a:xfrm>
            <a:off x="60948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71" name="PlaceHolder 3"/>
          <p:cNvSpPr>
            <a:spLocks noGrp="1"/>
          </p:cNvSpPr>
          <p:nvPr>
            <p:ph type="body"/>
          </p:nvPr>
        </p:nvSpPr>
        <p:spPr>
          <a:xfrm>
            <a:off x="431964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72" name="PlaceHolder 4"/>
          <p:cNvSpPr>
            <a:spLocks noGrp="1"/>
          </p:cNvSpPr>
          <p:nvPr>
            <p:ph type="body"/>
          </p:nvPr>
        </p:nvSpPr>
        <p:spPr>
          <a:xfrm>
            <a:off x="802980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73" name="PlaceHolder 5"/>
          <p:cNvSpPr>
            <a:spLocks noGrp="1"/>
          </p:cNvSpPr>
          <p:nvPr>
            <p:ph type="body"/>
          </p:nvPr>
        </p:nvSpPr>
        <p:spPr>
          <a:xfrm>
            <a:off x="60948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74" name="PlaceHolder 6"/>
          <p:cNvSpPr>
            <a:spLocks noGrp="1"/>
          </p:cNvSpPr>
          <p:nvPr>
            <p:ph type="body"/>
          </p:nvPr>
        </p:nvSpPr>
        <p:spPr>
          <a:xfrm>
            <a:off x="431964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75" name="PlaceHolder 7"/>
          <p:cNvSpPr>
            <a:spLocks noGrp="1"/>
          </p:cNvSpPr>
          <p:nvPr>
            <p:ph type="body"/>
          </p:nvPr>
        </p:nvSpPr>
        <p:spPr>
          <a:xfrm>
            <a:off x="802980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80" name="PlaceHolder 2"/>
          <p:cNvSpPr>
            <a:spLocks noGrp="1"/>
          </p:cNvSpPr>
          <p:nvPr>
            <p:ph type="subTitle"/>
          </p:nvPr>
        </p:nvSpPr>
        <p:spPr>
          <a:xfrm>
            <a:off x="609480" y="2873520"/>
            <a:ext cx="10972440" cy="474624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82" name="PlaceHolder 2"/>
          <p:cNvSpPr>
            <a:spLocks noGrp="1"/>
          </p:cNvSpPr>
          <p:nvPr>
            <p:ph type="body"/>
          </p:nvPr>
        </p:nvSpPr>
        <p:spPr>
          <a:xfrm>
            <a:off x="609480" y="2873520"/>
            <a:ext cx="1097244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84"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85"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5" name="PlaceHolder 2"/>
          <p:cNvSpPr>
            <a:spLocks noGrp="1"/>
          </p:cNvSpPr>
          <p:nvPr>
            <p:ph type="body"/>
          </p:nvPr>
        </p:nvSpPr>
        <p:spPr>
          <a:xfrm>
            <a:off x="609480" y="2873520"/>
            <a:ext cx="1097244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979560"/>
            <a:ext cx="10972440" cy="726696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89"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0"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1"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93"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4"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5" name="PlaceHolder 4"/>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97"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8"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99" name="PlaceHolder 4"/>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01" name="PlaceHolder 2"/>
          <p:cNvSpPr>
            <a:spLocks noGrp="1"/>
          </p:cNvSpPr>
          <p:nvPr>
            <p:ph type="body"/>
          </p:nvPr>
        </p:nvSpPr>
        <p:spPr>
          <a:xfrm>
            <a:off x="609480" y="287352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02" name="PlaceHolder 3"/>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04"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05"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06"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07" name="PlaceHolder 5"/>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09" name="PlaceHolder 2"/>
          <p:cNvSpPr>
            <a:spLocks noGrp="1"/>
          </p:cNvSpPr>
          <p:nvPr>
            <p:ph type="body"/>
          </p:nvPr>
        </p:nvSpPr>
        <p:spPr>
          <a:xfrm>
            <a:off x="60948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10" name="PlaceHolder 3"/>
          <p:cNvSpPr>
            <a:spLocks noGrp="1"/>
          </p:cNvSpPr>
          <p:nvPr>
            <p:ph type="body"/>
          </p:nvPr>
        </p:nvSpPr>
        <p:spPr>
          <a:xfrm>
            <a:off x="431964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11" name="PlaceHolder 4"/>
          <p:cNvSpPr>
            <a:spLocks noGrp="1"/>
          </p:cNvSpPr>
          <p:nvPr>
            <p:ph type="body"/>
          </p:nvPr>
        </p:nvSpPr>
        <p:spPr>
          <a:xfrm>
            <a:off x="802980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12" name="PlaceHolder 5"/>
          <p:cNvSpPr>
            <a:spLocks noGrp="1"/>
          </p:cNvSpPr>
          <p:nvPr>
            <p:ph type="body"/>
          </p:nvPr>
        </p:nvSpPr>
        <p:spPr>
          <a:xfrm>
            <a:off x="60948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13" name="PlaceHolder 6"/>
          <p:cNvSpPr>
            <a:spLocks noGrp="1"/>
          </p:cNvSpPr>
          <p:nvPr>
            <p:ph type="body"/>
          </p:nvPr>
        </p:nvSpPr>
        <p:spPr>
          <a:xfrm>
            <a:off x="431964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14" name="PlaceHolder 7"/>
          <p:cNvSpPr>
            <a:spLocks noGrp="1"/>
          </p:cNvSpPr>
          <p:nvPr>
            <p:ph type="body"/>
          </p:nvPr>
        </p:nvSpPr>
        <p:spPr>
          <a:xfrm>
            <a:off x="802980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21" name="PlaceHolder 2"/>
          <p:cNvSpPr>
            <a:spLocks noGrp="1"/>
          </p:cNvSpPr>
          <p:nvPr>
            <p:ph type="subTitle"/>
          </p:nvPr>
        </p:nvSpPr>
        <p:spPr>
          <a:xfrm>
            <a:off x="609480" y="2873520"/>
            <a:ext cx="10972440" cy="474624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23" name="PlaceHolder 2"/>
          <p:cNvSpPr>
            <a:spLocks noGrp="1"/>
          </p:cNvSpPr>
          <p:nvPr>
            <p:ph type="body"/>
          </p:nvPr>
        </p:nvSpPr>
        <p:spPr>
          <a:xfrm>
            <a:off x="609480" y="2873520"/>
            <a:ext cx="1097244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7"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8"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25"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26"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979560"/>
            <a:ext cx="10972440" cy="726696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30"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1"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2"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34"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5"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6" name="PlaceHolder 4"/>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38"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9"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0" name="PlaceHolder 4"/>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42" name="PlaceHolder 2"/>
          <p:cNvSpPr>
            <a:spLocks noGrp="1"/>
          </p:cNvSpPr>
          <p:nvPr>
            <p:ph type="body"/>
          </p:nvPr>
        </p:nvSpPr>
        <p:spPr>
          <a:xfrm>
            <a:off x="609480" y="287352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3" name="PlaceHolder 3"/>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45"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6"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7"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8" name="PlaceHolder 5"/>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50" name="PlaceHolder 2"/>
          <p:cNvSpPr>
            <a:spLocks noGrp="1"/>
          </p:cNvSpPr>
          <p:nvPr>
            <p:ph type="body"/>
          </p:nvPr>
        </p:nvSpPr>
        <p:spPr>
          <a:xfrm>
            <a:off x="60948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51" name="PlaceHolder 3"/>
          <p:cNvSpPr>
            <a:spLocks noGrp="1"/>
          </p:cNvSpPr>
          <p:nvPr>
            <p:ph type="body"/>
          </p:nvPr>
        </p:nvSpPr>
        <p:spPr>
          <a:xfrm>
            <a:off x="431964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52" name="PlaceHolder 4"/>
          <p:cNvSpPr>
            <a:spLocks noGrp="1"/>
          </p:cNvSpPr>
          <p:nvPr>
            <p:ph type="body"/>
          </p:nvPr>
        </p:nvSpPr>
        <p:spPr>
          <a:xfrm>
            <a:off x="8029800" y="287352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53" name="PlaceHolder 5"/>
          <p:cNvSpPr>
            <a:spLocks noGrp="1"/>
          </p:cNvSpPr>
          <p:nvPr>
            <p:ph type="body"/>
          </p:nvPr>
        </p:nvSpPr>
        <p:spPr>
          <a:xfrm>
            <a:off x="60948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54" name="PlaceHolder 6"/>
          <p:cNvSpPr>
            <a:spLocks noGrp="1"/>
          </p:cNvSpPr>
          <p:nvPr>
            <p:ph type="body"/>
          </p:nvPr>
        </p:nvSpPr>
        <p:spPr>
          <a:xfrm>
            <a:off x="431964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55" name="PlaceHolder 7"/>
          <p:cNvSpPr>
            <a:spLocks noGrp="1"/>
          </p:cNvSpPr>
          <p:nvPr>
            <p:ph type="body"/>
          </p:nvPr>
        </p:nvSpPr>
        <p:spPr>
          <a:xfrm>
            <a:off x="8029800" y="5352480"/>
            <a:ext cx="35330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979560"/>
            <a:ext cx="10972440" cy="7266960"/>
          </a:xfrm>
          <a:prstGeom prst="rect">
            <a:avLst/>
          </a:prstGeom>
        </p:spPr>
        <p:txBody>
          <a:bodyPr lIns="0" tIns="0" rIns="0" bIns="0" anchor="ctr">
            <a:noAutofit/>
          </a:bodyPr>
          <a:lstStyle/>
          <a:p>
            <a:pPr algn="ctr"/>
            <a:endParaRPr lang="en-IN" sz="3200" b="0" strike="noStrike" spc="-1">
              <a:solidFill>
                <a:srgbClr val="FFFFFF"/>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2"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3" name="PlaceHolder 3"/>
          <p:cNvSpPr>
            <a:spLocks noGrp="1"/>
          </p:cNvSpPr>
          <p:nvPr>
            <p:ph type="body"/>
          </p:nvPr>
        </p:nvSpPr>
        <p:spPr>
          <a:xfrm>
            <a:off x="623196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4" name="PlaceHolder 4"/>
          <p:cNvSpPr>
            <a:spLocks noGrp="1"/>
          </p:cNvSpPr>
          <p:nvPr>
            <p:ph type="body"/>
          </p:nvPr>
        </p:nvSpPr>
        <p:spPr>
          <a:xfrm>
            <a:off x="60948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16" name="PlaceHolder 2"/>
          <p:cNvSpPr>
            <a:spLocks noGrp="1"/>
          </p:cNvSpPr>
          <p:nvPr>
            <p:ph type="body"/>
          </p:nvPr>
        </p:nvSpPr>
        <p:spPr>
          <a:xfrm>
            <a:off x="609480" y="2873520"/>
            <a:ext cx="5354280" cy="474624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7"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18" name="PlaceHolder 4"/>
          <p:cNvSpPr>
            <a:spLocks noGrp="1"/>
          </p:cNvSpPr>
          <p:nvPr>
            <p:ph type="body"/>
          </p:nvPr>
        </p:nvSpPr>
        <p:spPr>
          <a:xfrm>
            <a:off x="6231960" y="535248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endParaRPr lang="en-IN" sz="5320" b="0" strike="noStrike" spc="-1">
              <a:solidFill>
                <a:srgbClr val="FFFFFF"/>
              </a:solidFill>
              <a:latin typeface="Arial"/>
            </a:endParaRPr>
          </a:p>
        </p:txBody>
      </p:sp>
      <p:sp>
        <p:nvSpPr>
          <p:cNvPr id="20" name="PlaceHolder 2"/>
          <p:cNvSpPr>
            <a:spLocks noGrp="1"/>
          </p:cNvSpPr>
          <p:nvPr>
            <p:ph type="body"/>
          </p:nvPr>
        </p:nvSpPr>
        <p:spPr>
          <a:xfrm>
            <a:off x="60948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21" name="PlaceHolder 3"/>
          <p:cNvSpPr>
            <a:spLocks noGrp="1"/>
          </p:cNvSpPr>
          <p:nvPr>
            <p:ph type="body"/>
          </p:nvPr>
        </p:nvSpPr>
        <p:spPr>
          <a:xfrm>
            <a:off x="6231960" y="2873520"/>
            <a:ext cx="5354280" cy="2263680"/>
          </a:xfrm>
          <a:prstGeom prst="rect">
            <a:avLst/>
          </a:prstGeom>
        </p:spPr>
        <p:txBody>
          <a:bodyPr lIns="0" tIns="0" rIns="0" bIns="0">
            <a:normAutofit/>
          </a:bodyPr>
          <a:lstStyle/>
          <a:p>
            <a:endParaRPr lang="en-IN" sz="3809" b="0" strike="noStrike" spc="-1">
              <a:solidFill>
                <a:srgbClr val="FFFFFF"/>
              </a:solidFill>
              <a:latin typeface="Arial"/>
            </a:endParaRPr>
          </a:p>
        </p:txBody>
      </p:sp>
      <p:sp>
        <p:nvSpPr>
          <p:cNvPr id="22" name="PlaceHolder 4"/>
          <p:cNvSpPr>
            <a:spLocks noGrp="1"/>
          </p:cNvSpPr>
          <p:nvPr>
            <p:ph type="body"/>
          </p:nvPr>
        </p:nvSpPr>
        <p:spPr>
          <a:xfrm>
            <a:off x="609480" y="5352480"/>
            <a:ext cx="10972440" cy="2263680"/>
          </a:xfrm>
          <a:prstGeom prst="rect">
            <a:avLst/>
          </a:prstGeom>
        </p:spPr>
        <p:txBody>
          <a:bodyPr lIns="0" tIns="0" rIns="0" bIns="0">
            <a:normAutofit/>
          </a:bodyPr>
          <a:lstStyle/>
          <a:p>
            <a:endParaRPr lang="en-IN" sz="3809"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77" name="PlaceHolder 2"/>
          <p:cNvSpPr>
            <a:spLocks noGrp="1"/>
          </p:cNvSpPr>
          <p:nvPr>
            <p:ph type="body"/>
          </p:nvPr>
        </p:nvSpPr>
        <p:spPr>
          <a:xfrm>
            <a:off x="83808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78" name="PlaceHolder 3"/>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979560"/>
            <a:ext cx="10972440" cy="1567440"/>
          </a:xfrm>
          <a:prstGeom prst="rect">
            <a:avLst/>
          </a:prstGeom>
        </p:spPr>
        <p:txBody>
          <a:bodyPr lIns="0" tIns="0" rIns="0" bIns="0" anchor="ctr">
            <a:noAutofit/>
          </a:bodyPr>
          <a:lstStyle/>
          <a:p>
            <a:pPr algn="ctr"/>
            <a:r>
              <a:rPr lang="en-IN" sz="5320" b="0" strike="noStrike" spc="-1">
                <a:solidFill>
                  <a:srgbClr val="FFFFFF"/>
                </a:solidFill>
                <a:latin typeface="Arial"/>
              </a:rPr>
              <a:t>Click to edit the title text format</a:t>
            </a:r>
          </a:p>
        </p:txBody>
      </p:sp>
      <p:sp>
        <p:nvSpPr>
          <p:cNvPr id="116" name="PlaceHolder 2"/>
          <p:cNvSpPr>
            <a:spLocks noGrp="1"/>
          </p:cNvSpPr>
          <p:nvPr>
            <p:ph type="body"/>
          </p:nvPr>
        </p:nvSpPr>
        <p:spPr>
          <a:xfrm>
            <a:off x="609480" y="2873520"/>
            <a:ext cx="10972440" cy="4746240"/>
          </a:xfrm>
          <a:prstGeom prst="rect">
            <a:avLst/>
          </a:prstGeom>
        </p:spPr>
        <p:txBody>
          <a:bodyPr lIns="0" tIns="0" rIns="0" bIns="0">
            <a:noAutofit/>
          </a:bodyPr>
          <a:lstStyle/>
          <a:p>
            <a:pPr marL="432000" indent="-324000">
              <a:spcBef>
                <a:spcPts val="1709"/>
              </a:spcBef>
              <a:buClr>
                <a:srgbClr val="FFFFFF"/>
              </a:buClr>
              <a:buSzPct val="45000"/>
              <a:buFont typeface="Wingdings" charset="2"/>
              <a:buChar char=""/>
            </a:pPr>
            <a:r>
              <a:rPr lang="en-IN" sz="3809" b="0" strike="noStrike" spc="-1">
                <a:solidFill>
                  <a:srgbClr val="FFFFFF"/>
                </a:solidFill>
                <a:latin typeface="Arial"/>
              </a:rPr>
              <a:t>Click to edit the outline text format</a:t>
            </a:r>
          </a:p>
          <a:p>
            <a:pPr marL="864000" lvl="1" indent="-324000">
              <a:spcBef>
                <a:spcPts val="1369"/>
              </a:spcBef>
              <a:buClr>
                <a:srgbClr val="FFFFFF"/>
              </a:buClr>
              <a:buSzPct val="75000"/>
              <a:buFont typeface="Symbol" charset="2"/>
              <a:buChar char=""/>
            </a:pPr>
            <a:r>
              <a:rPr lang="en-IN" sz="3459" b="0" strike="noStrike" spc="-1">
                <a:solidFill>
                  <a:srgbClr val="FFFFFF"/>
                </a:solidFill>
                <a:latin typeface="Arial"/>
              </a:rPr>
              <a:t>Second Outline Level</a:t>
            </a:r>
          </a:p>
          <a:p>
            <a:pPr marL="1296000" lvl="2" indent="-288000">
              <a:spcBef>
                <a:spcPts val="1026"/>
              </a:spcBef>
              <a:buClr>
                <a:srgbClr val="FFFFFF"/>
              </a:buClr>
              <a:buSzPct val="45000"/>
              <a:buFont typeface="Wingdings" charset="2"/>
              <a:buChar char=""/>
            </a:pPr>
            <a:r>
              <a:rPr lang="en-IN" sz="3130" b="0" strike="noStrike" spc="-1">
                <a:solidFill>
                  <a:srgbClr val="FFFFFF"/>
                </a:solidFill>
                <a:latin typeface="Arial"/>
              </a:rPr>
              <a:t>Third Outline Level</a:t>
            </a:r>
          </a:p>
          <a:p>
            <a:pPr marL="1728000" lvl="3" indent="-216000">
              <a:spcBef>
                <a:spcPts val="683"/>
              </a:spcBef>
              <a:buClr>
                <a:srgbClr val="FFFFFF"/>
              </a:buClr>
              <a:buSzPct val="75000"/>
              <a:buFont typeface="Symbol" charset="2"/>
              <a:buChar char=""/>
            </a:pPr>
            <a:r>
              <a:rPr lang="en-IN" sz="2840" b="0" strike="noStrike" spc="-1">
                <a:solidFill>
                  <a:srgbClr val="FFFFFF"/>
                </a:solidFill>
                <a:latin typeface="Arial"/>
              </a:rPr>
              <a:t>Fourth Outline Level</a:t>
            </a:r>
          </a:p>
          <a:p>
            <a:pPr marL="2160000" lvl="4" indent="-216000">
              <a:spcBef>
                <a:spcPts val="340"/>
              </a:spcBef>
              <a:buClr>
                <a:srgbClr val="FFFFFF"/>
              </a:buClr>
              <a:buSzPct val="45000"/>
              <a:buFont typeface="Wingdings" charset="2"/>
              <a:buChar char=""/>
            </a:pPr>
            <a:r>
              <a:rPr lang="en-IN" sz="2580" b="0" strike="noStrike" spc="-1">
                <a:solidFill>
                  <a:srgbClr val="FFFFFF"/>
                </a:solidFill>
                <a:latin typeface="Arial"/>
              </a:rPr>
              <a:t>Fifth Outline Level</a:t>
            </a:r>
          </a:p>
          <a:p>
            <a:pPr marL="2592000" lvl="5" indent="-216000">
              <a:spcBef>
                <a:spcPts val="340"/>
              </a:spcBef>
              <a:buClr>
                <a:srgbClr val="FFFFFF"/>
              </a:buClr>
              <a:buSzPct val="45000"/>
              <a:buFont typeface="Wingdings" charset="2"/>
              <a:buChar char=""/>
            </a:pPr>
            <a:r>
              <a:rPr lang="en-IN" sz="2340" b="0" strike="noStrike" spc="-1">
                <a:solidFill>
                  <a:srgbClr val="FFFFFF"/>
                </a:solidFill>
                <a:latin typeface="Arial"/>
              </a:rPr>
              <a:t>Sixth Outline Level</a:t>
            </a:r>
          </a:p>
          <a:p>
            <a:pPr marL="3024000" lvl="6" indent="-216000">
              <a:spcBef>
                <a:spcPts val="340"/>
              </a:spcBef>
              <a:buClr>
                <a:srgbClr val="FFFFFF"/>
              </a:buClr>
              <a:buSzPct val="45000"/>
              <a:buFont typeface="Wingdings" charset="2"/>
              <a:buChar char=""/>
            </a:pPr>
            <a:r>
              <a:rPr lang="en-IN" sz="2120" b="0" strike="noStrike" spc="-1">
                <a:solidFill>
                  <a:srgbClr val="FFFFFF"/>
                </a:solidFill>
                <a:latin typeface="Arial"/>
              </a:rPr>
              <a:t>Seventh Outline Level</a:t>
            </a:r>
          </a:p>
        </p:txBody>
      </p:sp>
      <p:sp>
        <p:nvSpPr>
          <p:cNvPr id="117" name="PlaceHolder 3"/>
          <p:cNvSpPr>
            <a:spLocks noGrp="1"/>
          </p:cNvSpPr>
          <p:nvPr>
            <p:ph type="dt"/>
          </p:nvPr>
        </p:nvSpPr>
        <p:spPr>
          <a:xfrm>
            <a:off x="609480" y="6247080"/>
            <a:ext cx="2840400" cy="472680"/>
          </a:xfrm>
          <a:prstGeom prst="rect">
            <a:avLst/>
          </a:prstGeom>
        </p:spPr>
        <p:txBody>
          <a:bodyPr lIns="0" tIns="0" rIns="0" bIns="0">
            <a:noAutofit/>
          </a:bodyPr>
          <a:lstStyle/>
          <a:p>
            <a:r>
              <a:rPr lang="en-IN" sz="1400" b="0" strike="noStrike" spc="-1">
                <a:solidFill>
                  <a:srgbClr val="FFFFFF"/>
                </a:solidFill>
                <a:latin typeface="Times New Roman"/>
              </a:rPr>
              <a:t>&lt;date/time&gt;</a:t>
            </a:r>
          </a:p>
        </p:txBody>
      </p:sp>
      <p:sp>
        <p:nvSpPr>
          <p:cNvPr id="118" name="PlaceHolder 4"/>
          <p:cNvSpPr>
            <a:spLocks noGrp="1"/>
          </p:cNvSpPr>
          <p:nvPr>
            <p:ph type="ftr"/>
          </p:nvPr>
        </p:nvSpPr>
        <p:spPr>
          <a:xfrm>
            <a:off x="4169520" y="6247080"/>
            <a:ext cx="3864600" cy="472680"/>
          </a:xfrm>
          <a:prstGeom prst="rect">
            <a:avLst/>
          </a:prstGeom>
        </p:spPr>
        <p:txBody>
          <a:bodyPr lIns="0" tIns="0" rIns="0" bIns="0">
            <a:noAutofit/>
          </a:bodyPr>
          <a:lstStyle/>
          <a:p>
            <a:pPr algn="ctr"/>
            <a:r>
              <a:rPr lang="en-IN" sz="1400" b="0" strike="noStrike" spc="-1">
                <a:solidFill>
                  <a:srgbClr val="FFFFFF"/>
                </a:solidFill>
                <a:latin typeface="Times New Roman"/>
              </a:rPr>
              <a:t>&lt;footer&gt;</a:t>
            </a:r>
          </a:p>
        </p:txBody>
      </p:sp>
      <p:sp>
        <p:nvSpPr>
          <p:cNvPr id="119" name="PlaceHolder 5"/>
          <p:cNvSpPr>
            <a:spLocks noGrp="1"/>
          </p:cNvSpPr>
          <p:nvPr>
            <p:ph type="sldNum"/>
          </p:nvPr>
        </p:nvSpPr>
        <p:spPr>
          <a:xfrm>
            <a:off x="8741520" y="6247080"/>
            <a:ext cx="2840400" cy="472680"/>
          </a:xfrm>
          <a:prstGeom prst="rect">
            <a:avLst/>
          </a:prstGeom>
        </p:spPr>
        <p:txBody>
          <a:bodyPr lIns="0" tIns="0" rIns="0" bIns="0">
            <a:noAutofit/>
          </a:bodyPr>
          <a:lstStyle/>
          <a:p>
            <a:pPr algn="r"/>
            <a:fld id="{998E8ECC-7AD7-49D3-921F-B5DD95E48E01}" type="slidenum">
              <a:rPr lang="en-IN" sz="1400" b="0" strike="noStrike" spc="-1">
                <a:solidFill>
                  <a:srgbClr val="FFFFFF"/>
                </a:solidFill>
                <a:latin typeface="Times New Roman"/>
              </a:rPr>
              <a:pPr algn="r"/>
              <a:t>‹#›</a:t>
            </a:fld>
            <a:endParaRPr lang="en-IN"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hyperlink" Target="https://pypi.org/project/opencv-python/" TargetMode="External"/><Relationship Id="rId2" Type="http://schemas.openxmlformats.org/officeDocument/2006/relationships/hyperlink" Target="https://ieeexplore.ieee.org/document/6850818" TargetMode="Externa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838080" y="700920"/>
            <a:ext cx="10514880" cy="547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a:p>
            <a:pPr algn="ctr">
              <a:lnSpc>
                <a:spcPct val="90000"/>
              </a:lnSpc>
              <a:spcBef>
                <a:spcPts val="1001"/>
              </a:spcBef>
              <a:tabLst>
                <a:tab pos="0" algn="l"/>
              </a:tabLst>
            </a:pPr>
            <a:endParaRPr lang="en-IN" sz="1800" b="0" strike="noStrike" spc="-1">
              <a:latin typeface="Arial"/>
            </a:endParaRPr>
          </a:p>
          <a:p>
            <a:pPr algn="ctr">
              <a:lnSpc>
                <a:spcPct val="90000"/>
              </a:lnSpc>
              <a:spcBef>
                <a:spcPts val="1001"/>
              </a:spcBef>
              <a:tabLst>
                <a:tab pos="0" algn="l"/>
              </a:tabLst>
            </a:pPr>
            <a:endParaRPr lang="en-IN" sz="1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rPr>
              <a:t>RMD Sinhgad School of Engineering, Warje,</a:t>
            </a:r>
            <a:endParaRPr lang="en-IN" sz="2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rPr>
              <a:t>Pune-58.</a:t>
            </a:r>
            <a:endParaRPr lang="en-IN" sz="2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rPr>
              <a:t>NAAC accredited with "A" Grade Department of Computer Engineering</a:t>
            </a:r>
            <a:endParaRPr lang="en-IN" sz="2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rPr>
              <a:t>Academic Year: 2020-21</a:t>
            </a:r>
            <a:endParaRPr lang="en-IN" sz="2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rPr>
              <a:t>TE [Data Science Project] (SEM-V)</a:t>
            </a: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p:txBody>
      </p:sp>
      <p:pic>
        <p:nvPicPr>
          <p:cNvPr id="157" name="Picture 3"/>
          <p:cNvPicPr/>
          <p:nvPr/>
        </p:nvPicPr>
        <p:blipFill>
          <a:blip r:embed="rId2"/>
          <a:stretch/>
        </p:blipFill>
        <p:spPr>
          <a:xfrm>
            <a:off x="5029200" y="838200"/>
            <a:ext cx="1919520" cy="123696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09600" y="762000"/>
            <a:ext cx="10514880" cy="82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4000" lnSpcReduction="20000"/>
          </a:bodyPr>
          <a:lstStyle/>
          <a:p>
            <a:pPr algn="ctr">
              <a:lnSpc>
                <a:spcPct val="90000"/>
              </a:lnSpc>
            </a:pPr>
            <a:r>
              <a:rPr lang="en-US" sz="4400" b="0" strike="noStrike" spc="-1" dirty="0">
                <a:solidFill>
                  <a:srgbClr val="000000"/>
                </a:solidFill>
                <a:latin typeface="Calibri Light"/>
              </a:rPr>
              <a:t>CONCLUSION</a:t>
            </a:r>
            <a:r>
              <a:t/>
            </a:r>
            <a:br/>
            <a:endParaRPr lang="en-IN" sz="4400" b="0" strike="noStrike" spc="-1" dirty="0">
              <a:latin typeface="Arial"/>
            </a:endParaRPr>
          </a:p>
        </p:txBody>
      </p:sp>
      <p:sp>
        <p:nvSpPr>
          <p:cNvPr id="176"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16000" indent="-216000">
              <a:lnSpc>
                <a:spcPct val="90000"/>
              </a:lnSpc>
              <a:spcBef>
                <a:spcPts val="1001"/>
              </a:spcBef>
              <a:buClr>
                <a:srgbClr val="3B3835"/>
              </a:buClr>
              <a:buFont typeface="Arial"/>
              <a:buChar char="•"/>
            </a:pPr>
            <a:r>
              <a:rPr lang="en-US" sz="2400" b="0" strike="noStrike" spc="-1" dirty="0" smtClean="0">
                <a:solidFill>
                  <a:srgbClr val="000000"/>
                </a:solidFill>
                <a:latin typeface="Calibri"/>
              </a:rPr>
              <a:t>The system is designed to reduce home theft ,burglary &amp; criminal activities</a:t>
            </a:r>
            <a:r>
              <a:rPr lang="en-US" sz="2400" spc="-1" dirty="0" smtClean="0">
                <a:solidFill>
                  <a:srgbClr val="000000"/>
                </a:solidFill>
                <a:latin typeface="Calibri"/>
              </a:rPr>
              <a:t> by </a:t>
            </a:r>
            <a:r>
              <a:rPr lang="en-US" sz="2400" b="0" strike="noStrike" spc="-1" dirty="0" smtClean="0">
                <a:solidFill>
                  <a:srgbClr val="000000"/>
                </a:solidFill>
                <a:latin typeface="Calibri"/>
              </a:rPr>
              <a:t>providing immediate monitoring with low maintenance.</a:t>
            </a:r>
          </a:p>
          <a:p>
            <a:pPr marL="216000" indent="-216000">
              <a:lnSpc>
                <a:spcPct val="90000"/>
              </a:lnSpc>
              <a:spcBef>
                <a:spcPts val="1001"/>
              </a:spcBef>
              <a:buClr>
                <a:srgbClr val="3B3835"/>
              </a:buClr>
              <a:buFont typeface="Arial"/>
              <a:buChar char="•"/>
            </a:pPr>
            <a:r>
              <a:rPr lang="en-US" sz="2400" spc="-1" dirty="0" smtClean="0">
                <a:solidFill>
                  <a:srgbClr val="000000"/>
                </a:solidFill>
                <a:latin typeface="Calibri"/>
              </a:rPr>
              <a:t>We conclude that </a:t>
            </a:r>
            <a:r>
              <a:rPr lang="en-US" sz="2400" spc="-1" dirty="0" smtClean="0">
                <a:solidFill>
                  <a:srgbClr val="000000"/>
                </a:solidFill>
                <a:latin typeface="Calibri" pitchFamily="34" charset="0"/>
                <a:cs typeface="Calibri" pitchFamily="34" charset="0"/>
              </a:rPr>
              <a:t>a vision based home security system </a:t>
            </a:r>
            <a:r>
              <a:rPr lang="en-US" sz="2400" dirty="0" smtClean="0">
                <a:latin typeface="Calibri" pitchFamily="34" charset="0"/>
                <a:cs typeface="Calibri" pitchFamily="34" charset="0"/>
              </a:rPr>
              <a:t>has </a:t>
            </a:r>
            <a:r>
              <a:rPr lang="en-US" sz="2400" dirty="0">
                <a:latin typeface="Calibri" pitchFamily="34" charset="0"/>
                <a:cs typeface="Calibri" pitchFamily="34" charset="0"/>
              </a:rPr>
              <a:t>been successfully developed according to its objectives and desired specifications</a:t>
            </a:r>
            <a:r>
              <a:rPr lang="en-US" sz="2400" dirty="0"/>
              <a:t>.</a:t>
            </a:r>
            <a:endParaRPr lang="en-IN" sz="2400" spc="-1" dirty="0" smtClean="0"/>
          </a:p>
          <a:p>
            <a:pPr marL="216000" indent="-216000">
              <a:lnSpc>
                <a:spcPct val="90000"/>
              </a:lnSpc>
              <a:spcBef>
                <a:spcPts val="1001"/>
              </a:spcBef>
              <a:buClr>
                <a:srgbClr val="3B3835"/>
              </a:buClr>
              <a:buFont typeface="Arial"/>
              <a:buChar char="•"/>
            </a:pPr>
            <a:endParaRPr lang="en-US" sz="2400" spc="-1" dirty="0">
              <a:solidFill>
                <a:srgbClr val="000000"/>
              </a:solidFill>
              <a:latin typeface="Calibri"/>
            </a:endParaRPr>
          </a:p>
          <a:p>
            <a:pPr marL="216000" indent="-216000">
              <a:lnSpc>
                <a:spcPct val="90000"/>
              </a:lnSpc>
              <a:spcBef>
                <a:spcPts val="1001"/>
              </a:spcBef>
              <a:buClr>
                <a:srgbClr val="3B3835"/>
              </a:buClr>
              <a:buFont typeface="Arial"/>
              <a:buChar char="•"/>
            </a:pPr>
            <a:endParaRPr lang="en-IN" sz="2400" b="0" strike="noStrike" spc="-1" dirty="0">
              <a:latin typeface="Arial"/>
            </a:endParaRPr>
          </a:p>
          <a:p>
            <a:pPr>
              <a:lnSpc>
                <a:spcPct val="90000"/>
              </a:lnSpc>
              <a:spcBef>
                <a:spcPts val="1001"/>
              </a:spcBef>
              <a:tabLst>
                <a:tab pos="0" algn="l"/>
              </a:tabLst>
            </a:pPr>
            <a:endParaRPr lang="en-IN" sz="2400" b="0" strike="noStrike" spc="-1" dirty="0">
              <a:latin typeface="Arial"/>
            </a:endParaRPr>
          </a:p>
          <a:p>
            <a:pPr>
              <a:lnSpc>
                <a:spcPct val="90000"/>
              </a:lnSpc>
              <a:spcBef>
                <a:spcPts val="1001"/>
              </a:spcBef>
              <a:tabLst>
                <a:tab pos="0" algn="l"/>
              </a:tabLst>
            </a:pPr>
            <a:endParaRPr lang="en-IN" sz="2400" b="0" strike="noStrike" spc="-1" dirty="0">
              <a:latin typeface="Arial"/>
            </a:endParaRPr>
          </a:p>
          <a:p>
            <a:pPr>
              <a:lnSpc>
                <a:spcPct val="90000"/>
              </a:lnSpc>
              <a:spcBef>
                <a:spcPts val="1001"/>
              </a:spcBef>
              <a:tabLst>
                <a:tab pos="0" algn="l"/>
              </a:tabLst>
            </a:pPr>
            <a:endParaRPr lang="en-IN" sz="2400" b="0" strike="noStrike" spc="-1" dirty="0">
              <a:latin typeface="Arial"/>
            </a:endParaRPr>
          </a:p>
          <a:p>
            <a:pPr>
              <a:lnSpc>
                <a:spcPct val="90000"/>
              </a:lnSpc>
              <a:spcBef>
                <a:spcPts val="1001"/>
              </a:spcBef>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REFERENCES</a:t>
            </a:r>
            <a:endParaRPr lang="en-IN" sz="4400" b="0" strike="noStrike" spc="-1">
              <a:latin typeface="Arial"/>
            </a:endParaRPr>
          </a:p>
        </p:txBody>
      </p:sp>
      <p:sp>
        <p:nvSpPr>
          <p:cNvPr id="178" name="CustomShape 2"/>
          <p:cNvSpPr/>
          <p:nvPr/>
        </p:nvSpPr>
        <p:spPr>
          <a:xfrm>
            <a:off x="838080" y="1606680"/>
            <a:ext cx="10514880" cy="456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a:lnSpc>
                <a:spcPct val="90000"/>
              </a:lnSpc>
              <a:spcBef>
                <a:spcPts val="1001"/>
              </a:spcBef>
              <a:tabLst>
                <a:tab pos="0" algn="l"/>
              </a:tabLst>
            </a:pPr>
            <a:endParaRPr lang="en-IN" sz="1800" b="0" strike="noStrike" spc="-1">
              <a:latin typeface="Arial"/>
            </a:endParaRPr>
          </a:p>
          <a:p>
            <a:pPr marL="514440" indent="-513720">
              <a:lnSpc>
                <a:spcPct val="90000"/>
              </a:lnSpc>
              <a:spcBef>
                <a:spcPts val="1001"/>
              </a:spcBef>
              <a:buClr>
                <a:srgbClr val="000000"/>
              </a:buClr>
              <a:buFont typeface="Arial"/>
              <a:buAutoNum type="arabicParenR"/>
              <a:tabLst>
                <a:tab pos="0" algn="l"/>
              </a:tabLst>
            </a:pPr>
            <a:r>
              <a:rPr lang="en-US" sz="2200" b="0" strike="noStrike" spc="-1">
                <a:solidFill>
                  <a:srgbClr val="000000"/>
                </a:solidFill>
                <a:latin typeface="Calibri"/>
              </a:rPr>
              <a:t>R. Sampson, “False burglar alarms,” in </a:t>
            </a:r>
            <a:r>
              <a:rPr lang="en-US" sz="2200" b="0" i="1" strike="noStrike" spc="-1">
                <a:solidFill>
                  <a:srgbClr val="000000"/>
                </a:solidFill>
                <a:latin typeface="Calibri"/>
              </a:rPr>
              <a:t>Problem-Oriented Guides for Police: Problem-Specific Guides Series No. 5</a:t>
            </a:r>
            <a:r>
              <a:rPr lang="en-US" sz="2200" b="0" strike="noStrike" spc="-1">
                <a:solidFill>
                  <a:srgbClr val="000000"/>
                </a:solidFill>
                <a:latin typeface="Calibri"/>
              </a:rPr>
              <a:t>, U. S. D. o. J. Office of Community Oriented Policing Services, Ed., 2 ed, (2007). </a:t>
            </a:r>
            <a:endParaRPr lang="en-IN" sz="2200" b="0" strike="noStrike" spc="-1">
              <a:latin typeface="Arial"/>
            </a:endParaRPr>
          </a:p>
          <a:p>
            <a:pPr marL="514440" indent="-513720">
              <a:lnSpc>
                <a:spcPct val="90000"/>
              </a:lnSpc>
              <a:spcBef>
                <a:spcPts val="1001"/>
              </a:spcBef>
              <a:buClr>
                <a:srgbClr val="000000"/>
              </a:buClr>
              <a:buFont typeface="Arial"/>
              <a:buAutoNum type="arabicParenR"/>
              <a:tabLst>
                <a:tab pos="0" algn="l"/>
              </a:tabLst>
            </a:pPr>
            <a:r>
              <a:rPr lang="en-US" sz="2200" b="0" strike="noStrike" spc="-1">
                <a:solidFill>
                  <a:srgbClr val="000000"/>
                </a:solidFill>
                <a:latin typeface="Calibri"/>
              </a:rPr>
              <a:t>R. R. Ragade, “Embedded home surveillance system with pyroelectric infrared sensor using GSM,” in </a:t>
            </a:r>
            <a:r>
              <a:rPr lang="en-US" sz="2200" b="0" i="1" strike="noStrike" spc="-1">
                <a:solidFill>
                  <a:srgbClr val="000000"/>
                </a:solidFill>
                <a:latin typeface="Calibri"/>
              </a:rPr>
              <a:t>2017 1st International Conference on Intelligent Systems and Information Management (ICISIM, 2017)</a:t>
            </a:r>
            <a:r>
              <a:rPr lang="en-US" sz="2200" b="0" strike="noStrike" spc="-1">
                <a:solidFill>
                  <a:srgbClr val="000000"/>
                </a:solidFill>
                <a:latin typeface="Calibri"/>
              </a:rPr>
              <a:t>, 321–324, </a:t>
            </a:r>
            <a:endParaRPr lang="en-IN" sz="2200" b="0" strike="noStrike" spc="-1">
              <a:latin typeface="Arial"/>
            </a:endParaRPr>
          </a:p>
          <a:p>
            <a:pPr marL="514440" indent="-513720">
              <a:lnSpc>
                <a:spcPct val="90000"/>
              </a:lnSpc>
              <a:spcBef>
                <a:spcPts val="1001"/>
              </a:spcBef>
              <a:buClr>
                <a:srgbClr val="000000"/>
              </a:buClr>
              <a:buFont typeface="Arial"/>
              <a:buAutoNum type="arabicParenR"/>
              <a:tabLst>
                <a:tab pos="0" algn="l"/>
              </a:tabLst>
            </a:pPr>
            <a:r>
              <a:rPr lang="en-US" sz="2200" b="0" u="sng" strike="noStrike" spc="-1">
                <a:solidFill>
                  <a:srgbClr val="780373"/>
                </a:solidFill>
                <a:uFillTx/>
                <a:latin typeface="Calibri"/>
                <a:hlinkClick r:id="rId2"/>
              </a:rPr>
              <a:t>https://ieeexplore.ieee.org/document/6850818</a:t>
            </a:r>
            <a:endParaRPr lang="en-IN" sz="2200" b="0" strike="noStrike" spc="-1">
              <a:latin typeface="Arial"/>
            </a:endParaRPr>
          </a:p>
          <a:p>
            <a:pPr marL="514440" indent="-513720">
              <a:lnSpc>
                <a:spcPct val="90000"/>
              </a:lnSpc>
              <a:spcBef>
                <a:spcPts val="1001"/>
              </a:spcBef>
              <a:buClr>
                <a:srgbClr val="000000"/>
              </a:buClr>
              <a:buFont typeface="Arial"/>
              <a:buAutoNum type="arabicParenR"/>
              <a:tabLst>
                <a:tab pos="0" algn="l"/>
              </a:tabLst>
            </a:pPr>
            <a:r>
              <a:rPr lang="en-US" sz="2200" b="0" u="sng" strike="noStrike" spc="-1">
                <a:solidFill>
                  <a:srgbClr val="780373"/>
                </a:solidFill>
                <a:uFillTx/>
                <a:latin typeface="Calibri"/>
                <a:hlinkClick r:id="rId3"/>
              </a:rPr>
              <a:t>https://pypi.org/project/opencv-python/</a:t>
            </a:r>
            <a:endParaRPr lang="en-IN" sz="2200" b="0" strike="noStrike" spc="-1">
              <a:latin typeface="Arial"/>
            </a:endParaRPr>
          </a:p>
          <a:p>
            <a:pPr marL="514440" indent="-513720">
              <a:lnSpc>
                <a:spcPct val="90000"/>
              </a:lnSpc>
              <a:spcBef>
                <a:spcPts val="1001"/>
              </a:spcBef>
              <a:buClr>
                <a:srgbClr val="000000"/>
              </a:buClr>
              <a:buFont typeface="Arial"/>
              <a:buAutoNum type="arabicParenR"/>
              <a:tabLst>
                <a:tab pos="0" algn="l"/>
              </a:tabLst>
            </a:pPr>
            <a:r>
              <a:rPr lang="en-US" sz="2200" b="0" strike="noStrike" spc="-1">
                <a:solidFill>
                  <a:srgbClr val="000000"/>
                </a:solidFill>
                <a:latin typeface="Calibri"/>
              </a:rPr>
              <a:t>https://www.google.com/search?q=opencv+python&amp;rlz=1C1CHBD_enIN811IN811&amp;oq=open+cv+&amp;aqs=chrome.1.69i57j0i10i512l9.5286j0j15&amp;sourceid=chrome&amp;ie=UTF-8</a:t>
            </a:r>
            <a:endParaRPr lang="en-IN" sz="2200" b="0" strike="noStrike" spc="-1">
              <a:latin typeface="Arial"/>
            </a:endParaRPr>
          </a:p>
          <a:p>
            <a:pPr>
              <a:lnSpc>
                <a:spcPct val="90000"/>
              </a:lnSpc>
              <a:spcBef>
                <a:spcPts val="1001"/>
              </a:spcBef>
              <a:tabLst>
                <a:tab pos="0" algn="l"/>
              </a:tabLst>
            </a:pPr>
            <a:endParaRPr lang="en-IN" sz="2200" b="0" strike="noStrike" spc="-1">
              <a:latin typeface="Arial"/>
            </a:endParaRPr>
          </a:p>
          <a:p>
            <a:pPr>
              <a:lnSpc>
                <a:spcPct val="90000"/>
              </a:lnSpc>
              <a:spcBef>
                <a:spcPts val="1001"/>
              </a:spcBef>
              <a:tabLst>
                <a:tab pos="0" algn="l"/>
              </a:tabLst>
            </a:pPr>
            <a:endParaRPr lang="en-IN" sz="2200" b="0" strike="noStrike" spc="-1">
              <a:latin typeface="Arial"/>
            </a:endParaRPr>
          </a:p>
          <a:p>
            <a:pPr>
              <a:lnSpc>
                <a:spcPct val="90000"/>
              </a:lnSpc>
              <a:spcBef>
                <a:spcPts val="1001"/>
              </a:spcBef>
              <a:tabLst>
                <a:tab pos="0" algn="l"/>
              </a:tabLst>
            </a:pPr>
            <a:endParaRPr lang="en-IN" sz="22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a:p>
            <a:pPr>
              <a:lnSpc>
                <a:spcPct val="90000"/>
              </a:lnSpc>
              <a:spcBef>
                <a:spcPts val="1001"/>
              </a:spcBef>
              <a:tabLst>
                <a:tab pos="0" algn="l"/>
              </a:tabLst>
            </a:pPr>
            <a:endParaRPr lang="en-IN" sz="1800" b="0" strike="noStrike" spc="-1">
              <a:latin typeface="Arial"/>
            </a:endParaRPr>
          </a:p>
          <a:p>
            <a:pPr>
              <a:lnSpc>
                <a:spcPct val="90000"/>
              </a:lnSpc>
              <a:spcBef>
                <a:spcPts val="1001"/>
              </a:spcBef>
              <a:tabLst>
                <a:tab pos="0" algn="l"/>
              </a:tabLst>
            </a:pPr>
            <a:r>
              <a:rPr lang="en-IN" sz="6600" b="0" strike="noStrike" spc="-1">
                <a:solidFill>
                  <a:srgbClr val="FF0000"/>
                </a:solidFill>
                <a:latin typeface="Calibri"/>
              </a:rPr>
              <a:t>              </a:t>
            </a:r>
            <a:r>
              <a:rPr lang="en-IN" sz="6600" b="0" strike="noStrike" spc="-1">
                <a:solidFill>
                  <a:srgbClr val="000000"/>
                </a:solidFill>
                <a:latin typeface="Calibri"/>
              </a:rPr>
              <a:t>THANK YOU !!</a:t>
            </a:r>
            <a:endParaRPr lang="en-IN" sz="66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523880" y="1122480"/>
            <a:ext cx="9143280" cy="188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86500"/>
          </a:bodyPr>
          <a:lstStyle/>
          <a:p>
            <a:pPr algn="ctr">
              <a:lnSpc>
                <a:spcPct val="90000"/>
              </a:lnSpc>
            </a:pPr>
            <a:r>
              <a:rPr lang="en-US" sz="6000" b="0" strike="noStrike" spc="-1" dirty="0">
                <a:solidFill>
                  <a:srgbClr val="000000"/>
                </a:solidFill>
                <a:latin typeface="Calibri Light"/>
              </a:rPr>
              <a:t>A </a:t>
            </a:r>
            <a:r>
              <a:rPr lang="en-US" sz="6000" b="0" strike="noStrike" spc="-1" dirty="0" smtClean="0">
                <a:solidFill>
                  <a:srgbClr val="000000"/>
                </a:solidFill>
                <a:latin typeface="Calibri Light"/>
              </a:rPr>
              <a:t>Vision-based Home </a:t>
            </a:r>
            <a:r>
              <a:rPr lang="en-US" sz="6000" spc="-1" dirty="0">
                <a:solidFill>
                  <a:srgbClr val="000000"/>
                </a:solidFill>
                <a:latin typeface="Calibri Light"/>
              </a:rPr>
              <a:t>S</a:t>
            </a:r>
            <a:r>
              <a:rPr lang="en-US" sz="6000" b="0" strike="noStrike" spc="-1" dirty="0" smtClean="0">
                <a:solidFill>
                  <a:srgbClr val="000000"/>
                </a:solidFill>
                <a:latin typeface="Calibri Light"/>
              </a:rPr>
              <a:t>ecurity </a:t>
            </a:r>
            <a:r>
              <a:rPr lang="en-US" sz="6000" spc="-1" dirty="0">
                <a:solidFill>
                  <a:srgbClr val="000000"/>
                </a:solidFill>
                <a:latin typeface="Calibri Light"/>
              </a:rPr>
              <a:t>S</a:t>
            </a:r>
            <a:r>
              <a:rPr lang="en-US" sz="6000" b="0" strike="noStrike" spc="-1" dirty="0" smtClean="0">
                <a:solidFill>
                  <a:srgbClr val="000000"/>
                </a:solidFill>
                <a:latin typeface="Calibri Light"/>
              </a:rPr>
              <a:t>ystem </a:t>
            </a:r>
            <a:r>
              <a:rPr lang="en-US" sz="6000" b="0" strike="noStrike" spc="-1" dirty="0">
                <a:solidFill>
                  <a:srgbClr val="000000"/>
                </a:solidFill>
                <a:latin typeface="Calibri Light"/>
              </a:rPr>
              <a:t>using </a:t>
            </a:r>
            <a:r>
              <a:rPr lang="en-US" sz="6000" b="0" strike="noStrike" spc="-1" dirty="0" err="1" smtClean="0">
                <a:solidFill>
                  <a:srgbClr val="000000"/>
                </a:solidFill>
                <a:latin typeface="Calibri Light"/>
              </a:rPr>
              <a:t>OpenCv</a:t>
            </a:r>
            <a:endParaRPr lang="en-IN" sz="6000" b="0" strike="noStrike" spc="-1" dirty="0">
              <a:latin typeface="Arial"/>
            </a:endParaRPr>
          </a:p>
        </p:txBody>
      </p:sp>
      <p:sp>
        <p:nvSpPr>
          <p:cNvPr id="159" name="CustomShape 2"/>
          <p:cNvSpPr/>
          <p:nvPr/>
        </p:nvSpPr>
        <p:spPr>
          <a:xfrm>
            <a:off x="1523880" y="3906000"/>
            <a:ext cx="10134720" cy="257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0000" lnSpcReduction="20000"/>
          </a:bodyPr>
          <a:lstStyle/>
          <a:p>
            <a:pPr>
              <a:lnSpc>
                <a:spcPct val="90000"/>
              </a:lnSpc>
              <a:spcBef>
                <a:spcPts val="1001"/>
              </a:spcBef>
              <a:tabLst>
                <a:tab pos="0" algn="l"/>
              </a:tabLst>
            </a:pPr>
            <a:r>
              <a:rPr lang="en-US" sz="4700" b="0" strike="noStrike" spc="-1" dirty="0" smtClean="0">
                <a:solidFill>
                  <a:srgbClr val="000000"/>
                </a:solidFill>
                <a:latin typeface="Calibri"/>
              </a:rPr>
              <a:t>Presented By  </a:t>
            </a:r>
            <a:r>
              <a:rPr lang="en-US" sz="4700" b="0" strike="noStrike" spc="-1" dirty="0">
                <a:solidFill>
                  <a:srgbClr val="000000"/>
                </a:solidFill>
                <a:latin typeface="Calibri"/>
              </a:rPr>
              <a:t>- </a:t>
            </a:r>
            <a:endParaRPr lang="en-IN" sz="4700" b="0" strike="noStrike" spc="-1" dirty="0">
              <a:latin typeface="Arial"/>
            </a:endParaRPr>
          </a:p>
          <a:p>
            <a:pPr marL="343080" indent="-342360">
              <a:lnSpc>
                <a:spcPct val="90000"/>
              </a:lnSpc>
              <a:spcBef>
                <a:spcPts val="1001"/>
              </a:spcBef>
              <a:buClr>
                <a:srgbClr val="000000"/>
              </a:buClr>
              <a:buFont typeface="Arial"/>
              <a:buChar char="•"/>
              <a:tabLst>
                <a:tab pos="0" algn="l"/>
              </a:tabLst>
            </a:pPr>
            <a:r>
              <a:rPr lang="en-US" sz="4700" b="0" strike="noStrike" spc="-1" dirty="0" err="1">
                <a:solidFill>
                  <a:srgbClr val="000000"/>
                </a:solidFill>
                <a:latin typeface="Calibri"/>
              </a:rPr>
              <a:t>Manjusha</a:t>
            </a:r>
            <a:r>
              <a:rPr lang="en-US" sz="4700" b="0" strike="noStrike" spc="-1" dirty="0">
                <a:solidFill>
                  <a:srgbClr val="000000"/>
                </a:solidFill>
                <a:latin typeface="Calibri"/>
              </a:rPr>
              <a:t>  </a:t>
            </a:r>
            <a:r>
              <a:rPr lang="en-US" sz="4700" b="0" strike="noStrike" spc="-1" dirty="0" err="1">
                <a:solidFill>
                  <a:srgbClr val="000000"/>
                </a:solidFill>
                <a:latin typeface="Calibri"/>
              </a:rPr>
              <a:t>Katkhede</a:t>
            </a:r>
            <a:r>
              <a:rPr lang="en-US" sz="4700" b="0" strike="noStrike" spc="-1" dirty="0">
                <a:solidFill>
                  <a:srgbClr val="000000"/>
                </a:solidFill>
                <a:latin typeface="Calibri"/>
              </a:rPr>
              <a:t> (A - 58)</a:t>
            </a:r>
            <a:endParaRPr lang="en-IN" sz="4700" b="0" strike="noStrike" spc="-1" dirty="0">
              <a:latin typeface="Arial"/>
            </a:endParaRPr>
          </a:p>
          <a:p>
            <a:pPr marL="343080" indent="-342360">
              <a:lnSpc>
                <a:spcPct val="90000"/>
              </a:lnSpc>
              <a:spcBef>
                <a:spcPts val="1001"/>
              </a:spcBef>
              <a:buClr>
                <a:srgbClr val="000000"/>
              </a:buClr>
              <a:buFont typeface="Arial"/>
              <a:buChar char="•"/>
              <a:tabLst>
                <a:tab pos="0" algn="l"/>
              </a:tabLst>
            </a:pPr>
            <a:r>
              <a:rPr lang="en-US" sz="4700" b="0" strike="noStrike" spc="-1" dirty="0" err="1">
                <a:solidFill>
                  <a:srgbClr val="000000"/>
                </a:solidFill>
                <a:latin typeface="Calibri"/>
              </a:rPr>
              <a:t>Prachi</a:t>
            </a:r>
            <a:r>
              <a:rPr lang="en-US" sz="4700" b="0" strike="noStrike" spc="-1" dirty="0">
                <a:solidFill>
                  <a:srgbClr val="000000"/>
                </a:solidFill>
                <a:latin typeface="Calibri"/>
              </a:rPr>
              <a:t>  </a:t>
            </a:r>
            <a:r>
              <a:rPr lang="en-US" sz="4700" b="0" strike="noStrike" spc="-1" dirty="0" err="1">
                <a:solidFill>
                  <a:srgbClr val="000000"/>
                </a:solidFill>
                <a:latin typeface="Calibri"/>
              </a:rPr>
              <a:t>Pachang</a:t>
            </a:r>
            <a:r>
              <a:rPr lang="en-US" sz="4700" b="0" strike="noStrike" spc="-1" dirty="0">
                <a:solidFill>
                  <a:srgbClr val="000000"/>
                </a:solidFill>
                <a:latin typeface="Calibri"/>
              </a:rPr>
              <a:t> (B - 06)</a:t>
            </a:r>
            <a:endParaRPr lang="en-IN" sz="4700" b="0" strike="noStrike" spc="-1" dirty="0">
              <a:latin typeface="Arial"/>
            </a:endParaRPr>
          </a:p>
          <a:p>
            <a:pPr marL="343080" indent="-342360">
              <a:lnSpc>
                <a:spcPct val="90000"/>
              </a:lnSpc>
              <a:spcBef>
                <a:spcPts val="1001"/>
              </a:spcBef>
              <a:buClr>
                <a:srgbClr val="000000"/>
              </a:buClr>
              <a:buFont typeface="Arial"/>
              <a:buChar char="•"/>
              <a:tabLst>
                <a:tab pos="0" algn="l"/>
              </a:tabLst>
            </a:pPr>
            <a:r>
              <a:rPr lang="en-US" sz="4700" b="0" strike="noStrike" spc="-1" dirty="0" err="1">
                <a:solidFill>
                  <a:srgbClr val="000000"/>
                </a:solidFill>
                <a:latin typeface="Calibri"/>
              </a:rPr>
              <a:t>Dhanashri</a:t>
            </a:r>
            <a:r>
              <a:rPr lang="en-US" sz="4700" b="0" strike="noStrike" spc="-1" dirty="0">
                <a:solidFill>
                  <a:srgbClr val="000000"/>
                </a:solidFill>
                <a:latin typeface="Calibri"/>
              </a:rPr>
              <a:t>  </a:t>
            </a:r>
            <a:r>
              <a:rPr lang="en-US" sz="4700" b="0" strike="noStrike" spc="-1" dirty="0" err="1">
                <a:solidFill>
                  <a:srgbClr val="000000"/>
                </a:solidFill>
                <a:latin typeface="Calibri"/>
              </a:rPr>
              <a:t>Aadhav</a:t>
            </a:r>
            <a:r>
              <a:rPr lang="en-US" sz="4700" b="0" strike="noStrike" spc="-1" dirty="0">
                <a:solidFill>
                  <a:srgbClr val="000000"/>
                </a:solidFill>
                <a:latin typeface="Calibri"/>
              </a:rPr>
              <a:t> (A - 03)</a:t>
            </a:r>
            <a:endParaRPr lang="en-IN" sz="4700" b="0" strike="noStrike" spc="-1" dirty="0">
              <a:latin typeface="Arial"/>
            </a:endParaRPr>
          </a:p>
          <a:p>
            <a:pPr marL="343080" indent="-342360">
              <a:lnSpc>
                <a:spcPct val="90000"/>
              </a:lnSpc>
              <a:spcBef>
                <a:spcPts val="1001"/>
              </a:spcBef>
              <a:buClr>
                <a:srgbClr val="000000"/>
              </a:buClr>
              <a:buFont typeface="Arial"/>
              <a:buChar char="•"/>
              <a:tabLst>
                <a:tab pos="0" algn="l"/>
              </a:tabLst>
            </a:pPr>
            <a:r>
              <a:rPr lang="en-US" sz="4700" b="0" strike="noStrike" spc="-1" dirty="0" err="1">
                <a:solidFill>
                  <a:srgbClr val="000000"/>
                </a:solidFill>
                <a:latin typeface="Calibri"/>
              </a:rPr>
              <a:t>Vaishnavi</a:t>
            </a:r>
            <a:r>
              <a:rPr lang="en-US" sz="4700" b="0" strike="noStrike" spc="-1" dirty="0">
                <a:solidFill>
                  <a:srgbClr val="000000"/>
                </a:solidFill>
                <a:latin typeface="Calibri"/>
              </a:rPr>
              <a:t>  </a:t>
            </a:r>
            <a:r>
              <a:rPr lang="en-US" sz="4700" b="0" strike="noStrike" spc="-1" dirty="0" err="1">
                <a:solidFill>
                  <a:srgbClr val="000000"/>
                </a:solidFill>
                <a:latin typeface="Calibri"/>
              </a:rPr>
              <a:t>Ugale</a:t>
            </a:r>
            <a:r>
              <a:rPr lang="en-US" sz="4700" b="0" strike="noStrike" spc="-1" dirty="0">
                <a:solidFill>
                  <a:srgbClr val="000000"/>
                </a:solidFill>
                <a:latin typeface="Calibri"/>
              </a:rPr>
              <a:t> (B – 67</a:t>
            </a:r>
            <a:r>
              <a:rPr lang="en-US" sz="4700" b="0" strike="noStrike" spc="-1" dirty="0" smtClean="0">
                <a:solidFill>
                  <a:srgbClr val="000000"/>
                </a:solidFill>
                <a:latin typeface="Calibri"/>
              </a:rPr>
              <a:t>)</a:t>
            </a:r>
          </a:p>
          <a:p>
            <a:pPr marL="343080" indent="-342360">
              <a:lnSpc>
                <a:spcPct val="90000"/>
              </a:lnSpc>
              <a:spcBef>
                <a:spcPts val="1001"/>
              </a:spcBef>
              <a:buClr>
                <a:srgbClr val="000000"/>
              </a:buClr>
              <a:tabLst>
                <a:tab pos="0" algn="l"/>
              </a:tabLst>
            </a:pPr>
            <a:endParaRPr lang="en-US" sz="4700" spc="-1" dirty="0" smtClean="0">
              <a:solidFill>
                <a:srgbClr val="000000"/>
              </a:solidFill>
              <a:latin typeface="Calibri"/>
            </a:endParaRPr>
          </a:p>
          <a:p>
            <a:pPr marL="343080" indent="-342360">
              <a:lnSpc>
                <a:spcPct val="90000"/>
              </a:lnSpc>
              <a:spcBef>
                <a:spcPts val="1001"/>
              </a:spcBef>
              <a:buClr>
                <a:srgbClr val="000000"/>
              </a:buClr>
              <a:tabLst>
                <a:tab pos="0" algn="l"/>
              </a:tabLst>
            </a:pPr>
            <a:r>
              <a:rPr lang="en-US" sz="4700" b="0" strike="noStrike" spc="-1" dirty="0" smtClean="0">
                <a:solidFill>
                  <a:srgbClr val="000000"/>
                </a:solidFill>
                <a:latin typeface="Calibri"/>
              </a:rPr>
              <a:t>Guided by – </a:t>
            </a:r>
            <a:r>
              <a:rPr lang="en-US" sz="4700" b="0" strike="noStrike" spc="-1" dirty="0" err="1" smtClean="0">
                <a:solidFill>
                  <a:srgbClr val="000000"/>
                </a:solidFill>
                <a:latin typeface="Calibri"/>
              </a:rPr>
              <a:t>prof</a:t>
            </a:r>
            <a:r>
              <a:rPr lang="en-US" sz="4700" b="0" strike="noStrike" spc="-1" dirty="0" smtClean="0">
                <a:solidFill>
                  <a:srgbClr val="000000"/>
                </a:solidFill>
                <a:latin typeface="Calibri"/>
              </a:rPr>
              <a:t> </a:t>
            </a:r>
            <a:r>
              <a:rPr lang="en-US" sz="4700" b="0" strike="noStrike" spc="-1" dirty="0" err="1" smtClean="0">
                <a:solidFill>
                  <a:srgbClr val="000000"/>
                </a:solidFill>
                <a:latin typeface="Calibri"/>
              </a:rPr>
              <a:t>Shrutika</a:t>
            </a:r>
            <a:r>
              <a:rPr lang="en-US" sz="4700" b="0" strike="noStrike" spc="-1" dirty="0" smtClean="0">
                <a:solidFill>
                  <a:srgbClr val="000000"/>
                </a:solidFill>
                <a:latin typeface="Calibri"/>
              </a:rPr>
              <a:t> </a:t>
            </a:r>
            <a:r>
              <a:rPr lang="en-US" sz="4700" b="0" strike="noStrike" spc="-1" dirty="0" err="1" smtClean="0">
                <a:solidFill>
                  <a:srgbClr val="000000"/>
                </a:solidFill>
                <a:latin typeface="Calibri"/>
              </a:rPr>
              <a:t>Nalawade</a:t>
            </a:r>
            <a:r>
              <a:rPr lang="en-US" sz="4700" b="0" strike="noStrike" spc="-1" dirty="0" smtClean="0">
                <a:solidFill>
                  <a:srgbClr val="000000"/>
                </a:solidFill>
                <a:latin typeface="Calibri"/>
              </a:rPr>
              <a:t> Ma’am </a:t>
            </a:r>
            <a:endParaRPr lang="en-IN" sz="4700" b="0" strike="noStrike" spc="-1" dirty="0">
              <a:latin typeface="Arial"/>
            </a:endParaRPr>
          </a:p>
          <a:p>
            <a:pPr>
              <a:lnSpc>
                <a:spcPct val="90000"/>
              </a:lnSpc>
              <a:spcBef>
                <a:spcPts val="1001"/>
              </a:spcBef>
              <a:tabLst>
                <a:tab pos="0" algn="l"/>
              </a:tabLst>
            </a:pPr>
            <a:r>
              <a:rPr lang="en-US" sz="2400" b="0" strike="noStrike" spc="-1" dirty="0">
                <a:solidFill>
                  <a:srgbClr val="000000"/>
                </a:solidFill>
                <a:latin typeface="Calibri"/>
              </a:rPr>
              <a:t>               </a:t>
            </a:r>
            <a:endParaRPr lang="en-IN" sz="2400" b="0" strike="noStrike" spc="-1" dirty="0">
              <a:latin typeface="Arial"/>
            </a:endParaRPr>
          </a:p>
          <a:p>
            <a:pPr>
              <a:lnSpc>
                <a:spcPct val="90000"/>
              </a:lnSpc>
              <a:spcBef>
                <a:spcPts val="1001"/>
              </a:spcBef>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CONTENTS</a:t>
            </a:r>
            <a:endParaRPr lang="en-IN" sz="4400" b="0" strike="noStrike" spc="-1">
              <a:latin typeface="Arial"/>
            </a:endParaRPr>
          </a:p>
        </p:txBody>
      </p:sp>
      <p:sp>
        <p:nvSpPr>
          <p:cNvPr id="16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Introduction</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Objective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System Architecture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Working of system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Technical details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Advantages &amp; Disadvantages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Conclusion</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References </a:t>
            </a:r>
            <a:endParaRPr lang="en-IN" sz="2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000000"/>
                </a:solidFill>
                <a:latin typeface="Calibri Light"/>
              </a:rPr>
              <a:t>INTRODUCTION</a:t>
            </a:r>
            <a:endParaRPr lang="en-IN" sz="4400" b="0" strike="noStrike" spc="-1">
              <a:latin typeface="Arial"/>
            </a:endParaRPr>
          </a:p>
        </p:txBody>
      </p:sp>
      <p:sp>
        <p:nvSpPr>
          <p:cNvPr id="163" name="CustomShape 2"/>
          <p:cNvSpPr/>
          <p:nvPr/>
        </p:nvSpPr>
        <p:spPr>
          <a:xfrm>
            <a:off x="838080" y="1825560"/>
            <a:ext cx="1051488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8500"/>
          </a:bodyPr>
          <a:lstStyle/>
          <a:p>
            <a:pPr marL="228600" indent="-227880">
              <a:lnSpc>
                <a:spcPct val="90000"/>
              </a:lnSpc>
              <a:spcBef>
                <a:spcPts val="1001"/>
              </a:spcBef>
              <a:buClr>
                <a:srgbClr val="000000"/>
              </a:buClr>
              <a:buFont typeface="Arial"/>
              <a:buChar char="•"/>
            </a:pPr>
            <a:r>
              <a:rPr lang="en-US" sz="2400" b="0" strike="noStrike" spc="-1" dirty="0">
                <a:solidFill>
                  <a:srgbClr val="000000"/>
                </a:solidFill>
                <a:latin typeface="Calibri"/>
              </a:rPr>
              <a:t>Home security system is established to benefit numerous times by providing immediate monitoring of the house. </a:t>
            </a:r>
            <a:r>
              <a:rPr lang="en-US" sz="2400" b="0" strike="noStrike" spc="-1" dirty="0" smtClean="0">
                <a:solidFill>
                  <a:srgbClr val="000000"/>
                </a:solidFill>
                <a:latin typeface="Calibri"/>
              </a:rPr>
              <a:t>Because </a:t>
            </a:r>
            <a:r>
              <a:rPr lang="en-US" sz="2400" b="0" strike="noStrike" spc="-1" dirty="0">
                <a:solidFill>
                  <a:srgbClr val="000000"/>
                </a:solidFill>
                <a:latin typeface="Calibri"/>
              </a:rPr>
              <a:t>of the increasing home theft and burglary incidents that create an awareness among most of the house owners.</a:t>
            </a:r>
            <a:endParaRPr lang="en-IN" sz="2400" b="0" strike="noStrike" spc="-1" dirty="0">
              <a:latin typeface="Arial"/>
            </a:endParaRPr>
          </a:p>
          <a:p>
            <a:pPr marL="228600" indent="-227880">
              <a:lnSpc>
                <a:spcPct val="90000"/>
              </a:lnSpc>
              <a:spcBef>
                <a:spcPts val="1001"/>
              </a:spcBef>
              <a:buClr>
                <a:srgbClr val="000000"/>
              </a:buClr>
              <a:buFont typeface="Arial"/>
              <a:buChar char="•"/>
            </a:pPr>
            <a:r>
              <a:rPr lang="en-US" sz="2400" b="0" strike="noStrike" spc="-1" dirty="0">
                <a:solidFill>
                  <a:srgbClr val="000000"/>
                </a:solidFill>
                <a:latin typeface="Calibri"/>
              </a:rPr>
              <a:t>There are many Systems which are using a Passive Infrared (PIR) motion sensor for motion detection. Although affordable, such a system still has many limitations. </a:t>
            </a:r>
            <a:endParaRPr lang="en-IN" sz="2400" b="0" strike="noStrike" spc="-1" dirty="0">
              <a:latin typeface="Arial"/>
            </a:endParaRPr>
          </a:p>
          <a:p>
            <a:pPr marL="228600" indent="-227880">
              <a:lnSpc>
                <a:spcPct val="90000"/>
              </a:lnSpc>
              <a:spcBef>
                <a:spcPts val="1001"/>
              </a:spcBef>
              <a:buClr>
                <a:srgbClr val="000000"/>
              </a:buClr>
              <a:buFont typeface="Arial"/>
              <a:buChar char="•"/>
            </a:pPr>
            <a:r>
              <a:rPr lang="en-US" sz="2400" b="0" strike="noStrike" spc="-1" dirty="0">
                <a:solidFill>
                  <a:srgbClr val="000000"/>
                </a:solidFill>
                <a:latin typeface="Calibri"/>
              </a:rPr>
              <a:t>For example, false alarms triggered due to an abnormal condition such as rapid heating from sunlight exposure. In this work, a vision-based home security system using </a:t>
            </a:r>
            <a:r>
              <a:rPr lang="en-US" sz="2400" b="0" strike="noStrike" spc="-1" dirty="0" err="1">
                <a:solidFill>
                  <a:srgbClr val="000000"/>
                </a:solidFill>
                <a:latin typeface="Calibri"/>
              </a:rPr>
              <a:t>OpenCV</a:t>
            </a:r>
            <a:r>
              <a:rPr lang="en-US" sz="2400" b="0" strike="noStrike" spc="-1" dirty="0">
                <a:solidFill>
                  <a:srgbClr val="000000"/>
                </a:solidFill>
                <a:latin typeface="Calibri"/>
              </a:rPr>
              <a:t> was developed to improve the effectiveness of motion </a:t>
            </a:r>
            <a:r>
              <a:rPr lang="en-US" sz="2400" b="0" strike="noStrike" spc="-1" dirty="0" smtClean="0">
                <a:solidFill>
                  <a:srgbClr val="000000"/>
                </a:solidFill>
                <a:latin typeface="Calibri"/>
              </a:rPr>
              <a:t>detection</a:t>
            </a:r>
            <a:r>
              <a:rPr lang="en-US" sz="2400" spc="-1" dirty="0">
                <a:solidFill>
                  <a:srgbClr val="000000"/>
                </a:solidFill>
                <a:latin typeface="Calibri"/>
              </a:rPr>
              <a:t> </a:t>
            </a:r>
            <a:r>
              <a:rPr lang="en-US" sz="2400" spc="-1" dirty="0" smtClean="0">
                <a:solidFill>
                  <a:srgbClr val="000000"/>
                </a:solidFill>
                <a:latin typeface="Calibri"/>
              </a:rPr>
              <a:t>in </a:t>
            </a:r>
            <a:endParaRPr lang="en-IN" sz="2400" b="0" strike="noStrike" spc="-1" dirty="0">
              <a:latin typeface="Arial"/>
            </a:endParaRPr>
          </a:p>
          <a:p>
            <a:pPr>
              <a:lnSpc>
                <a:spcPct val="90000"/>
              </a:lnSpc>
              <a:spcBef>
                <a:spcPts val="1001"/>
              </a:spcBef>
            </a:pPr>
            <a:endParaRPr lang="en-IN" sz="2400" b="0" strike="noStrike" spc="-1" dirty="0">
              <a:latin typeface="Arial"/>
            </a:endParaRPr>
          </a:p>
          <a:p>
            <a:pPr>
              <a:lnSpc>
                <a:spcPct val="90000"/>
              </a:lnSpc>
              <a:spcBef>
                <a:spcPts val="1001"/>
              </a:spcBef>
            </a:pPr>
            <a:endParaRPr lang="en-IN" sz="2400" b="0" strike="noStrike" spc="-1" dirty="0">
              <a:latin typeface="Arial"/>
            </a:endParaRPr>
          </a:p>
          <a:p>
            <a:pPr>
              <a:lnSpc>
                <a:spcPct val="90000"/>
              </a:lnSpc>
              <a:spcBef>
                <a:spcPts val="1001"/>
              </a:spcBef>
            </a:pP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 OBJECTIVE</a:t>
            </a:r>
            <a:endParaRPr lang="en-IN" sz="4400" b="0" strike="noStrike" spc="-1">
              <a:latin typeface="Arial"/>
            </a:endParaRPr>
          </a:p>
        </p:txBody>
      </p:sp>
      <p:sp>
        <p:nvSpPr>
          <p:cNvPr id="16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90000"/>
              </a:lnSpc>
              <a:spcBef>
                <a:spcPts val="1001"/>
              </a:spcBef>
              <a:tabLst>
                <a:tab pos="0" algn="l"/>
              </a:tabLst>
            </a:pPr>
            <a:r>
              <a:rPr lang="en-US" sz="2400" b="0" strike="noStrike" spc="-1" dirty="0">
                <a:solidFill>
                  <a:srgbClr val="000000"/>
                </a:solidFill>
                <a:latin typeface="Calibri"/>
              </a:rPr>
              <a:t>The project is designed to help immediate monitoring of the house. The main objective of the project is following:</a:t>
            </a:r>
            <a:endParaRPr lang="en-IN" sz="2400" b="0" strike="noStrike" spc="-1" dirty="0">
              <a:latin typeface="Arial"/>
            </a:endParaRPr>
          </a:p>
          <a:p>
            <a:pPr algn="just">
              <a:lnSpc>
                <a:spcPct val="90000"/>
              </a:lnSpc>
              <a:spcBef>
                <a:spcPts val="1001"/>
              </a:spcBef>
              <a:tabLst>
                <a:tab pos="0" algn="l"/>
              </a:tabLst>
            </a:pPr>
            <a:endParaRPr lang="en-IN" sz="2400" b="0" strike="noStrike" spc="-1" dirty="0">
              <a:latin typeface="Arial"/>
            </a:endParaRPr>
          </a:p>
          <a:p>
            <a:pPr marL="685800" indent="-456480" algn="just">
              <a:lnSpc>
                <a:spcPct val="90000"/>
              </a:lnSpc>
              <a:spcBef>
                <a:spcPts val="1001"/>
              </a:spcBef>
              <a:buClr>
                <a:srgbClr val="000000"/>
              </a:buClr>
              <a:buFont typeface="Arial"/>
              <a:buChar char="•"/>
              <a:tabLst>
                <a:tab pos="0" algn="l"/>
              </a:tabLst>
            </a:pPr>
            <a:r>
              <a:rPr lang="en-US" sz="2400" b="0" strike="noStrike" spc="-1" dirty="0">
                <a:solidFill>
                  <a:srgbClr val="000000"/>
                </a:solidFill>
                <a:latin typeface="Calibri"/>
              </a:rPr>
              <a:t>Crime prevention is one of goals of this system. This is because it saves valuable lives, money and time. Home and work place become the victims of crime nowadays. Many people have started using various types of security system to prevent unauthorized trespasses in their property such a system still has many limitations</a:t>
            </a:r>
            <a:endParaRPr lang="en-IN" sz="2400" b="0" strike="noStrike" spc="-1" dirty="0">
              <a:latin typeface="Arial"/>
            </a:endParaRPr>
          </a:p>
          <a:p>
            <a:pPr marL="685800" indent="-456480" algn="just">
              <a:lnSpc>
                <a:spcPct val="90000"/>
              </a:lnSpc>
              <a:spcBef>
                <a:spcPts val="1001"/>
              </a:spcBef>
              <a:buClr>
                <a:srgbClr val="000000"/>
              </a:buClr>
              <a:buFont typeface="Arial"/>
              <a:buChar char="•"/>
              <a:tabLst>
                <a:tab pos="0" algn="l"/>
              </a:tabLst>
            </a:pPr>
            <a:r>
              <a:rPr lang="en-US" sz="2400" b="0" strike="noStrike" spc="-1" dirty="0">
                <a:solidFill>
                  <a:srgbClr val="000000"/>
                </a:solidFill>
                <a:latin typeface="Calibri"/>
              </a:rPr>
              <a:t>This system provides immediate monitoring with advance burglar detection technique</a:t>
            </a:r>
            <a:r>
              <a:rPr lang="en-US" sz="2400" b="0" strike="noStrike" spc="-1" dirty="0">
                <a:solidFill>
                  <a:srgbClr val="000000"/>
                </a:solidFill>
                <a:latin typeface="Open Sans"/>
              </a:rPr>
              <a:t>.</a:t>
            </a: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161080" y="133560"/>
            <a:ext cx="763020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SYSTEM ARCHITECTURE</a:t>
            </a:r>
            <a:endParaRPr lang="en-IN" sz="4400" b="0" strike="noStrike" spc="-1">
              <a:latin typeface="Arial"/>
            </a:endParaRPr>
          </a:p>
        </p:txBody>
      </p:sp>
      <p:pic>
        <p:nvPicPr>
          <p:cNvPr id="167" name="Picture 166"/>
          <p:cNvPicPr/>
          <p:nvPr/>
        </p:nvPicPr>
        <p:blipFill>
          <a:blip r:embed="rId2"/>
          <a:stretch/>
        </p:blipFill>
        <p:spPr>
          <a:xfrm>
            <a:off x="1800000" y="1576080"/>
            <a:ext cx="8784000" cy="418392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                        WORKING</a:t>
            </a:r>
            <a:endParaRPr lang="en-IN" sz="4400" b="0" strike="noStrike" spc="-1">
              <a:latin typeface="Arial"/>
            </a:endParaRPr>
          </a:p>
        </p:txBody>
      </p:sp>
      <p:sp>
        <p:nvSpPr>
          <p:cNvPr id="169"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000" lnSpcReduction="20000"/>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Firstly web cam captures video frames &amp; openCv reads the frames when camera is opened(on). </a:t>
            </a:r>
            <a:endParaRPr lang="en-IN"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Basically two frames we are generating for comparison.</a:t>
            </a:r>
            <a:endParaRPr lang="en-IN"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If the one frame is static &amp; another frame(pixels) is moving or there is difference in two frames then the camera detects the motion </a:t>
            </a:r>
            <a:endParaRPr lang="en-IN"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And it shows the rectangular border around that particular area where motion is detected.</a:t>
            </a:r>
            <a:endParaRPr lang="en-IN" sz="28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  </a:t>
            </a:r>
            <a:endParaRPr lang="en-IN" sz="2800" b="0" strike="noStrike" spc="-1">
              <a:latin typeface="Arial"/>
            </a:endParaRPr>
          </a:p>
          <a:p>
            <a:pPr>
              <a:lnSpc>
                <a:spcPct val="90000"/>
              </a:lnSpc>
              <a:spcBef>
                <a:spcPts val="1001"/>
              </a:spcBef>
            </a:pPr>
            <a:endParaRPr lang="en-IN" sz="2800" b="0" strike="noStrike" spc="-1">
              <a:latin typeface="Arial"/>
            </a:endParaRPr>
          </a:p>
        </p:txBody>
      </p:sp>
      <p:pic>
        <p:nvPicPr>
          <p:cNvPr id="5" name="Picture 4" descr="security.jpeg"/>
          <p:cNvPicPr>
            <a:picLocks noChangeAspect="1"/>
          </p:cNvPicPr>
          <p:nvPr/>
        </p:nvPicPr>
        <p:blipFill>
          <a:blip r:embed="rId2"/>
          <a:stretch>
            <a:fillRect/>
          </a:stretch>
        </p:blipFill>
        <p:spPr>
          <a:xfrm>
            <a:off x="6477000" y="1447800"/>
            <a:ext cx="5181600" cy="4114800"/>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       TECHNICAL DETAILS</a:t>
            </a:r>
            <a:endParaRPr lang="en-IN" sz="4400" b="0" strike="noStrike" spc="-1">
              <a:latin typeface="Arial"/>
            </a:endParaRPr>
          </a:p>
        </p:txBody>
      </p:sp>
      <p:sp>
        <p:nvSpPr>
          <p:cNvPr id="172"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500" lnSpcReduction="20000"/>
          </a:bodyPr>
          <a:lstStyle/>
          <a:p>
            <a:pPr marL="228600" indent="-227880">
              <a:lnSpc>
                <a:spcPct val="90000"/>
              </a:lnSpc>
              <a:spcBef>
                <a:spcPts val="1001"/>
              </a:spcBef>
              <a:buClr>
                <a:srgbClr val="3B3835"/>
              </a:buClr>
              <a:buFont typeface="Calibri Light"/>
              <a:buAutoNum type="arabicPeriod"/>
            </a:pPr>
            <a:r>
              <a:rPr lang="en-IN" sz="2800" b="1" strike="noStrike" spc="-1">
                <a:solidFill>
                  <a:srgbClr val="000000"/>
                </a:solidFill>
                <a:latin typeface="Calibri"/>
              </a:rPr>
              <a:t>HARDWARE REQUIREMENTS </a:t>
            </a:r>
            <a:endParaRPr lang="en-IN" sz="2800" b="0" strike="noStrike" spc="-1">
              <a:latin typeface="Arial"/>
            </a:endParaRPr>
          </a:p>
          <a:p>
            <a:pPr marL="228600" indent="-227880">
              <a:lnSpc>
                <a:spcPct val="90000"/>
              </a:lnSpc>
              <a:spcBef>
                <a:spcPts val="1001"/>
              </a:spcBef>
              <a:buClr>
                <a:srgbClr val="3B3835"/>
              </a:buClr>
              <a:buFont typeface="Wingdings" charset="2"/>
              <a:buChar char=""/>
            </a:pPr>
            <a:r>
              <a:rPr lang="en-IN" sz="2800" b="0" strike="noStrike" spc="-1">
                <a:solidFill>
                  <a:srgbClr val="000000"/>
                </a:solidFill>
                <a:latin typeface="Calibri"/>
              </a:rPr>
              <a:t>  Processor : Dual Core or higher.</a:t>
            </a:r>
            <a:endParaRPr lang="en-IN" sz="2800" b="0" strike="noStrike" spc="-1">
              <a:latin typeface="Arial"/>
            </a:endParaRPr>
          </a:p>
          <a:p>
            <a:pPr marL="228600" indent="-227880">
              <a:lnSpc>
                <a:spcPct val="90000"/>
              </a:lnSpc>
              <a:spcBef>
                <a:spcPts val="1001"/>
              </a:spcBef>
              <a:buClr>
                <a:srgbClr val="3B3835"/>
              </a:buClr>
              <a:buFont typeface="Wingdings" charset="2"/>
              <a:buChar char=""/>
            </a:pPr>
            <a:r>
              <a:rPr lang="en-IN" sz="2800" b="0" strike="noStrike" spc="-1">
                <a:solidFill>
                  <a:srgbClr val="000000"/>
                </a:solidFill>
                <a:latin typeface="Calibri"/>
              </a:rPr>
              <a:t>  Hard Drive : 500GB or higher. </a:t>
            </a:r>
            <a:endParaRPr lang="en-IN" sz="2800" b="0" strike="noStrike" spc="-1">
              <a:latin typeface="Arial"/>
            </a:endParaRPr>
          </a:p>
          <a:p>
            <a:pPr marL="228600" indent="-227880">
              <a:lnSpc>
                <a:spcPct val="90000"/>
              </a:lnSpc>
              <a:spcBef>
                <a:spcPts val="1001"/>
              </a:spcBef>
              <a:buClr>
                <a:srgbClr val="3B3835"/>
              </a:buClr>
              <a:buFont typeface="Wingdings" charset="2"/>
              <a:buChar char=""/>
            </a:pPr>
            <a:r>
              <a:rPr lang="en-IN" sz="2800" b="0" strike="noStrike" spc="-1">
                <a:solidFill>
                  <a:srgbClr val="000000"/>
                </a:solidFill>
                <a:latin typeface="Calibri"/>
              </a:rPr>
              <a:t>  RAM : 2GB or higher.</a:t>
            </a:r>
            <a:endParaRPr lang="en-IN" sz="2800" b="0" strike="noStrike" spc="-1">
              <a:latin typeface="Arial"/>
            </a:endParaRPr>
          </a:p>
          <a:p>
            <a:pPr marL="228600" indent="-227880">
              <a:lnSpc>
                <a:spcPct val="90000"/>
              </a:lnSpc>
              <a:spcBef>
                <a:spcPts val="1001"/>
              </a:spcBef>
              <a:buClr>
                <a:srgbClr val="3B3835"/>
              </a:buClr>
              <a:buFont typeface="Wingdings" charset="2"/>
              <a:buChar char=""/>
            </a:pPr>
            <a:r>
              <a:rPr lang="en-IN" sz="2800" b="0" strike="noStrike" spc="-1">
                <a:solidFill>
                  <a:srgbClr val="000000"/>
                </a:solidFill>
                <a:latin typeface="Calibri"/>
              </a:rPr>
              <a:t>  Internet Connection : Preferred 1 MBPS or higher.</a:t>
            </a: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r>
              <a:rPr lang="en-IN" sz="2800" b="1" strike="noStrike" spc="-1">
                <a:solidFill>
                  <a:srgbClr val="000000"/>
                </a:solidFill>
                <a:latin typeface="Calibri"/>
              </a:rPr>
              <a:t>2.SOFTWARE REQUIREMENTS </a:t>
            </a:r>
            <a:endParaRPr lang="en-IN" sz="2800" b="0" strike="noStrike" spc="-1">
              <a:latin typeface="Arial"/>
            </a:endParaRPr>
          </a:p>
          <a:p>
            <a:pPr marL="228600" indent="-227880">
              <a:lnSpc>
                <a:spcPct val="90000"/>
              </a:lnSpc>
              <a:spcBef>
                <a:spcPts val="1001"/>
              </a:spcBef>
              <a:buClr>
                <a:srgbClr val="3B3835"/>
              </a:buClr>
              <a:buFont typeface="Wingdings" charset="2"/>
              <a:buChar char=""/>
              <a:tabLst>
                <a:tab pos="0" algn="l"/>
              </a:tabLst>
            </a:pPr>
            <a:r>
              <a:rPr lang="en-IN" sz="2800" b="0" strike="noStrike" spc="-1">
                <a:solidFill>
                  <a:srgbClr val="000000"/>
                </a:solidFill>
                <a:latin typeface="Calibri"/>
              </a:rPr>
              <a:t> Open CV (computer vision) library : </a:t>
            </a:r>
            <a:r>
              <a:rPr lang="en-US" sz="2800" b="0" strike="noStrike" spc="-1">
                <a:solidFill>
                  <a:srgbClr val="000000"/>
                </a:solidFill>
                <a:latin typeface="Calibri"/>
              </a:rPr>
              <a:t>Open source computer vision library known as   Open CV is written in C and C++ and runs under Linux, Windows and Mac OS X.  There is active development on interfaces for Python and other languages. </a:t>
            </a:r>
            <a:endParaRPr lang="en-IN" sz="2800" b="0" strike="noStrike" spc="-1">
              <a:latin typeface="Arial"/>
            </a:endParaRPr>
          </a:p>
          <a:p>
            <a:pPr marL="228600" indent="-227880">
              <a:lnSpc>
                <a:spcPct val="90000"/>
              </a:lnSpc>
              <a:spcBef>
                <a:spcPts val="1001"/>
              </a:spcBef>
              <a:buClr>
                <a:srgbClr val="3B3835"/>
              </a:buClr>
              <a:buFont typeface="Wingdings" charset="2"/>
              <a:buChar char=""/>
              <a:tabLst>
                <a:tab pos="0" algn="l"/>
              </a:tabLst>
            </a:pPr>
            <a:r>
              <a:rPr lang="en-IN" sz="2800" b="0" strike="noStrike" spc="-1">
                <a:solidFill>
                  <a:srgbClr val="000000"/>
                </a:solidFill>
                <a:latin typeface="Calibri"/>
              </a:rPr>
              <a:t> Operating System : Windows 7/Linux</a:t>
            </a:r>
            <a:endParaRPr lang="en-IN" sz="2800" b="0" strike="noStrike" spc="-1">
              <a:latin typeface="Arial"/>
            </a:endParaRPr>
          </a:p>
          <a:p>
            <a:pPr marL="228600" indent="-227880">
              <a:lnSpc>
                <a:spcPct val="90000"/>
              </a:lnSpc>
              <a:spcBef>
                <a:spcPts val="1001"/>
              </a:spcBef>
              <a:buClr>
                <a:srgbClr val="3B3835"/>
              </a:buClr>
              <a:buFont typeface="Wingdings" charset="2"/>
              <a:buChar char=""/>
              <a:tabLst>
                <a:tab pos="0" algn="l"/>
              </a:tabLst>
            </a:pPr>
            <a:r>
              <a:rPr lang="en-IN" sz="2800" b="0" strike="noStrike" spc="-1">
                <a:solidFill>
                  <a:srgbClr val="000000"/>
                </a:solidFill>
                <a:latin typeface="Calibri"/>
              </a:rPr>
              <a:t> Python </a:t>
            </a:r>
            <a:r>
              <a:rPr lang="en-US" sz="2800" b="0" strike="noStrike" spc="-1">
                <a:solidFill>
                  <a:srgbClr val="000000"/>
                </a:solidFill>
                <a:latin typeface="Calibri"/>
              </a:rPr>
              <a:t>interpreter</a:t>
            </a:r>
            <a:endParaRPr lang="en-IN" sz="2800" b="0" strike="noStrike" spc="-1">
              <a:latin typeface="Arial"/>
            </a:endParaRPr>
          </a:p>
          <a:p>
            <a:pPr marL="228600" indent="-227880">
              <a:lnSpc>
                <a:spcPct val="90000"/>
              </a:lnSpc>
              <a:spcBef>
                <a:spcPts val="1001"/>
              </a:spcBef>
              <a:buClr>
                <a:srgbClr val="3B3835"/>
              </a:buClr>
              <a:buFont typeface="Wingdings" charset="2"/>
              <a:buChar char=""/>
              <a:tabLst>
                <a:tab pos="0" algn="l"/>
              </a:tabLst>
            </a:pPr>
            <a:r>
              <a:rPr lang="en-US" sz="2800" b="0" strike="noStrike" spc="-1">
                <a:solidFill>
                  <a:srgbClr val="000000"/>
                </a:solidFill>
                <a:latin typeface="Calibri"/>
              </a:rPr>
              <a:t> Web cam </a:t>
            </a: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a:p>
            <a:pPr>
              <a:lnSpc>
                <a:spcPct val="90000"/>
              </a:lnSpc>
              <a:spcBef>
                <a:spcPts val="1001"/>
              </a:spcBef>
              <a:tabLst>
                <a:tab pos="0" algn="l"/>
              </a:tabLst>
            </a:pPr>
            <a:endParaRPr lang="en-IN" sz="28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38080" y="365040"/>
            <a:ext cx="10514880" cy="66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8000" lnSpcReduction="10000"/>
          </a:bodyPr>
          <a:lstStyle/>
          <a:p>
            <a:pPr algn="ctr">
              <a:lnSpc>
                <a:spcPct val="90000"/>
              </a:lnSpc>
            </a:pPr>
            <a:r>
              <a:rPr lang="en-US" sz="4400" b="0" strike="noStrike" spc="-1" dirty="0">
                <a:solidFill>
                  <a:srgbClr val="000000"/>
                </a:solidFill>
                <a:latin typeface="Calibri Light"/>
              </a:rPr>
              <a:t> </a:t>
            </a:r>
            <a:r>
              <a:rPr lang="en-US" sz="4900" b="0" strike="noStrike" spc="-1" dirty="0" smtClean="0">
                <a:solidFill>
                  <a:srgbClr val="000000"/>
                </a:solidFill>
                <a:latin typeface="Calibri Light"/>
              </a:rPr>
              <a:t>ADVANTAGES </a:t>
            </a:r>
            <a:r>
              <a:rPr lang="en-US" sz="4900" b="0" strike="noStrike" spc="-1" dirty="0">
                <a:solidFill>
                  <a:srgbClr val="000000"/>
                </a:solidFill>
                <a:latin typeface="Calibri Light"/>
              </a:rPr>
              <a:t>&amp; DISADVANTAGES</a:t>
            </a:r>
            <a:endParaRPr lang="en-IN" sz="4900" b="0" strike="noStrike" spc="-1" dirty="0">
              <a:latin typeface="Arial"/>
            </a:endParaRPr>
          </a:p>
        </p:txBody>
      </p:sp>
      <p:sp>
        <p:nvSpPr>
          <p:cNvPr id="174" name="CustomShape 2"/>
          <p:cNvSpPr/>
          <p:nvPr/>
        </p:nvSpPr>
        <p:spPr>
          <a:xfrm>
            <a:off x="914400" y="1447800"/>
            <a:ext cx="10773000" cy="44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sz="2800" b="0" strike="noStrike" spc="-1" dirty="0">
                <a:solidFill>
                  <a:srgbClr val="000000"/>
                </a:solidFill>
                <a:latin typeface="Calibri"/>
              </a:rPr>
              <a:t>Advantages :</a:t>
            </a:r>
            <a:endParaRPr lang="en-IN" sz="28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1800" b="0" strike="noStrike" spc="-1" dirty="0">
                <a:solidFill>
                  <a:srgbClr val="000000"/>
                </a:solidFill>
                <a:latin typeface="Calibri"/>
              </a:rPr>
              <a:t>   </a:t>
            </a:r>
            <a:r>
              <a:rPr lang="en-US" sz="2200" b="0" strike="noStrike" spc="-1" dirty="0">
                <a:solidFill>
                  <a:srgbClr val="000000"/>
                </a:solidFill>
                <a:latin typeface="Calibri"/>
              </a:rPr>
              <a:t>Provides Security </a:t>
            </a:r>
            <a:endParaRPr lang="en-IN" sz="22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2200" b="0" strike="noStrike" spc="-1" dirty="0">
                <a:solidFill>
                  <a:srgbClr val="000000"/>
                </a:solidFill>
                <a:latin typeface="Calibri"/>
              </a:rPr>
              <a:t>  Cost Savings</a:t>
            </a:r>
            <a:endParaRPr lang="en-IN" sz="22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2200" b="0" strike="noStrike" spc="-1" dirty="0">
                <a:solidFill>
                  <a:srgbClr val="000000"/>
                </a:solidFill>
                <a:latin typeface="Calibri"/>
              </a:rPr>
              <a:t>  High accuracy </a:t>
            </a:r>
            <a:endParaRPr lang="en-IN" sz="22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2200" b="0" strike="noStrike" spc="-1" dirty="0">
                <a:solidFill>
                  <a:srgbClr val="000000"/>
                </a:solidFill>
                <a:latin typeface="Calibri"/>
              </a:rPr>
              <a:t>  It improve the effectiveness of motion detection</a:t>
            </a:r>
            <a:endParaRPr lang="en-IN" sz="22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2200" b="0" strike="noStrike" spc="-1" dirty="0">
                <a:solidFill>
                  <a:srgbClr val="000000"/>
                </a:solidFill>
                <a:latin typeface="Calibri"/>
              </a:rPr>
              <a:t>  Provide immediate monitoring of house </a:t>
            </a:r>
            <a:endParaRPr lang="en-IN" sz="2200" b="0" strike="noStrike" spc="-1" dirty="0">
              <a:latin typeface="Arial"/>
            </a:endParaRPr>
          </a:p>
          <a:p>
            <a:pPr>
              <a:lnSpc>
                <a:spcPct val="90000"/>
              </a:lnSpc>
              <a:spcBef>
                <a:spcPts val="1001"/>
              </a:spcBef>
              <a:tabLst>
                <a:tab pos="0" algn="l"/>
              </a:tabLst>
            </a:pPr>
            <a:r>
              <a:rPr lang="en-US" sz="2800" b="0" strike="noStrike" spc="-1" dirty="0">
                <a:solidFill>
                  <a:srgbClr val="000000"/>
                </a:solidFill>
                <a:latin typeface="Calibri"/>
              </a:rPr>
              <a:t>Disadvantages :</a:t>
            </a:r>
            <a:endParaRPr lang="en-IN" sz="2800" b="0" strike="noStrike" spc="-1" dirty="0">
              <a:latin typeface="Arial"/>
            </a:endParaRPr>
          </a:p>
          <a:p>
            <a:pPr marL="216000" indent="-216000">
              <a:lnSpc>
                <a:spcPct val="90000"/>
              </a:lnSpc>
              <a:spcBef>
                <a:spcPts val="1001"/>
              </a:spcBef>
              <a:buClr>
                <a:srgbClr val="000000"/>
              </a:buClr>
              <a:buFont typeface="Wingdings" charset="2"/>
              <a:buChar char=""/>
              <a:tabLst>
                <a:tab pos="0" algn="l"/>
              </a:tabLst>
            </a:pPr>
            <a:r>
              <a:rPr lang="en-US" sz="2200" b="0" strike="noStrike" spc="-1" dirty="0">
                <a:solidFill>
                  <a:srgbClr val="000000"/>
                </a:solidFill>
                <a:latin typeface="Calibri"/>
              </a:rPr>
              <a:t>If the subject or object has a similar color to the background, either the movement is not detected or it is poorly detected.</a:t>
            </a:r>
            <a:endParaRPr lang="en-IN" sz="2200" b="0" strike="noStrike" spc="-1" dirty="0">
              <a:latin typeface="Arial"/>
            </a:endParaRPr>
          </a:p>
          <a:p>
            <a:pPr>
              <a:lnSpc>
                <a:spcPct val="90000"/>
              </a:lnSpc>
              <a:spcBef>
                <a:spcPts val="1001"/>
              </a:spcBef>
              <a:tabLst>
                <a:tab pos="0" algn="l"/>
              </a:tabLst>
            </a:pPr>
            <a:endParaRPr lang="en-IN" sz="22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1105</TotalTime>
  <Words>488</Words>
  <Application>LibreOffice/6.4.7.2$Linux_X86_64 LibreOffice_project/40$Build-2</Application>
  <PresentationFormat>Custom</PresentationFormat>
  <Paragraphs>84</Paragraphs>
  <Slides>12</Slides>
  <Notes>0</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Piyusha Patil</dc:creator>
  <dc:description/>
  <cp:lastModifiedBy>LENOVO</cp:lastModifiedBy>
  <cp:revision>31</cp:revision>
  <dcterms:created xsi:type="dcterms:W3CDTF">2021-05-26T17:20:49Z</dcterms:created>
  <dcterms:modified xsi:type="dcterms:W3CDTF">2021-10-09T17:23:48Z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