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0" r:id="rId3"/>
    <p:sldId id="268" r:id="rId4"/>
    <p:sldId id="266" r:id="rId5"/>
    <p:sldId id="262" r:id="rId6"/>
    <p:sldId id="259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>
        <p:scale>
          <a:sx n="100" d="100"/>
          <a:sy n="100" d="100"/>
        </p:scale>
        <p:origin x="-52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68B0B-B51D-426A-9101-0CBEE32D01F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C4283-94A9-44A9-AD50-10D3CEF0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8CA838-21F2-48C0-A1D8-717AA7B2789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3668E-2825-4B79-B27F-0DA1BFE874B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8FBC3-4212-4000-A169-DF1E56BE8171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58E517-C2A7-46B0-A720-AC38645DC23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8723B2-2D24-4A47-B800-2CA1533621B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6CA9F9-70D2-47C3-B58A-F2027EC713C1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CFC6A-8FDD-4C9C-88F3-E53BD1FFD7F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9F2C1-44C3-4BD7-A8A2-8E827AD0C86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788F45-2A0C-4721-83C3-9CE0476947C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D47981-7ED9-4444-8CE8-48826DFE1D4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623C1-A0E0-4B6D-AE4A-A46EE64EB8B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135771-B9F4-4686-8C77-4471079754F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004AE9-0049-4852-B9DA-258670E51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" TargetMode="External"/><Relationship Id="rId2" Type="http://schemas.openxmlformats.org/officeDocument/2006/relationships/hyperlink" Target="https://bohatala.com/ambulance-management-syst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ndustantimes.com/jaipur/deaths-in-road-accidents-down-in-rajasthan/story-ljaXpRDekyxo885dN1NYpO.html" TargetMode="External"/><Relationship Id="rId4" Type="http://schemas.openxmlformats.org/officeDocument/2006/relationships/hyperlink" Target="https://irjet.net/archives/V4/i10/IRJET-V4I1014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685800"/>
            <a:ext cx="33823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A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SYNOPSIS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latin typeface="Arial" pitchFamily="34" charset="0"/>
                <a:cs typeface="Arial" pitchFamily="34" charset="0"/>
              </a:rPr>
              <a:t>                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b="1" i="1" baseline="0" dirty="0" smtClean="0">
                <a:latin typeface="Arial" pitchFamily="34" charset="0"/>
                <a:cs typeface="Arial" pitchFamily="34" charset="0"/>
              </a:rPr>
              <a:t>“EMERGENCY ALARM”</a:t>
            </a:r>
            <a:endParaRPr kumimoji="0" lang="en-US" sz="8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98" y="1905000"/>
            <a:ext cx="2405063" cy="16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09600" y="4022467"/>
            <a:ext cx="832869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Session: - 2018-2019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Guided by: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Submitted By: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Shirish Nagar(Assistant Professor)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Prachi Gupta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(IV year- PCE/15/IT/032)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Poornima College of Engineering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Shaily Rani (IV year- PCE/15/IT/049)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Email: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shirishnagar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@poornima.org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S. Rajshree(IV year- PCE/15/IT/047)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endParaRPr lang="en-US" sz="12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DEPARTMENT OF INFORMATION TECHNOLOGY ENGINEERING POORNIMA COLLEGE OF ENGINEERING ISI-2,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RIICO INSTITUTIONAL AREA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SITAPURA, JAIPUR-302022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2000" algn="l"/>
              </a:tabLs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(RAJASTHAN)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4AE9-0049-4852-B9DA-258670E519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895682">
            <a:off x="1905001" y="3595301"/>
            <a:ext cx="5029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ernard MT Condensed" pitchFamily="18" charset="0"/>
              </a:rPr>
              <a:t>Thank You!!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1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TECHNICAL REQUIREMENTS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Version Control – Github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Database Management Tool – Firebase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 – Android Studio, Draw.io, Android SDK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:-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Android (version 3.1.2)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JAVA (Eclipse)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SEQUENCE DIAGRAM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24099"/>
            <a:ext cx="60960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6488668"/>
            <a:ext cx="61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9200" cy="518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PROPOSAL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Emergency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alarm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an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generally designed 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overcoming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problems caused due to unavailability of ambulance at the time of accidents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 application helps us in a way that whenever any accident occurs, we just need to connect to our application and it will send notification to hospitals in a range of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1-3 km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hospital will appoint ambulance on the basis of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First Come First Serve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one backup.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hospital will also get the details of the victim like his/her name, blood group, address (if available).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the details provided by the victim side, the ambulance sent by the hospital will have those basic hospitality facilities necessary for that victim.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SYNOPSIS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0" y="2057400"/>
            <a:ext cx="7620000" cy="3962400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Objective Vision :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 overcome the problems caused due to unavailability of ambulance at the time of accidents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z="2900" b="1" u="sng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Contacting person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Hospital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Ambulance 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Optional Features </a:t>
            </a:r>
            <a:r>
              <a:rPr lang="en-US" sz="23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Details of the victim like name, address and blood group can be sent to the hospital.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Feedback for further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User Interface Priorities :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Professional look and feel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Application testing and support for Android phones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Reports exportable in any other desirable format</a:t>
            </a:r>
          </a:p>
          <a:p>
            <a:pPr marL="0" indent="0">
              <a:buNone/>
            </a:pPr>
            <a:endParaRPr lang="en-US" sz="1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and Non-Functional 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2286000"/>
            <a:ext cx="7408333" cy="4191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Functional Requirements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system for helping victim by making an emergency call.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 can just tap on the button provided in the app to make emergency call.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facility to see nearest hospital.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Hospital is choose on the basis of FCFS.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facility with one backup ambulance.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Details of driver and its location is shared by the hospital.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Daily report of accidents is sent to Municipal Corporation.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Non-Functional Requirements 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software will be user friendly ie. user can easily operate it.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24*7 availability.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system will be secure as it will be dealing with delicate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system should able to support GPS.</a:t>
            </a:r>
          </a:p>
          <a:p>
            <a:pPr lvl="1">
              <a:buFont typeface="Wingdings" pitchFamily="2" charset="2"/>
              <a:buChar char="§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LITERATURE SURVEY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Got help and idea from the existing project i.e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“Call Emergency App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Read a case study report over  “A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Statistical Data Analysis of Road Traffic Accidents in Jaipur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City”. </a:t>
            </a:r>
          </a:p>
          <a:p>
            <a:pPr lvl="0">
              <a:buFont typeface="Wingdings" pitchFamily="2" charset="2"/>
              <a:buChar char="Ø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3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REFRENCES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https://bohatala.com/ambulance-management-system/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timesofindia.indiatimes.com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irjet.net/archives/V4/i10/IRJET-V4I10148.pdf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www.hindustantimes.com/jaipur/deaths-in-road-accidents-down-in-rajasthan/story-ljaXpRDekyxo885dN1NYpO.html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91088" y="6492875"/>
            <a:ext cx="1161826" cy="365125"/>
          </a:xfrm>
        </p:spPr>
        <p:txBody>
          <a:bodyPr/>
          <a:lstStyle/>
          <a:p>
            <a:fld id="{06004AE9-0049-4852-B9DA-258670E519BD}" type="slidenum">
              <a:rPr lang="en-US" sz="2000" b="1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</TotalTime>
  <Words>316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TECHNICAL REQUIREMENTS</vt:lpstr>
      <vt:lpstr>  SEQUENCE DIAGRAM</vt:lpstr>
      <vt:lpstr>PowerPoint Presentation</vt:lpstr>
      <vt:lpstr>           PROPOSAL</vt:lpstr>
      <vt:lpstr>SYNOPSIS</vt:lpstr>
      <vt:lpstr>Functional and Non-Functional Requirements</vt:lpstr>
      <vt:lpstr>   LITERATURE SURVEY</vt:lpstr>
      <vt:lpstr>           REFRENCES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105</cp:revision>
  <dcterms:created xsi:type="dcterms:W3CDTF">2018-08-13T06:38:57Z</dcterms:created>
  <dcterms:modified xsi:type="dcterms:W3CDTF">2018-10-21T15:24:04Z</dcterms:modified>
</cp:coreProperties>
</file>