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-858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65FDC-9384-49E7-8A19-8E12E314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FF2FF67-ED3D-43F1-9DD2-C285E218B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882A04-FAD8-4EBD-999B-7806F561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2B0A27-6242-4037-B4BF-E3AD7BAE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CE3E51-82B9-4084-9462-2664B8AE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00A6D-427E-47F6-93C5-A60F2DD9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06A76C0-2939-4E6F-B92A-3329CB1B6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1C07FB-229D-4C74-9E1E-3357BDC9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CAC383-BCD2-42FE-B98A-3FDC2E93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70DD39-937D-4D6E-830F-8C367303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F6BF51C-1C6B-4475-B3F2-D26D4D126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8F4430-E754-4A66-A727-C7A222ED7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7688BF-DF2B-401C-8E3A-499C7A38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9F97B5-F115-4322-B523-7E101267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AD6561-2ECF-4A96-A435-C24D422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7B669A-2FF9-46BA-B9F4-FBAE4EDB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C15AFE-BBEC-4D1E-B40D-151A80D2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5BF209-4AB3-4168-B1B8-26932342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062347-372B-4165-BE72-D6C163CB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409E02-C8D3-4F41-A701-D60837D7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3638E-2CBC-433D-A3CC-F9A75E7E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4E5703-FD19-46AA-ABF1-F641F35E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85F4DF-B025-4ECD-B25B-3C6A369C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0A0744-E67E-4D67-9CBF-CC1A57DA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AA8CC5-E5C7-4A38-A86B-78E30E1B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3F841-47BB-4924-8955-3A36E9BA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5E0C7F-D525-4038-8525-F0A2CE0F9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1CC0063-F72E-4A3F-B6B0-894DDBEC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5787E5-E942-41B5-8A83-ABA5BFF0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98C56B-B5FF-491C-8894-05B19061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501B64-55B7-46B2-A27A-05F6FF49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C4527D-EAD0-4FE2-A62C-71E60F52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26EE7F-37C4-46B2-812B-287D7A7E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FA6145-6ED5-4114-B3BB-729056C50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1022AE1-B980-49B9-B460-8439BA347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13FC43-D8C1-4718-AE1F-5E39F6568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D3D1FC-1A08-4FFC-B538-EE138DCC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788B80-3CF4-47B0-98D2-F82B849C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AB59AF-87BE-4440-A16A-E7375777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8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456B13-45B8-420A-B693-B54D507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887EAF-4223-4857-9296-C23BE6B0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E1E9BC-95C7-40F5-BE2D-4D6352F9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076033-3CC8-4A3E-BA59-55999CAA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1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19698A-F45F-42F5-9FEF-E203B9E7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2174A3-9F05-4886-8F8D-5672537C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6346270-E6AB-4241-8B77-8DE2DC69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7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BA9CB1-F276-4D36-95C9-8B4BE48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F40BFF-3AB4-4F51-9662-706DFA4E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9283C7-0747-44F3-A91C-B48FED9C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105460-AF7D-477A-8835-B5B0673A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93E8C73-AF14-48D4-920E-5285FF28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DD84AD-CEA0-46DD-A983-49C83F5D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1423C2-8E0A-40A7-B4D7-C043A024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3A4F1EE-2979-414F-9835-BECD5BA22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EA25C-498B-4C7A-85A1-906A2585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42C5E0-8E9E-455E-95EC-C106E19C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DB4BD8-A2E6-44A2-A90F-096F4070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94AAF2-927A-4825-84CA-934288B2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62BF7AB-2A7D-4867-84D2-D29923AE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FAA1E9-AE3A-4974-A3CA-43A0106B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110F5B-EF8D-4DD3-8E2A-E3025260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4A8D-C655-4D78-9D14-35A7EC8856B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A98C08-58CD-42E2-8153-6D3E0CF87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3C7A75-901F-4991-9DD4-073B6A4C3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3D08-3AD5-41B2-8E48-89AE64A8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4196053-5A24-4FC4-BD79-0C2D1C12F9E0}"/>
              </a:ext>
            </a:extLst>
          </p:cNvPr>
          <p:cNvSpPr txBox="1"/>
          <p:nvPr/>
        </p:nvSpPr>
        <p:spPr>
          <a:xfrm>
            <a:off x="668215" y="2182952"/>
            <a:ext cx="48064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Footlight MT Light" pitchFamily="18" charset="0"/>
                <a:ea typeface="Cambria" panose="02040503050406030204" pitchFamily="18" charset="0"/>
                <a:cs typeface="+mj-cs"/>
              </a:rPr>
              <a:t>Meal Magic </a:t>
            </a:r>
            <a:r>
              <a:rPr lang="en-US" sz="3000" dirty="0" smtClean="0">
                <a:latin typeface="Footlight MT Light" pitchFamily="18" charset="0"/>
                <a:ea typeface="Cambria" panose="02040503050406030204" pitchFamily="18" charset="0"/>
                <a:cs typeface="+mj-cs"/>
              </a:rPr>
              <a:t>– </a:t>
            </a:r>
          </a:p>
          <a:p>
            <a:pPr algn="ctr"/>
            <a:r>
              <a:rPr lang="en-US" sz="3000" dirty="0" smtClean="0">
                <a:latin typeface="Footlight MT Light" pitchFamily="18" charset="0"/>
                <a:ea typeface="Cambria" panose="02040503050406030204" pitchFamily="18" charset="0"/>
                <a:cs typeface="+mj-cs"/>
              </a:rPr>
              <a:t>Elevate your meals , simplify your budget</a:t>
            </a:r>
          </a:p>
          <a:p>
            <a:pPr algn="ctr"/>
            <a:endParaRPr lang="en-US" sz="3000" dirty="0" smtClean="0">
              <a:latin typeface="Footlight MT Light" pitchFamily="18" charset="0"/>
              <a:ea typeface="Cambria" panose="02040503050406030204" pitchFamily="18" charset="0"/>
              <a:cs typeface="+mj-cs"/>
            </a:endParaRPr>
          </a:p>
          <a:p>
            <a:pPr algn="ctr"/>
            <a:endParaRPr lang="en-US" sz="3000" dirty="0">
              <a:latin typeface="Footlight MT Light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32" name="Rectangle: Rounded Corners 30">
            <a:extLst>
              <a:ext uri="{FF2B5EF4-FFF2-40B4-BE49-F238E27FC236}">
                <a16:creationId xmlns="" xmlns:a16="http://schemas.microsoft.com/office/drawing/2014/main" id="{B6178C70-8C8A-4F82-A544-F58C5206C40E}"/>
              </a:ext>
            </a:extLst>
          </p:cNvPr>
          <p:cNvSpPr/>
          <p:nvPr/>
        </p:nvSpPr>
        <p:spPr>
          <a:xfrm>
            <a:off x="1805354" y="3735610"/>
            <a:ext cx="2672860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blob:https://web.whatsapp.com/9a230cf6-308c-4c45-ad18-6914c85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96" y="223717"/>
            <a:ext cx="6337749" cy="638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Imag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40" y="223717"/>
            <a:ext cx="871855" cy="1056005"/>
          </a:xfrm>
          <a:prstGeom prst="rect">
            <a:avLst/>
          </a:prstGeom>
        </p:spPr>
      </p:pic>
      <p:pic>
        <p:nvPicPr>
          <p:cNvPr id="35" name="Image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6362" y="223717"/>
            <a:ext cx="1486535" cy="6038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4984" y="5158154"/>
            <a:ext cx="369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ootlight MT Light" pitchFamily="18" charset="0"/>
              </a:rPr>
              <a:t>Represented By:</a:t>
            </a:r>
          </a:p>
          <a:p>
            <a:r>
              <a:rPr lang="en-US" dirty="0" err="1" smtClean="0">
                <a:latin typeface="Footlight MT Light" pitchFamily="18" charset="0"/>
              </a:rPr>
              <a:t>Prachi</a:t>
            </a:r>
            <a:r>
              <a:rPr lang="en-US" dirty="0" smtClean="0">
                <a:latin typeface="Footlight MT Light" pitchFamily="18" charset="0"/>
              </a:rPr>
              <a:t> </a:t>
            </a:r>
            <a:r>
              <a:rPr lang="en-US" dirty="0" err="1">
                <a:latin typeface="Footlight MT Light" pitchFamily="18" charset="0"/>
              </a:rPr>
              <a:t>Agrawal</a:t>
            </a:r>
            <a:r>
              <a:rPr lang="en-US" dirty="0">
                <a:latin typeface="Footlight MT Light" pitchFamily="18" charset="0"/>
              </a:rPr>
              <a:t> (230941220121) </a:t>
            </a:r>
          </a:p>
          <a:p>
            <a:r>
              <a:rPr lang="en-US" dirty="0" err="1">
                <a:latin typeface="Footlight MT Light" pitchFamily="18" charset="0"/>
              </a:rPr>
              <a:t>Sakshi</a:t>
            </a:r>
            <a:r>
              <a:rPr lang="en-US" dirty="0">
                <a:latin typeface="Footlight MT Light" pitchFamily="18" charset="0"/>
              </a:rPr>
              <a:t> </a:t>
            </a:r>
            <a:r>
              <a:rPr lang="en-US" dirty="0" err="1" smtClean="0">
                <a:latin typeface="Footlight MT Light" pitchFamily="18" charset="0"/>
              </a:rPr>
              <a:t>Wasankar</a:t>
            </a:r>
            <a:r>
              <a:rPr lang="en-US" dirty="0" smtClean="0">
                <a:latin typeface="Footlight MT Light" pitchFamily="18" charset="0"/>
              </a:rPr>
              <a:t>(230941220152</a:t>
            </a:r>
            <a:r>
              <a:rPr lang="en-US" dirty="0">
                <a:latin typeface="Footlight MT Light" pitchFamily="18" charset="0"/>
              </a:rPr>
              <a:t>)</a:t>
            </a:r>
          </a:p>
          <a:p>
            <a:endParaRPr lang="en-US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6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242;g2791492a5b0_1_24"/>
          <p:cNvSpPr txBox="1">
            <a:spLocks/>
          </p:cNvSpPr>
          <p:nvPr/>
        </p:nvSpPr>
        <p:spPr>
          <a:xfrm>
            <a:off x="540168" y="2653489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400" b="1" dirty="0" smtClean="0">
                <a:solidFill>
                  <a:schemeClr val="dk1"/>
                </a:solidFill>
                <a:latin typeface="Footlight MT Light" pitchFamily="18" charset="0"/>
              </a:rPr>
              <a:t>Activity  Diagram: </a:t>
            </a:r>
            <a:endParaRPr lang="en-US" sz="3400" b="1" dirty="0">
              <a:solidFill>
                <a:schemeClr val="dk1"/>
              </a:solidFill>
              <a:latin typeface="Footlight MT Light" pitchFamily="18" charset="0"/>
            </a:endParaRPr>
          </a:p>
        </p:txBody>
      </p:sp>
      <p:pic>
        <p:nvPicPr>
          <p:cNvPr id="7" name="Picture 6" descr="C:\Users\ppp\AppData\Local\Packages\Microsoft.Windows.Photos_8wekyb3d8bbwe\TempState\ShareServiceTempFolder\activity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1233"/>
            <a:ext cx="5457374" cy="6175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33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265;p16"/>
          <p:cNvSpPr txBox="1">
            <a:spLocks/>
          </p:cNvSpPr>
          <p:nvPr/>
        </p:nvSpPr>
        <p:spPr>
          <a:xfrm>
            <a:off x="6776537" y="786256"/>
            <a:ext cx="8911800" cy="166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r>
              <a:rPr lang="en-US" b="1" dirty="0" smtClean="0">
                <a:solidFill>
                  <a:schemeClr val="dk1"/>
                </a:solidFill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UI  Screen </a:t>
            </a:r>
            <a:r>
              <a:rPr lang="en-US" b="1" dirty="0" smtClean="0">
                <a:solidFill>
                  <a:schemeClr val="dk1"/>
                </a:solidFill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Shots : </a:t>
            </a:r>
          </a:p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endParaRPr lang="en-US" b="1" dirty="0" smtClean="0">
              <a:solidFill>
                <a:schemeClr val="dk1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r>
              <a:rPr lang="en-US" b="1" dirty="0" smtClean="0">
                <a:solidFill>
                  <a:schemeClr val="dk1"/>
                </a:solidFill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 Home Page</a:t>
            </a:r>
            <a:r>
              <a:rPr lang="en-US" dirty="0" smtClean="0">
                <a:solidFill>
                  <a:srgbClr val="B43512"/>
                </a:solidFill>
                <a:latin typeface="Footlight MT Light" pitchFamily="18" charset="0"/>
              </a:rPr>
              <a:t/>
            </a:r>
            <a:br>
              <a:rPr lang="en-US" dirty="0" smtClean="0">
                <a:solidFill>
                  <a:srgbClr val="B43512"/>
                </a:solidFill>
                <a:latin typeface="Footlight MT Light" pitchFamily="18" charset="0"/>
              </a:rPr>
            </a:br>
            <a:endParaRPr lang="en-US" b="1" dirty="0">
              <a:solidFill>
                <a:srgbClr val="B43512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C:\Users\ppp\Downloads\WhatsApp Image 2024-02-20 at 6.50.51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9" y="183488"/>
            <a:ext cx="6362700" cy="316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pp\Downloads\WhatsApp Image 2024-02-20 at 6.51.15 PM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97" y="3367922"/>
            <a:ext cx="6416983" cy="326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7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C:\Users\ppp\Downloads\WhatsApp Image 2024-02-20 at 6.52.23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7" y="154460"/>
            <a:ext cx="5937424" cy="340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pp\Downloads\WhatsApp Image 2024-02-20 at 6.59.55 PM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50" y="2000913"/>
            <a:ext cx="6382602" cy="465908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65;p16"/>
          <p:cNvSpPr txBox="1">
            <a:spLocks/>
          </p:cNvSpPr>
          <p:nvPr/>
        </p:nvSpPr>
        <p:spPr>
          <a:xfrm>
            <a:off x="6573337" y="380283"/>
            <a:ext cx="8911800" cy="166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endParaRPr lang="en-US" b="1" dirty="0" smtClean="0">
              <a:solidFill>
                <a:schemeClr val="dk1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r>
              <a:rPr lang="en-US" b="1" dirty="0" smtClean="0">
                <a:solidFill>
                  <a:schemeClr val="dk1"/>
                </a:solidFill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 Sign-Up and Login Page</a:t>
            </a:r>
            <a:r>
              <a:rPr lang="en-US" dirty="0" smtClean="0">
                <a:solidFill>
                  <a:srgbClr val="B43512"/>
                </a:solidFill>
                <a:latin typeface="Footlight MT Light" pitchFamily="18" charset="0"/>
              </a:rPr>
              <a:t/>
            </a:r>
            <a:br>
              <a:rPr lang="en-US" dirty="0" smtClean="0">
                <a:solidFill>
                  <a:srgbClr val="B43512"/>
                </a:solidFill>
                <a:latin typeface="Footlight MT Light" pitchFamily="18" charset="0"/>
              </a:rPr>
            </a:br>
            <a:endParaRPr lang="en-US" b="1" dirty="0">
              <a:solidFill>
                <a:srgbClr val="B43512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87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C:\Users\ppp\Downloads\WhatsApp Image 2024-02-21 at 10.17.38 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93" y="154460"/>
            <a:ext cx="6315710" cy="501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ppp\Downloads\WhatsApp Image 2024-02-20 at 6.52.45 PM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97" y="1892872"/>
            <a:ext cx="6457315" cy="47961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5;p16"/>
          <p:cNvSpPr txBox="1">
            <a:spLocks/>
          </p:cNvSpPr>
          <p:nvPr/>
        </p:nvSpPr>
        <p:spPr>
          <a:xfrm>
            <a:off x="6892645" y="380283"/>
            <a:ext cx="8911800" cy="166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endParaRPr lang="en-US" b="1" dirty="0" smtClean="0">
              <a:solidFill>
                <a:schemeClr val="dk1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r>
              <a:rPr lang="en-US" b="1" dirty="0" smtClean="0">
                <a:solidFill>
                  <a:schemeClr val="dk1"/>
                </a:solidFill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 Registration Page</a:t>
            </a:r>
            <a:r>
              <a:rPr lang="en-US" dirty="0" smtClean="0">
                <a:solidFill>
                  <a:srgbClr val="B43512"/>
                </a:solidFill>
                <a:latin typeface="Footlight MT Light" pitchFamily="18" charset="0"/>
              </a:rPr>
              <a:t/>
            </a:r>
            <a:br>
              <a:rPr lang="en-US" dirty="0" smtClean="0">
                <a:solidFill>
                  <a:srgbClr val="B43512"/>
                </a:solidFill>
                <a:latin typeface="Footlight MT Light" pitchFamily="18" charset="0"/>
              </a:rPr>
            </a:br>
            <a:endParaRPr lang="en-US" b="1" dirty="0">
              <a:solidFill>
                <a:srgbClr val="B43512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670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C:\Users\ppp\Downloads\WhatsApp Image 2024-02-21 at 10.03.44 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5" y="227030"/>
            <a:ext cx="6602730" cy="346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ppp\Downloads\WhatsApp Image 2024-02-21 at 10.02.58 AM (1)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12" y="3236140"/>
            <a:ext cx="6365692" cy="33756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65;p16"/>
          <p:cNvSpPr txBox="1">
            <a:spLocks/>
          </p:cNvSpPr>
          <p:nvPr/>
        </p:nvSpPr>
        <p:spPr>
          <a:xfrm>
            <a:off x="6819365" y="714105"/>
            <a:ext cx="8911800" cy="166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endParaRPr lang="en-US" b="1" dirty="0" smtClean="0">
              <a:solidFill>
                <a:schemeClr val="dk1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r>
              <a:rPr lang="en-US" b="1" dirty="0" smtClean="0">
                <a:solidFill>
                  <a:schemeClr val="dk1"/>
                </a:solidFill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 Booking and Payment</a:t>
            </a:r>
            <a:r>
              <a:rPr lang="en-US" dirty="0" smtClean="0">
                <a:solidFill>
                  <a:srgbClr val="B43512"/>
                </a:solidFill>
                <a:latin typeface="Footlight MT Light" pitchFamily="18" charset="0"/>
              </a:rPr>
              <a:t/>
            </a:r>
            <a:br>
              <a:rPr lang="en-US" dirty="0" smtClean="0">
                <a:solidFill>
                  <a:srgbClr val="B43512"/>
                </a:solidFill>
                <a:latin typeface="Footlight MT Light" pitchFamily="18" charset="0"/>
              </a:rPr>
            </a:br>
            <a:endParaRPr lang="en-US" b="1" dirty="0">
              <a:solidFill>
                <a:srgbClr val="B43512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246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Google Shape;265;p16"/>
          <p:cNvSpPr txBox="1">
            <a:spLocks/>
          </p:cNvSpPr>
          <p:nvPr/>
        </p:nvSpPr>
        <p:spPr>
          <a:xfrm>
            <a:off x="6819365" y="714105"/>
            <a:ext cx="8911800" cy="166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endParaRPr lang="en-US" sz="3200" b="1" dirty="0" smtClean="0">
              <a:solidFill>
                <a:schemeClr val="dk1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rgbClr val="B43512"/>
              </a:buClr>
              <a:buSzPct val="100000"/>
              <a:buFont typeface="Times New Roman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 FAQ , Terms and Conditions</a:t>
            </a:r>
            <a:r>
              <a:rPr lang="en-US" sz="3200" dirty="0" smtClean="0">
                <a:solidFill>
                  <a:srgbClr val="B43512"/>
                </a:solidFill>
                <a:latin typeface="Footlight MT Light" pitchFamily="18" charset="0"/>
              </a:rPr>
              <a:t/>
            </a:r>
            <a:br>
              <a:rPr lang="en-US" sz="3200" dirty="0" smtClean="0">
                <a:solidFill>
                  <a:srgbClr val="B43512"/>
                </a:solidFill>
                <a:latin typeface="Footlight MT Light" pitchFamily="18" charset="0"/>
              </a:rPr>
            </a:br>
            <a:endParaRPr lang="en-US" sz="3200" b="1" dirty="0">
              <a:solidFill>
                <a:srgbClr val="B43512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 descr="C:\Users\ppp\Downloads\WhatsApp Image 2024-02-21 at 10.02.24 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3" y="241544"/>
            <a:ext cx="6368415" cy="335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ppp\Downloads\WhatsApp Image 2024-02-21 at 10.14.46 AM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28" y="3208291"/>
            <a:ext cx="6527800" cy="3402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9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14514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314;p21"/>
          <p:cNvSpPr txBox="1">
            <a:spLocks/>
          </p:cNvSpPr>
          <p:nvPr/>
        </p:nvSpPr>
        <p:spPr>
          <a:xfrm>
            <a:off x="811623" y="251553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ts val="3600"/>
              <a:buFont typeface="Times New Roman"/>
              <a:buNone/>
            </a:pPr>
            <a: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Futures Scope :</a:t>
            </a:r>
            <a:b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Footlight MT Light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FC385A5-46F4-41AA-A34C-34BE26BC1BA2}"/>
              </a:ext>
            </a:extLst>
          </p:cNvPr>
          <p:cNvGrpSpPr/>
          <p:nvPr/>
        </p:nvGrpSpPr>
        <p:grpSpPr>
          <a:xfrm>
            <a:off x="5629787" y="570050"/>
            <a:ext cx="5889622" cy="5790474"/>
            <a:chOff x="6126495" y="1016846"/>
            <a:chExt cx="4603874" cy="4682660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62AB9FBD-52B9-4EA2-B8A5-14DB6DBCC1D0}"/>
                </a:ext>
              </a:extLst>
            </p:cNvPr>
            <p:cNvGrpSpPr/>
            <p:nvPr/>
          </p:nvGrpSpPr>
          <p:grpSpPr>
            <a:xfrm>
              <a:off x="6149195" y="1016846"/>
              <a:ext cx="4581174" cy="993927"/>
              <a:chOff x="6149195" y="1016846"/>
              <a:chExt cx="4581174" cy="99392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="" xmlns:a16="http://schemas.microsoft.com/office/drawing/2014/main" id="{7A945D46-F7D2-44BD-9B07-A49AF956EA38}"/>
                  </a:ext>
                </a:extLst>
              </p:cNvPr>
              <p:cNvGrpSpPr/>
              <p:nvPr/>
            </p:nvGrpSpPr>
            <p:grpSpPr>
              <a:xfrm>
                <a:off x="6149195" y="1016846"/>
                <a:ext cx="4581174" cy="993927"/>
                <a:chOff x="6149195" y="3265776"/>
                <a:chExt cx="4581174" cy="99392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="" xmlns:a16="http://schemas.microsoft.com/office/drawing/2014/main" id="{A97CC96A-334F-44B2-9FED-0991B923CEAE}"/>
                    </a:ext>
                  </a:extLst>
                </p:cNvPr>
                <p:cNvGrpSpPr/>
                <p:nvPr/>
              </p:nvGrpSpPr>
              <p:grpSpPr>
                <a:xfrm>
                  <a:off x="6149195" y="3265776"/>
                  <a:ext cx="1060374" cy="993927"/>
                  <a:chOff x="5384986" y="2770085"/>
                  <a:chExt cx="1272254" cy="1192530"/>
                </a:xfrm>
              </p:grpSpPr>
              <p:sp>
                <p:nvSpPr>
                  <p:cNvPr id="51" name="Freeform: Shape 10">
                    <a:extLst>
                      <a:ext uri="{FF2B5EF4-FFF2-40B4-BE49-F238E27FC236}">
                        <a16:creationId xmlns="" xmlns:a16="http://schemas.microsoft.com/office/drawing/2014/main" id="{BB3BBD48-7344-4F42-BB94-033E00A96F0B}"/>
                      </a:ext>
                    </a:extLst>
                  </p:cNvPr>
                  <p:cNvSpPr/>
                  <p:nvPr/>
                </p:nvSpPr>
                <p:spPr>
                  <a:xfrm>
                    <a:off x="5393432" y="2829698"/>
                    <a:ext cx="1096327" cy="1096327"/>
                  </a:xfrm>
                  <a:custGeom>
                    <a:avLst/>
                    <a:gdLst>
                      <a:gd name="connsiteX0" fmla="*/ 1096328 w 1096327"/>
                      <a:gd name="connsiteY0" fmla="*/ 548164 h 1096327"/>
                      <a:gd name="connsiteX1" fmla="*/ 548164 w 1096327"/>
                      <a:gd name="connsiteY1" fmla="*/ 1096328 h 1096327"/>
                      <a:gd name="connsiteX2" fmla="*/ 0 w 1096327"/>
                      <a:gd name="connsiteY2" fmla="*/ 548164 h 1096327"/>
                      <a:gd name="connsiteX3" fmla="*/ 548164 w 1096327"/>
                      <a:gd name="connsiteY3" fmla="*/ 0 h 1096327"/>
                      <a:gd name="connsiteX4" fmla="*/ 1096328 w 1096327"/>
                      <a:gd name="connsiteY4" fmla="*/ 548164 h 1096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6327" h="1096327">
                        <a:moveTo>
                          <a:pt x="1096328" y="548164"/>
                        </a:moveTo>
                        <a:cubicBezTo>
                          <a:pt x="1096328" y="850906"/>
                          <a:pt x="850906" y="1096328"/>
                          <a:pt x="548164" y="1096328"/>
                        </a:cubicBezTo>
                        <a:cubicBezTo>
                          <a:pt x="245421" y="1096328"/>
                          <a:pt x="0" y="850906"/>
                          <a:pt x="0" y="548164"/>
                        </a:cubicBezTo>
                        <a:cubicBezTo>
                          <a:pt x="0" y="245421"/>
                          <a:pt x="245421" y="0"/>
                          <a:pt x="548164" y="0"/>
                        </a:cubicBezTo>
                        <a:cubicBezTo>
                          <a:pt x="850906" y="0"/>
                          <a:pt x="1096328" y="245421"/>
                          <a:pt x="1096328" y="5481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2" name="Freeform: Shape 11">
                    <a:extLst>
                      <a:ext uri="{FF2B5EF4-FFF2-40B4-BE49-F238E27FC236}">
                        <a16:creationId xmlns="" xmlns:a16="http://schemas.microsoft.com/office/drawing/2014/main" id="{9F1C8056-361A-4A65-9098-61D0F1829ECF}"/>
                      </a:ext>
                    </a:extLst>
                  </p:cNvPr>
                  <p:cNvSpPr/>
                  <p:nvPr/>
                </p:nvSpPr>
                <p:spPr>
                  <a:xfrm>
                    <a:off x="5384986" y="2770085"/>
                    <a:ext cx="1272254" cy="1192530"/>
                  </a:xfrm>
                  <a:custGeom>
                    <a:avLst/>
                    <a:gdLst>
                      <a:gd name="connsiteX0" fmla="*/ 615601 w 1272254"/>
                      <a:gd name="connsiteY0" fmla="*/ 1192435 h 1192530"/>
                      <a:gd name="connsiteX1" fmla="*/ 0 w 1272254"/>
                      <a:gd name="connsiteY1" fmla="*/ 576929 h 1192530"/>
                      <a:gd name="connsiteX2" fmla="*/ 576929 w 1272254"/>
                      <a:gd name="connsiteY2" fmla="*/ 0 h 1192530"/>
                      <a:gd name="connsiteX3" fmla="*/ 1117568 w 1272254"/>
                      <a:gd name="connsiteY3" fmla="*/ 540639 h 1192530"/>
                      <a:gd name="connsiteX4" fmla="*/ 610838 w 1272254"/>
                      <a:gd name="connsiteY4" fmla="*/ 1047274 h 1192530"/>
                      <a:gd name="connsiteX5" fmla="*/ 136493 w 1272254"/>
                      <a:gd name="connsiteY5" fmla="*/ 594741 h 1192530"/>
                      <a:gd name="connsiteX6" fmla="*/ 142389 w 1272254"/>
                      <a:gd name="connsiteY6" fmla="*/ 588264 h 1192530"/>
                      <a:gd name="connsiteX7" fmla="*/ 142399 w 1272254"/>
                      <a:gd name="connsiteY7" fmla="*/ 588264 h 1192530"/>
                      <a:gd name="connsiteX8" fmla="*/ 148876 w 1272254"/>
                      <a:gd name="connsiteY8" fmla="*/ 594170 h 1192530"/>
                      <a:gd name="connsiteX9" fmla="*/ 610838 w 1272254"/>
                      <a:gd name="connsiteY9" fmla="*/ 1034891 h 1192530"/>
                      <a:gd name="connsiteX10" fmla="*/ 1105186 w 1272254"/>
                      <a:gd name="connsiteY10" fmla="*/ 540639 h 1192530"/>
                      <a:gd name="connsiteX11" fmla="*/ 576929 w 1272254"/>
                      <a:gd name="connsiteY11" fmla="*/ 12383 h 1192530"/>
                      <a:gd name="connsiteX12" fmla="*/ 12383 w 1272254"/>
                      <a:gd name="connsiteY12" fmla="*/ 576929 h 1192530"/>
                      <a:gd name="connsiteX13" fmla="*/ 615601 w 1272254"/>
                      <a:gd name="connsiteY13" fmla="*/ 1180148 h 1192530"/>
                      <a:gd name="connsiteX14" fmla="*/ 1259872 w 1272254"/>
                      <a:gd name="connsiteY14" fmla="*/ 557879 h 1192530"/>
                      <a:gd name="connsiteX15" fmla="*/ 1266063 w 1272254"/>
                      <a:gd name="connsiteY15" fmla="*/ 551688 h 1192530"/>
                      <a:gd name="connsiteX16" fmla="*/ 1272254 w 1272254"/>
                      <a:gd name="connsiteY16" fmla="*/ 557879 h 1192530"/>
                      <a:gd name="connsiteX17" fmla="*/ 615601 w 1272254"/>
                      <a:gd name="connsiteY17" fmla="*/ 1192530 h 1192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72254" h="1192530">
                        <a:moveTo>
                          <a:pt x="615601" y="1192435"/>
                        </a:moveTo>
                        <a:cubicBezTo>
                          <a:pt x="275806" y="1192063"/>
                          <a:pt x="419" y="916724"/>
                          <a:pt x="0" y="576929"/>
                        </a:cubicBezTo>
                        <a:cubicBezTo>
                          <a:pt x="371" y="258452"/>
                          <a:pt x="258451" y="368"/>
                          <a:pt x="576929" y="0"/>
                        </a:cubicBezTo>
                        <a:cubicBezTo>
                          <a:pt x="875386" y="315"/>
                          <a:pt x="1117254" y="242183"/>
                          <a:pt x="1117568" y="540639"/>
                        </a:cubicBezTo>
                        <a:cubicBezTo>
                          <a:pt x="1117197" y="820331"/>
                          <a:pt x="890530" y="1046959"/>
                          <a:pt x="610838" y="1047274"/>
                        </a:cubicBezTo>
                        <a:cubicBezTo>
                          <a:pt x="357073" y="1047741"/>
                          <a:pt x="147971" y="848249"/>
                          <a:pt x="136493" y="594741"/>
                        </a:cubicBezTo>
                        <a:cubicBezTo>
                          <a:pt x="136331" y="591322"/>
                          <a:pt x="138970" y="588426"/>
                          <a:pt x="142389" y="588264"/>
                        </a:cubicBezTo>
                        <a:cubicBezTo>
                          <a:pt x="142389" y="588264"/>
                          <a:pt x="142399" y="588264"/>
                          <a:pt x="142399" y="588264"/>
                        </a:cubicBezTo>
                        <a:cubicBezTo>
                          <a:pt x="145799" y="588159"/>
                          <a:pt x="148676" y="590769"/>
                          <a:pt x="148876" y="594170"/>
                        </a:cubicBezTo>
                        <a:cubicBezTo>
                          <a:pt x="160049" y="841057"/>
                          <a:pt x="363693" y="1035349"/>
                          <a:pt x="610838" y="1034891"/>
                        </a:cubicBezTo>
                        <a:cubicBezTo>
                          <a:pt x="883606" y="1034367"/>
                          <a:pt x="1104605" y="813406"/>
                          <a:pt x="1105186" y="540639"/>
                        </a:cubicBezTo>
                        <a:cubicBezTo>
                          <a:pt x="1104871" y="249022"/>
                          <a:pt x="868547" y="12698"/>
                          <a:pt x="576929" y="12383"/>
                        </a:cubicBezTo>
                        <a:cubicBezTo>
                          <a:pt x="265290" y="12750"/>
                          <a:pt x="12754" y="265291"/>
                          <a:pt x="12383" y="576929"/>
                        </a:cubicBezTo>
                        <a:cubicBezTo>
                          <a:pt x="12754" y="909923"/>
                          <a:pt x="282607" y="1179776"/>
                          <a:pt x="615601" y="1180148"/>
                        </a:cubicBezTo>
                        <a:cubicBezTo>
                          <a:pt x="963530" y="1181653"/>
                          <a:pt x="1249290" y="905647"/>
                          <a:pt x="1259872" y="557879"/>
                        </a:cubicBezTo>
                        <a:cubicBezTo>
                          <a:pt x="1259872" y="554460"/>
                          <a:pt x="1262644" y="551688"/>
                          <a:pt x="1266063" y="551688"/>
                        </a:cubicBezTo>
                        <a:cubicBezTo>
                          <a:pt x="1269483" y="551688"/>
                          <a:pt x="1272254" y="554460"/>
                          <a:pt x="1272254" y="557879"/>
                        </a:cubicBezTo>
                        <a:cubicBezTo>
                          <a:pt x="1260091" y="911790"/>
                          <a:pt x="969721" y="1192435"/>
                          <a:pt x="615601" y="11925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0" name="TextBox 49">
                  <a:extLst>
                    <a:ext uri="{FF2B5EF4-FFF2-40B4-BE49-F238E27FC236}">
                      <a16:creationId xmlns="" xmlns:a16="http://schemas.microsoft.com/office/drawing/2014/main" id="{2F7C1DA7-A980-4916-954C-C035A2041A07}"/>
                    </a:ext>
                  </a:extLst>
                </p:cNvPr>
                <p:cNvSpPr txBox="1"/>
                <p:nvPr/>
              </p:nvSpPr>
              <p:spPr>
                <a:xfrm>
                  <a:off x="7332412" y="3279807"/>
                  <a:ext cx="3397957" cy="6720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 smtClean="0">
                      <a:latin typeface="Georgia Pro Light"/>
                    </a:rPr>
                    <a:t>Enhanced Personalization</a:t>
                  </a:r>
                  <a:r>
                    <a:rPr lang="en-US" sz="1400" b="1" dirty="0" smtClean="0">
                      <a:latin typeface="Georgia" panose="02040502050405020303" pitchFamily="18" charset="0"/>
                    </a:rPr>
                    <a:t>:</a:t>
                  </a:r>
                </a:p>
                <a:p>
                  <a:pPr>
                    <a:spcBef>
                      <a:spcPts val="600"/>
                    </a:spcBef>
                  </a:pPr>
                  <a:endParaRPr lang="en-US" sz="1400" b="1" dirty="0">
                    <a:latin typeface="Georgia" panose="02040502050405020303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endParaRPr lang="en-US" sz="1400" b="1" dirty="0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E0A8038E-D178-4D22-883C-79072151BDF6}"/>
                  </a:ext>
                </a:extLst>
              </p:cNvPr>
              <p:cNvSpPr txBox="1"/>
              <p:nvPr/>
            </p:nvSpPr>
            <p:spPr>
              <a:xfrm>
                <a:off x="6227921" y="1205442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99CC7A3D-9B3F-41A8-8790-0EB4A80B8F81}"/>
                </a:ext>
              </a:extLst>
            </p:cNvPr>
            <p:cNvGrpSpPr/>
            <p:nvPr/>
          </p:nvGrpSpPr>
          <p:grpSpPr>
            <a:xfrm>
              <a:off x="6137839" y="2831868"/>
              <a:ext cx="4592530" cy="993927"/>
              <a:chOff x="6137839" y="958157"/>
              <a:chExt cx="4592530" cy="99392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="" xmlns:a16="http://schemas.microsoft.com/office/drawing/2014/main" id="{A49E6982-AD0D-4092-BE30-8AF0960FD5A6}"/>
                  </a:ext>
                </a:extLst>
              </p:cNvPr>
              <p:cNvGrpSpPr/>
              <p:nvPr/>
            </p:nvGrpSpPr>
            <p:grpSpPr>
              <a:xfrm>
                <a:off x="6137839" y="958157"/>
                <a:ext cx="4592530" cy="993927"/>
                <a:chOff x="6137839" y="3207087"/>
                <a:chExt cx="4592530" cy="99392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="" xmlns:a16="http://schemas.microsoft.com/office/drawing/2014/main" id="{23B6FA9D-AF50-4DC2-AE19-E191019C482B}"/>
                    </a:ext>
                  </a:extLst>
                </p:cNvPr>
                <p:cNvGrpSpPr/>
                <p:nvPr/>
              </p:nvGrpSpPr>
              <p:grpSpPr>
                <a:xfrm>
                  <a:off x="6137839" y="3207087"/>
                  <a:ext cx="1060374" cy="993927"/>
                  <a:chOff x="5371367" y="2699670"/>
                  <a:chExt cx="1272254" cy="1192530"/>
                </a:xfrm>
              </p:grpSpPr>
              <p:sp>
                <p:nvSpPr>
                  <p:cNvPr id="45" name="Freeform: Shape 19">
                    <a:extLst>
                      <a:ext uri="{FF2B5EF4-FFF2-40B4-BE49-F238E27FC236}">
                        <a16:creationId xmlns="" xmlns:a16="http://schemas.microsoft.com/office/drawing/2014/main" id="{FFB1C998-7F9F-4AB0-886E-E9BEBD9198DD}"/>
                      </a:ext>
                    </a:extLst>
                  </p:cNvPr>
                  <p:cNvSpPr/>
                  <p:nvPr/>
                </p:nvSpPr>
                <p:spPr>
                  <a:xfrm>
                    <a:off x="5384161" y="2745200"/>
                    <a:ext cx="1096327" cy="1096327"/>
                  </a:xfrm>
                  <a:custGeom>
                    <a:avLst/>
                    <a:gdLst>
                      <a:gd name="connsiteX0" fmla="*/ 1096328 w 1096327"/>
                      <a:gd name="connsiteY0" fmla="*/ 548164 h 1096327"/>
                      <a:gd name="connsiteX1" fmla="*/ 548164 w 1096327"/>
                      <a:gd name="connsiteY1" fmla="*/ 1096328 h 1096327"/>
                      <a:gd name="connsiteX2" fmla="*/ 0 w 1096327"/>
                      <a:gd name="connsiteY2" fmla="*/ 548164 h 1096327"/>
                      <a:gd name="connsiteX3" fmla="*/ 548164 w 1096327"/>
                      <a:gd name="connsiteY3" fmla="*/ 0 h 1096327"/>
                      <a:gd name="connsiteX4" fmla="*/ 1096328 w 1096327"/>
                      <a:gd name="connsiteY4" fmla="*/ 548164 h 1096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6327" h="1096327">
                        <a:moveTo>
                          <a:pt x="1096328" y="548164"/>
                        </a:moveTo>
                        <a:cubicBezTo>
                          <a:pt x="1096328" y="850906"/>
                          <a:pt x="850906" y="1096328"/>
                          <a:pt x="548164" y="1096328"/>
                        </a:cubicBezTo>
                        <a:cubicBezTo>
                          <a:pt x="245421" y="1096328"/>
                          <a:pt x="0" y="850906"/>
                          <a:pt x="0" y="548164"/>
                        </a:cubicBezTo>
                        <a:cubicBezTo>
                          <a:pt x="0" y="245421"/>
                          <a:pt x="245421" y="0"/>
                          <a:pt x="548164" y="0"/>
                        </a:cubicBezTo>
                        <a:cubicBezTo>
                          <a:pt x="850906" y="0"/>
                          <a:pt x="1096328" y="245421"/>
                          <a:pt x="1096328" y="5481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Freeform: Shape 20">
                    <a:extLst>
                      <a:ext uri="{FF2B5EF4-FFF2-40B4-BE49-F238E27FC236}">
                        <a16:creationId xmlns="" xmlns:a16="http://schemas.microsoft.com/office/drawing/2014/main" id="{B932943C-FD74-4E28-8369-80163F328C22}"/>
                      </a:ext>
                    </a:extLst>
                  </p:cNvPr>
                  <p:cNvSpPr/>
                  <p:nvPr/>
                </p:nvSpPr>
                <p:spPr>
                  <a:xfrm>
                    <a:off x="5371367" y="2699670"/>
                    <a:ext cx="1272254" cy="1192530"/>
                  </a:xfrm>
                  <a:custGeom>
                    <a:avLst/>
                    <a:gdLst>
                      <a:gd name="connsiteX0" fmla="*/ 615601 w 1272254"/>
                      <a:gd name="connsiteY0" fmla="*/ 1192435 h 1192530"/>
                      <a:gd name="connsiteX1" fmla="*/ 0 w 1272254"/>
                      <a:gd name="connsiteY1" fmla="*/ 576929 h 1192530"/>
                      <a:gd name="connsiteX2" fmla="*/ 576929 w 1272254"/>
                      <a:gd name="connsiteY2" fmla="*/ 0 h 1192530"/>
                      <a:gd name="connsiteX3" fmla="*/ 1117568 w 1272254"/>
                      <a:gd name="connsiteY3" fmla="*/ 540639 h 1192530"/>
                      <a:gd name="connsiteX4" fmla="*/ 610838 w 1272254"/>
                      <a:gd name="connsiteY4" fmla="*/ 1047274 h 1192530"/>
                      <a:gd name="connsiteX5" fmla="*/ 136493 w 1272254"/>
                      <a:gd name="connsiteY5" fmla="*/ 594741 h 1192530"/>
                      <a:gd name="connsiteX6" fmla="*/ 142389 w 1272254"/>
                      <a:gd name="connsiteY6" fmla="*/ 588264 h 1192530"/>
                      <a:gd name="connsiteX7" fmla="*/ 142399 w 1272254"/>
                      <a:gd name="connsiteY7" fmla="*/ 588264 h 1192530"/>
                      <a:gd name="connsiteX8" fmla="*/ 148876 w 1272254"/>
                      <a:gd name="connsiteY8" fmla="*/ 594170 h 1192530"/>
                      <a:gd name="connsiteX9" fmla="*/ 610838 w 1272254"/>
                      <a:gd name="connsiteY9" fmla="*/ 1034891 h 1192530"/>
                      <a:gd name="connsiteX10" fmla="*/ 1105186 w 1272254"/>
                      <a:gd name="connsiteY10" fmla="*/ 540639 h 1192530"/>
                      <a:gd name="connsiteX11" fmla="*/ 576929 w 1272254"/>
                      <a:gd name="connsiteY11" fmla="*/ 12383 h 1192530"/>
                      <a:gd name="connsiteX12" fmla="*/ 12383 w 1272254"/>
                      <a:gd name="connsiteY12" fmla="*/ 576929 h 1192530"/>
                      <a:gd name="connsiteX13" fmla="*/ 615601 w 1272254"/>
                      <a:gd name="connsiteY13" fmla="*/ 1180148 h 1192530"/>
                      <a:gd name="connsiteX14" fmla="*/ 1259872 w 1272254"/>
                      <a:gd name="connsiteY14" fmla="*/ 557879 h 1192530"/>
                      <a:gd name="connsiteX15" fmla="*/ 1266063 w 1272254"/>
                      <a:gd name="connsiteY15" fmla="*/ 551688 h 1192530"/>
                      <a:gd name="connsiteX16" fmla="*/ 1272254 w 1272254"/>
                      <a:gd name="connsiteY16" fmla="*/ 557879 h 1192530"/>
                      <a:gd name="connsiteX17" fmla="*/ 615601 w 1272254"/>
                      <a:gd name="connsiteY17" fmla="*/ 1192530 h 1192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72254" h="1192530">
                        <a:moveTo>
                          <a:pt x="615601" y="1192435"/>
                        </a:moveTo>
                        <a:cubicBezTo>
                          <a:pt x="275806" y="1192063"/>
                          <a:pt x="419" y="916724"/>
                          <a:pt x="0" y="576929"/>
                        </a:cubicBezTo>
                        <a:cubicBezTo>
                          <a:pt x="371" y="258452"/>
                          <a:pt x="258451" y="368"/>
                          <a:pt x="576929" y="0"/>
                        </a:cubicBezTo>
                        <a:cubicBezTo>
                          <a:pt x="875386" y="315"/>
                          <a:pt x="1117254" y="242183"/>
                          <a:pt x="1117568" y="540639"/>
                        </a:cubicBezTo>
                        <a:cubicBezTo>
                          <a:pt x="1117197" y="820331"/>
                          <a:pt x="890530" y="1046959"/>
                          <a:pt x="610838" y="1047274"/>
                        </a:cubicBezTo>
                        <a:cubicBezTo>
                          <a:pt x="357073" y="1047741"/>
                          <a:pt x="147971" y="848249"/>
                          <a:pt x="136493" y="594741"/>
                        </a:cubicBezTo>
                        <a:cubicBezTo>
                          <a:pt x="136331" y="591322"/>
                          <a:pt x="138970" y="588426"/>
                          <a:pt x="142389" y="588264"/>
                        </a:cubicBezTo>
                        <a:cubicBezTo>
                          <a:pt x="142389" y="588264"/>
                          <a:pt x="142399" y="588264"/>
                          <a:pt x="142399" y="588264"/>
                        </a:cubicBezTo>
                        <a:cubicBezTo>
                          <a:pt x="145799" y="588159"/>
                          <a:pt x="148676" y="590769"/>
                          <a:pt x="148876" y="594170"/>
                        </a:cubicBezTo>
                        <a:cubicBezTo>
                          <a:pt x="160049" y="841057"/>
                          <a:pt x="363693" y="1035349"/>
                          <a:pt x="610838" y="1034891"/>
                        </a:cubicBezTo>
                        <a:cubicBezTo>
                          <a:pt x="883606" y="1034367"/>
                          <a:pt x="1104605" y="813406"/>
                          <a:pt x="1105186" y="540639"/>
                        </a:cubicBezTo>
                        <a:cubicBezTo>
                          <a:pt x="1104871" y="249022"/>
                          <a:pt x="868547" y="12698"/>
                          <a:pt x="576929" y="12383"/>
                        </a:cubicBezTo>
                        <a:cubicBezTo>
                          <a:pt x="265290" y="12750"/>
                          <a:pt x="12754" y="265291"/>
                          <a:pt x="12383" y="576929"/>
                        </a:cubicBezTo>
                        <a:cubicBezTo>
                          <a:pt x="12754" y="909923"/>
                          <a:pt x="282607" y="1179776"/>
                          <a:pt x="615601" y="1180148"/>
                        </a:cubicBezTo>
                        <a:cubicBezTo>
                          <a:pt x="963530" y="1181653"/>
                          <a:pt x="1249290" y="905647"/>
                          <a:pt x="1259872" y="557879"/>
                        </a:cubicBezTo>
                        <a:cubicBezTo>
                          <a:pt x="1259872" y="554460"/>
                          <a:pt x="1262644" y="551688"/>
                          <a:pt x="1266063" y="551688"/>
                        </a:cubicBezTo>
                        <a:cubicBezTo>
                          <a:pt x="1269483" y="551688"/>
                          <a:pt x="1272254" y="554460"/>
                          <a:pt x="1272254" y="557879"/>
                        </a:cubicBezTo>
                        <a:cubicBezTo>
                          <a:pt x="1260091" y="911790"/>
                          <a:pt x="969721" y="1192435"/>
                          <a:pt x="615601" y="11925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190085AA-E9EE-4FBC-BD73-3F4F44795794}"/>
                    </a:ext>
                  </a:extLst>
                </p:cNvPr>
                <p:cNvSpPr txBox="1"/>
                <p:nvPr/>
              </p:nvSpPr>
              <p:spPr>
                <a:xfrm>
                  <a:off x="7332412" y="3581921"/>
                  <a:ext cx="3397957" cy="174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endParaRPr lang="en-GB" sz="1400" dirty="0" smtClean="0">
                    <a:latin typeface="Georgia Pro Light" panose="02040302050405020303" pitchFamily="18" charset="0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5E2359C7-7A6D-444B-A90A-D47EB99D9293}"/>
                  </a:ext>
                </a:extLst>
              </p:cNvPr>
              <p:cNvSpPr txBox="1"/>
              <p:nvPr/>
            </p:nvSpPr>
            <p:spPr>
              <a:xfrm>
                <a:off x="6205230" y="1181968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02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8AEB6F77-3088-4A1E-B832-C55BD4D501A4}"/>
                </a:ext>
              </a:extLst>
            </p:cNvPr>
            <p:cNvGrpSpPr/>
            <p:nvPr/>
          </p:nvGrpSpPr>
          <p:grpSpPr>
            <a:xfrm>
              <a:off x="6126495" y="4705579"/>
              <a:ext cx="1060374" cy="993927"/>
              <a:chOff x="6126495" y="958157"/>
              <a:chExt cx="1060374" cy="99392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="" xmlns:a16="http://schemas.microsoft.com/office/drawing/2014/main" id="{DD14B60F-422A-4FA7-A14A-BE4A40A7B084}"/>
                  </a:ext>
                </a:extLst>
              </p:cNvPr>
              <p:cNvGrpSpPr/>
              <p:nvPr/>
            </p:nvGrpSpPr>
            <p:grpSpPr>
              <a:xfrm>
                <a:off x="6126495" y="958157"/>
                <a:ext cx="1060374" cy="993927"/>
                <a:chOff x="5357755" y="2699670"/>
                <a:chExt cx="1272254" cy="1192530"/>
              </a:xfrm>
            </p:grpSpPr>
            <p:sp>
              <p:nvSpPr>
                <p:cNvPr id="39" name="Freeform: Shape 26">
                  <a:extLst>
                    <a:ext uri="{FF2B5EF4-FFF2-40B4-BE49-F238E27FC236}">
                      <a16:creationId xmlns="" xmlns:a16="http://schemas.microsoft.com/office/drawing/2014/main" id="{72927811-934A-4565-B86A-6252C21D4E51}"/>
                    </a:ext>
                  </a:extLst>
                </p:cNvPr>
                <p:cNvSpPr/>
                <p:nvPr/>
              </p:nvSpPr>
              <p:spPr>
                <a:xfrm>
                  <a:off x="5379821" y="2745200"/>
                  <a:ext cx="1096327" cy="1096327"/>
                </a:xfrm>
                <a:custGeom>
                  <a:avLst/>
                  <a:gdLst>
                    <a:gd name="connsiteX0" fmla="*/ 1096328 w 1096327"/>
                    <a:gd name="connsiteY0" fmla="*/ 548164 h 1096327"/>
                    <a:gd name="connsiteX1" fmla="*/ 548164 w 1096327"/>
                    <a:gd name="connsiteY1" fmla="*/ 1096328 h 1096327"/>
                    <a:gd name="connsiteX2" fmla="*/ 0 w 1096327"/>
                    <a:gd name="connsiteY2" fmla="*/ 548164 h 1096327"/>
                    <a:gd name="connsiteX3" fmla="*/ 548164 w 1096327"/>
                    <a:gd name="connsiteY3" fmla="*/ 0 h 1096327"/>
                    <a:gd name="connsiteX4" fmla="*/ 1096328 w 1096327"/>
                    <a:gd name="connsiteY4" fmla="*/ 548164 h 109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6327" h="1096327">
                      <a:moveTo>
                        <a:pt x="1096328" y="548164"/>
                      </a:moveTo>
                      <a:cubicBezTo>
                        <a:pt x="1096328" y="850906"/>
                        <a:pt x="850906" y="1096328"/>
                        <a:pt x="548164" y="1096328"/>
                      </a:cubicBezTo>
                      <a:cubicBezTo>
                        <a:pt x="245421" y="1096328"/>
                        <a:pt x="0" y="850906"/>
                        <a:pt x="0" y="548164"/>
                      </a:cubicBezTo>
                      <a:cubicBezTo>
                        <a:pt x="0" y="245421"/>
                        <a:pt x="245421" y="0"/>
                        <a:pt x="548164" y="0"/>
                      </a:cubicBezTo>
                      <a:cubicBezTo>
                        <a:pt x="850906" y="0"/>
                        <a:pt x="1096328" y="245421"/>
                        <a:pt x="1096328" y="5481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0" name="Freeform: Shape 27">
                  <a:extLst>
                    <a:ext uri="{FF2B5EF4-FFF2-40B4-BE49-F238E27FC236}">
                      <a16:creationId xmlns="" xmlns:a16="http://schemas.microsoft.com/office/drawing/2014/main" id="{C453E2EB-AECD-4FDB-84A1-1BC071294AAD}"/>
                    </a:ext>
                  </a:extLst>
                </p:cNvPr>
                <p:cNvSpPr/>
                <p:nvPr/>
              </p:nvSpPr>
              <p:spPr>
                <a:xfrm>
                  <a:off x="5357755" y="2699670"/>
                  <a:ext cx="1272254" cy="1192530"/>
                </a:xfrm>
                <a:custGeom>
                  <a:avLst/>
                  <a:gdLst>
                    <a:gd name="connsiteX0" fmla="*/ 615601 w 1272254"/>
                    <a:gd name="connsiteY0" fmla="*/ 1192435 h 1192530"/>
                    <a:gd name="connsiteX1" fmla="*/ 0 w 1272254"/>
                    <a:gd name="connsiteY1" fmla="*/ 576929 h 1192530"/>
                    <a:gd name="connsiteX2" fmla="*/ 576929 w 1272254"/>
                    <a:gd name="connsiteY2" fmla="*/ 0 h 1192530"/>
                    <a:gd name="connsiteX3" fmla="*/ 1117568 w 1272254"/>
                    <a:gd name="connsiteY3" fmla="*/ 540639 h 1192530"/>
                    <a:gd name="connsiteX4" fmla="*/ 610838 w 1272254"/>
                    <a:gd name="connsiteY4" fmla="*/ 1047274 h 1192530"/>
                    <a:gd name="connsiteX5" fmla="*/ 136493 w 1272254"/>
                    <a:gd name="connsiteY5" fmla="*/ 594741 h 1192530"/>
                    <a:gd name="connsiteX6" fmla="*/ 142389 w 1272254"/>
                    <a:gd name="connsiteY6" fmla="*/ 588264 h 1192530"/>
                    <a:gd name="connsiteX7" fmla="*/ 142399 w 1272254"/>
                    <a:gd name="connsiteY7" fmla="*/ 588264 h 1192530"/>
                    <a:gd name="connsiteX8" fmla="*/ 148876 w 1272254"/>
                    <a:gd name="connsiteY8" fmla="*/ 594170 h 1192530"/>
                    <a:gd name="connsiteX9" fmla="*/ 610838 w 1272254"/>
                    <a:gd name="connsiteY9" fmla="*/ 1034891 h 1192530"/>
                    <a:gd name="connsiteX10" fmla="*/ 1105186 w 1272254"/>
                    <a:gd name="connsiteY10" fmla="*/ 540639 h 1192530"/>
                    <a:gd name="connsiteX11" fmla="*/ 576929 w 1272254"/>
                    <a:gd name="connsiteY11" fmla="*/ 12383 h 1192530"/>
                    <a:gd name="connsiteX12" fmla="*/ 12383 w 1272254"/>
                    <a:gd name="connsiteY12" fmla="*/ 576929 h 1192530"/>
                    <a:gd name="connsiteX13" fmla="*/ 615601 w 1272254"/>
                    <a:gd name="connsiteY13" fmla="*/ 1180148 h 1192530"/>
                    <a:gd name="connsiteX14" fmla="*/ 1259872 w 1272254"/>
                    <a:gd name="connsiteY14" fmla="*/ 557879 h 1192530"/>
                    <a:gd name="connsiteX15" fmla="*/ 1266063 w 1272254"/>
                    <a:gd name="connsiteY15" fmla="*/ 551688 h 1192530"/>
                    <a:gd name="connsiteX16" fmla="*/ 1272254 w 1272254"/>
                    <a:gd name="connsiteY16" fmla="*/ 557879 h 1192530"/>
                    <a:gd name="connsiteX17" fmla="*/ 615601 w 1272254"/>
                    <a:gd name="connsiteY17" fmla="*/ 1192530 h 11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72254" h="1192530">
                      <a:moveTo>
                        <a:pt x="615601" y="1192435"/>
                      </a:moveTo>
                      <a:cubicBezTo>
                        <a:pt x="275806" y="1192063"/>
                        <a:pt x="419" y="916724"/>
                        <a:pt x="0" y="576929"/>
                      </a:cubicBezTo>
                      <a:cubicBezTo>
                        <a:pt x="371" y="258452"/>
                        <a:pt x="258451" y="368"/>
                        <a:pt x="576929" y="0"/>
                      </a:cubicBezTo>
                      <a:cubicBezTo>
                        <a:pt x="875386" y="315"/>
                        <a:pt x="1117254" y="242183"/>
                        <a:pt x="1117568" y="540639"/>
                      </a:cubicBezTo>
                      <a:cubicBezTo>
                        <a:pt x="1117197" y="820331"/>
                        <a:pt x="890530" y="1046959"/>
                        <a:pt x="610838" y="1047274"/>
                      </a:cubicBezTo>
                      <a:cubicBezTo>
                        <a:pt x="357073" y="1047741"/>
                        <a:pt x="147971" y="848249"/>
                        <a:pt x="136493" y="594741"/>
                      </a:cubicBezTo>
                      <a:cubicBezTo>
                        <a:pt x="136331" y="591322"/>
                        <a:pt x="138970" y="588426"/>
                        <a:pt x="142389" y="588264"/>
                      </a:cubicBezTo>
                      <a:cubicBezTo>
                        <a:pt x="142389" y="588264"/>
                        <a:pt x="142399" y="588264"/>
                        <a:pt x="142399" y="588264"/>
                      </a:cubicBezTo>
                      <a:cubicBezTo>
                        <a:pt x="145799" y="588159"/>
                        <a:pt x="148676" y="590769"/>
                        <a:pt x="148876" y="594170"/>
                      </a:cubicBezTo>
                      <a:cubicBezTo>
                        <a:pt x="160049" y="841057"/>
                        <a:pt x="363693" y="1035349"/>
                        <a:pt x="610838" y="1034891"/>
                      </a:cubicBezTo>
                      <a:cubicBezTo>
                        <a:pt x="883606" y="1034367"/>
                        <a:pt x="1104605" y="813406"/>
                        <a:pt x="1105186" y="540639"/>
                      </a:cubicBezTo>
                      <a:cubicBezTo>
                        <a:pt x="1104871" y="249022"/>
                        <a:pt x="868547" y="12698"/>
                        <a:pt x="576929" y="12383"/>
                      </a:cubicBezTo>
                      <a:cubicBezTo>
                        <a:pt x="265290" y="12750"/>
                        <a:pt x="12754" y="265291"/>
                        <a:pt x="12383" y="576929"/>
                      </a:cubicBezTo>
                      <a:cubicBezTo>
                        <a:pt x="12754" y="909923"/>
                        <a:pt x="282607" y="1179776"/>
                        <a:pt x="615601" y="1180148"/>
                      </a:cubicBezTo>
                      <a:cubicBezTo>
                        <a:pt x="963530" y="1181653"/>
                        <a:pt x="1249290" y="905647"/>
                        <a:pt x="1259872" y="557879"/>
                      </a:cubicBezTo>
                      <a:cubicBezTo>
                        <a:pt x="1259872" y="554460"/>
                        <a:pt x="1262644" y="551688"/>
                        <a:pt x="1266063" y="551688"/>
                      </a:cubicBezTo>
                      <a:cubicBezTo>
                        <a:pt x="1269483" y="551688"/>
                        <a:pt x="1272254" y="554460"/>
                        <a:pt x="1272254" y="557879"/>
                      </a:cubicBezTo>
                      <a:cubicBezTo>
                        <a:pt x="1260091" y="911790"/>
                        <a:pt x="969721" y="1192435"/>
                        <a:pt x="615601" y="11925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67B65CD0-742B-4A1D-B8F9-A513CD655657}"/>
                  </a:ext>
                </a:extLst>
              </p:cNvPr>
              <p:cNvSpPr txBox="1"/>
              <p:nvPr/>
            </p:nvSpPr>
            <p:spPr>
              <a:xfrm>
                <a:off x="6216576" y="1193705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03</a:t>
                </a:r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7073385" y="853601"/>
            <a:ext cx="4402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By leveraging advanced data analytics and machine learning algorithms, the system can gain deeper insights into user preferences, dietary restrictions, and culinary trends.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073385" y="2575415"/>
            <a:ext cx="4254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Georgia Pro Light"/>
              </a:rPr>
              <a:t>Integration of Virtual and Augmented Reality</a:t>
            </a:r>
            <a:r>
              <a:rPr lang="en-US" sz="1600" dirty="0">
                <a:latin typeface="Georgia Pro Light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14430" y="2823284"/>
            <a:ext cx="468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Users could virtually explore chef profiles, attend interactive cooking classes, and even visualize their meal preparations in real-time using augmented reality overlays. This integration enhances user engagement and provides a unique way to interact with chefs and their culinary creations.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57973" y="4929465"/>
            <a:ext cx="2739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Georgia Pro Light"/>
              </a:rPr>
              <a:t>Expanded Culinary Services</a:t>
            </a:r>
            <a:r>
              <a:rPr lang="en-US" sz="1600" dirty="0">
                <a:latin typeface="Georgia Pro Light"/>
              </a:rPr>
              <a:t>: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72255" y="5209963"/>
            <a:ext cx="4627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the Chef Booking System can expand beyond traditional chef services to offer a broader range of culinary experiences. This could include curated meal delivery services, pop-up dining events, and virtual food festivals.</a:t>
            </a:r>
          </a:p>
        </p:txBody>
      </p:sp>
    </p:spTree>
    <p:extLst>
      <p:ext uri="{BB962C8B-B14F-4D97-AF65-F5344CB8AC3E}">
        <p14:creationId xmlns:p14="http://schemas.microsoft.com/office/powerpoint/2010/main" val="181395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14514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314;p21"/>
          <p:cNvSpPr txBox="1">
            <a:spLocks/>
          </p:cNvSpPr>
          <p:nvPr/>
        </p:nvSpPr>
        <p:spPr>
          <a:xfrm>
            <a:off x="811623" y="250101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ts val="3600"/>
              <a:buFont typeface="Times New Roman"/>
              <a:buNone/>
            </a:pPr>
            <a: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Conclusion:</a:t>
            </a:r>
            <a:b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Footlight MT Light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FC385A5-46F4-41AA-A34C-34BE26BC1BA2}"/>
              </a:ext>
            </a:extLst>
          </p:cNvPr>
          <p:cNvGrpSpPr/>
          <p:nvPr/>
        </p:nvGrpSpPr>
        <p:grpSpPr>
          <a:xfrm>
            <a:off x="5629787" y="570050"/>
            <a:ext cx="5889622" cy="5790474"/>
            <a:chOff x="6126495" y="1016846"/>
            <a:chExt cx="4603874" cy="4682660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62AB9FBD-52B9-4EA2-B8A5-14DB6DBCC1D0}"/>
                </a:ext>
              </a:extLst>
            </p:cNvPr>
            <p:cNvGrpSpPr/>
            <p:nvPr/>
          </p:nvGrpSpPr>
          <p:grpSpPr>
            <a:xfrm>
              <a:off x="6149195" y="1016846"/>
              <a:ext cx="1060374" cy="993927"/>
              <a:chOff x="6149195" y="1016846"/>
              <a:chExt cx="1060374" cy="99392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="" xmlns:a16="http://schemas.microsoft.com/office/drawing/2014/main" id="{A97CC96A-334F-44B2-9FED-0991B923CEAE}"/>
                  </a:ext>
                </a:extLst>
              </p:cNvPr>
              <p:cNvGrpSpPr/>
              <p:nvPr/>
            </p:nvGrpSpPr>
            <p:grpSpPr>
              <a:xfrm>
                <a:off x="6149195" y="1016846"/>
                <a:ext cx="1060374" cy="993927"/>
                <a:chOff x="5384986" y="2770085"/>
                <a:chExt cx="1272254" cy="1192530"/>
              </a:xfrm>
            </p:grpSpPr>
            <p:sp>
              <p:nvSpPr>
                <p:cNvPr id="51" name="Freeform: Shape 10">
                  <a:extLst>
                    <a:ext uri="{FF2B5EF4-FFF2-40B4-BE49-F238E27FC236}">
                      <a16:creationId xmlns="" xmlns:a16="http://schemas.microsoft.com/office/drawing/2014/main" id="{BB3BBD48-7344-4F42-BB94-033E00A96F0B}"/>
                    </a:ext>
                  </a:extLst>
                </p:cNvPr>
                <p:cNvSpPr/>
                <p:nvPr/>
              </p:nvSpPr>
              <p:spPr>
                <a:xfrm>
                  <a:off x="5393432" y="2829698"/>
                  <a:ext cx="1096327" cy="1096327"/>
                </a:xfrm>
                <a:custGeom>
                  <a:avLst/>
                  <a:gdLst>
                    <a:gd name="connsiteX0" fmla="*/ 1096328 w 1096327"/>
                    <a:gd name="connsiteY0" fmla="*/ 548164 h 1096327"/>
                    <a:gd name="connsiteX1" fmla="*/ 548164 w 1096327"/>
                    <a:gd name="connsiteY1" fmla="*/ 1096328 h 1096327"/>
                    <a:gd name="connsiteX2" fmla="*/ 0 w 1096327"/>
                    <a:gd name="connsiteY2" fmla="*/ 548164 h 1096327"/>
                    <a:gd name="connsiteX3" fmla="*/ 548164 w 1096327"/>
                    <a:gd name="connsiteY3" fmla="*/ 0 h 1096327"/>
                    <a:gd name="connsiteX4" fmla="*/ 1096328 w 1096327"/>
                    <a:gd name="connsiteY4" fmla="*/ 548164 h 109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6327" h="1096327">
                      <a:moveTo>
                        <a:pt x="1096328" y="548164"/>
                      </a:moveTo>
                      <a:cubicBezTo>
                        <a:pt x="1096328" y="850906"/>
                        <a:pt x="850906" y="1096328"/>
                        <a:pt x="548164" y="1096328"/>
                      </a:cubicBezTo>
                      <a:cubicBezTo>
                        <a:pt x="245421" y="1096328"/>
                        <a:pt x="0" y="850906"/>
                        <a:pt x="0" y="548164"/>
                      </a:cubicBezTo>
                      <a:cubicBezTo>
                        <a:pt x="0" y="245421"/>
                        <a:pt x="245421" y="0"/>
                        <a:pt x="548164" y="0"/>
                      </a:cubicBezTo>
                      <a:cubicBezTo>
                        <a:pt x="850906" y="0"/>
                        <a:pt x="1096328" y="245421"/>
                        <a:pt x="1096328" y="5481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2" name="Freeform: Shape 11">
                  <a:extLst>
                    <a:ext uri="{FF2B5EF4-FFF2-40B4-BE49-F238E27FC236}">
                      <a16:creationId xmlns="" xmlns:a16="http://schemas.microsoft.com/office/drawing/2014/main" id="{9F1C8056-361A-4A65-9098-61D0F1829ECF}"/>
                    </a:ext>
                  </a:extLst>
                </p:cNvPr>
                <p:cNvSpPr/>
                <p:nvPr/>
              </p:nvSpPr>
              <p:spPr>
                <a:xfrm>
                  <a:off x="5384986" y="2770085"/>
                  <a:ext cx="1272254" cy="1192530"/>
                </a:xfrm>
                <a:custGeom>
                  <a:avLst/>
                  <a:gdLst>
                    <a:gd name="connsiteX0" fmla="*/ 615601 w 1272254"/>
                    <a:gd name="connsiteY0" fmla="*/ 1192435 h 1192530"/>
                    <a:gd name="connsiteX1" fmla="*/ 0 w 1272254"/>
                    <a:gd name="connsiteY1" fmla="*/ 576929 h 1192530"/>
                    <a:gd name="connsiteX2" fmla="*/ 576929 w 1272254"/>
                    <a:gd name="connsiteY2" fmla="*/ 0 h 1192530"/>
                    <a:gd name="connsiteX3" fmla="*/ 1117568 w 1272254"/>
                    <a:gd name="connsiteY3" fmla="*/ 540639 h 1192530"/>
                    <a:gd name="connsiteX4" fmla="*/ 610838 w 1272254"/>
                    <a:gd name="connsiteY4" fmla="*/ 1047274 h 1192530"/>
                    <a:gd name="connsiteX5" fmla="*/ 136493 w 1272254"/>
                    <a:gd name="connsiteY5" fmla="*/ 594741 h 1192530"/>
                    <a:gd name="connsiteX6" fmla="*/ 142389 w 1272254"/>
                    <a:gd name="connsiteY6" fmla="*/ 588264 h 1192530"/>
                    <a:gd name="connsiteX7" fmla="*/ 142399 w 1272254"/>
                    <a:gd name="connsiteY7" fmla="*/ 588264 h 1192530"/>
                    <a:gd name="connsiteX8" fmla="*/ 148876 w 1272254"/>
                    <a:gd name="connsiteY8" fmla="*/ 594170 h 1192530"/>
                    <a:gd name="connsiteX9" fmla="*/ 610838 w 1272254"/>
                    <a:gd name="connsiteY9" fmla="*/ 1034891 h 1192530"/>
                    <a:gd name="connsiteX10" fmla="*/ 1105186 w 1272254"/>
                    <a:gd name="connsiteY10" fmla="*/ 540639 h 1192530"/>
                    <a:gd name="connsiteX11" fmla="*/ 576929 w 1272254"/>
                    <a:gd name="connsiteY11" fmla="*/ 12383 h 1192530"/>
                    <a:gd name="connsiteX12" fmla="*/ 12383 w 1272254"/>
                    <a:gd name="connsiteY12" fmla="*/ 576929 h 1192530"/>
                    <a:gd name="connsiteX13" fmla="*/ 615601 w 1272254"/>
                    <a:gd name="connsiteY13" fmla="*/ 1180148 h 1192530"/>
                    <a:gd name="connsiteX14" fmla="*/ 1259872 w 1272254"/>
                    <a:gd name="connsiteY14" fmla="*/ 557879 h 1192530"/>
                    <a:gd name="connsiteX15" fmla="*/ 1266063 w 1272254"/>
                    <a:gd name="connsiteY15" fmla="*/ 551688 h 1192530"/>
                    <a:gd name="connsiteX16" fmla="*/ 1272254 w 1272254"/>
                    <a:gd name="connsiteY16" fmla="*/ 557879 h 1192530"/>
                    <a:gd name="connsiteX17" fmla="*/ 615601 w 1272254"/>
                    <a:gd name="connsiteY17" fmla="*/ 1192530 h 11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72254" h="1192530">
                      <a:moveTo>
                        <a:pt x="615601" y="1192435"/>
                      </a:moveTo>
                      <a:cubicBezTo>
                        <a:pt x="275806" y="1192063"/>
                        <a:pt x="419" y="916724"/>
                        <a:pt x="0" y="576929"/>
                      </a:cubicBezTo>
                      <a:cubicBezTo>
                        <a:pt x="371" y="258452"/>
                        <a:pt x="258451" y="368"/>
                        <a:pt x="576929" y="0"/>
                      </a:cubicBezTo>
                      <a:cubicBezTo>
                        <a:pt x="875386" y="315"/>
                        <a:pt x="1117254" y="242183"/>
                        <a:pt x="1117568" y="540639"/>
                      </a:cubicBezTo>
                      <a:cubicBezTo>
                        <a:pt x="1117197" y="820331"/>
                        <a:pt x="890530" y="1046959"/>
                        <a:pt x="610838" y="1047274"/>
                      </a:cubicBezTo>
                      <a:cubicBezTo>
                        <a:pt x="357073" y="1047741"/>
                        <a:pt x="147971" y="848249"/>
                        <a:pt x="136493" y="594741"/>
                      </a:cubicBezTo>
                      <a:cubicBezTo>
                        <a:pt x="136331" y="591322"/>
                        <a:pt x="138970" y="588426"/>
                        <a:pt x="142389" y="588264"/>
                      </a:cubicBezTo>
                      <a:cubicBezTo>
                        <a:pt x="142389" y="588264"/>
                        <a:pt x="142399" y="588264"/>
                        <a:pt x="142399" y="588264"/>
                      </a:cubicBezTo>
                      <a:cubicBezTo>
                        <a:pt x="145799" y="588159"/>
                        <a:pt x="148676" y="590769"/>
                        <a:pt x="148876" y="594170"/>
                      </a:cubicBezTo>
                      <a:cubicBezTo>
                        <a:pt x="160049" y="841057"/>
                        <a:pt x="363693" y="1035349"/>
                        <a:pt x="610838" y="1034891"/>
                      </a:cubicBezTo>
                      <a:cubicBezTo>
                        <a:pt x="883606" y="1034367"/>
                        <a:pt x="1104605" y="813406"/>
                        <a:pt x="1105186" y="540639"/>
                      </a:cubicBezTo>
                      <a:cubicBezTo>
                        <a:pt x="1104871" y="249022"/>
                        <a:pt x="868547" y="12698"/>
                        <a:pt x="576929" y="12383"/>
                      </a:cubicBezTo>
                      <a:cubicBezTo>
                        <a:pt x="265290" y="12750"/>
                        <a:pt x="12754" y="265291"/>
                        <a:pt x="12383" y="576929"/>
                      </a:cubicBezTo>
                      <a:cubicBezTo>
                        <a:pt x="12754" y="909923"/>
                        <a:pt x="282607" y="1179776"/>
                        <a:pt x="615601" y="1180148"/>
                      </a:cubicBezTo>
                      <a:cubicBezTo>
                        <a:pt x="963530" y="1181653"/>
                        <a:pt x="1249290" y="905647"/>
                        <a:pt x="1259872" y="557879"/>
                      </a:cubicBezTo>
                      <a:cubicBezTo>
                        <a:pt x="1259872" y="554460"/>
                        <a:pt x="1262644" y="551688"/>
                        <a:pt x="1266063" y="551688"/>
                      </a:cubicBezTo>
                      <a:cubicBezTo>
                        <a:pt x="1269483" y="551688"/>
                        <a:pt x="1272254" y="554460"/>
                        <a:pt x="1272254" y="557879"/>
                      </a:cubicBezTo>
                      <a:cubicBezTo>
                        <a:pt x="1260091" y="911790"/>
                        <a:pt x="969721" y="1192435"/>
                        <a:pt x="615601" y="11925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E0A8038E-D178-4D22-883C-79072151BDF6}"/>
                  </a:ext>
                </a:extLst>
              </p:cNvPr>
              <p:cNvSpPr txBox="1"/>
              <p:nvPr/>
            </p:nvSpPr>
            <p:spPr>
              <a:xfrm>
                <a:off x="6227921" y="1205442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99CC7A3D-9B3F-41A8-8790-0EB4A80B8F81}"/>
                </a:ext>
              </a:extLst>
            </p:cNvPr>
            <p:cNvGrpSpPr/>
            <p:nvPr/>
          </p:nvGrpSpPr>
          <p:grpSpPr>
            <a:xfrm>
              <a:off x="6137839" y="2831868"/>
              <a:ext cx="4592530" cy="993927"/>
              <a:chOff x="6137839" y="958157"/>
              <a:chExt cx="4592530" cy="99392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="" xmlns:a16="http://schemas.microsoft.com/office/drawing/2014/main" id="{A49E6982-AD0D-4092-BE30-8AF0960FD5A6}"/>
                  </a:ext>
                </a:extLst>
              </p:cNvPr>
              <p:cNvGrpSpPr/>
              <p:nvPr/>
            </p:nvGrpSpPr>
            <p:grpSpPr>
              <a:xfrm>
                <a:off x="6137839" y="958157"/>
                <a:ext cx="4592530" cy="993927"/>
                <a:chOff x="6137839" y="3207087"/>
                <a:chExt cx="4592530" cy="99392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="" xmlns:a16="http://schemas.microsoft.com/office/drawing/2014/main" id="{23B6FA9D-AF50-4DC2-AE19-E191019C482B}"/>
                    </a:ext>
                  </a:extLst>
                </p:cNvPr>
                <p:cNvGrpSpPr/>
                <p:nvPr/>
              </p:nvGrpSpPr>
              <p:grpSpPr>
                <a:xfrm>
                  <a:off x="6137839" y="3207087"/>
                  <a:ext cx="1060374" cy="993927"/>
                  <a:chOff x="5371367" y="2699670"/>
                  <a:chExt cx="1272254" cy="1192530"/>
                </a:xfrm>
              </p:grpSpPr>
              <p:sp>
                <p:nvSpPr>
                  <p:cNvPr id="45" name="Freeform: Shape 19">
                    <a:extLst>
                      <a:ext uri="{FF2B5EF4-FFF2-40B4-BE49-F238E27FC236}">
                        <a16:creationId xmlns="" xmlns:a16="http://schemas.microsoft.com/office/drawing/2014/main" id="{FFB1C998-7F9F-4AB0-886E-E9BEBD9198DD}"/>
                      </a:ext>
                    </a:extLst>
                  </p:cNvPr>
                  <p:cNvSpPr/>
                  <p:nvPr/>
                </p:nvSpPr>
                <p:spPr>
                  <a:xfrm>
                    <a:off x="5384161" y="2745200"/>
                    <a:ext cx="1096327" cy="1096327"/>
                  </a:xfrm>
                  <a:custGeom>
                    <a:avLst/>
                    <a:gdLst>
                      <a:gd name="connsiteX0" fmla="*/ 1096328 w 1096327"/>
                      <a:gd name="connsiteY0" fmla="*/ 548164 h 1096327"/>
                      <a:gd name="connsiteX1" fmla="*/ 548164 w 1096327"/>
                      <a:gd name="connsiteY1" fmla="*/ 1096328 h 1096327"/>
                      <a:gd name="connsiteX2" fmla="*/ 0 w 1096327"/>
                      <a:gd name="connsiteY2" fmla="*/ 548164 h 1096327"/>
                      <a:gd name="connsiteX3" fmla="*/ 548164 w 1096327"/>
                      <a:gd name="connsiteY3" fmla="*/ 0 h 1096327"/>
                      <a:gd name="connsiteX4" fmla="*/ 1096328 w 1096327"/>
                      <a:gd name="connsiteY4" fmla="*/ 548164 h 1096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6327" h="1096327">
                        <a:moveTo>
                          <a:pt x="1096328" y="548164"/>
                        </a:moveTo>
                        <a:cubicBezTo>
                          <a:pt x="1096328" y="850906"/>
                          <a:pt x="850906" y="1096328"/>
                          <a:pt x="548164" y="1096328"/>
                        </a:cubicBezTo>
                        <a:cubicBezTo>
                          <a:pt x="245421" y="1096328"/>
                          <a:pt x="0" y="850906"/>
                          <a:pt x="0" y="548164"/>
                        </a:cubicBezTo>
                        <a:cubicBezTo>
                          <a:pt x="0" y="245421"/>
                          <a:pt x="245421" y="0"/>
                          <a:pt x="548164" y="0"/>
                        </a:cubicBezTo>
                        <a:cubicBezTo>
                          <a:pt x="850906" y="0"/>
                          <a:pt x="1096328" y="245421"/>
                          <a:pt x="1096328" y="5481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Freeform: Shape 20">
                    <a:extLst>
                      <a:ext uri="{FF2B5EF4-FFF2-40B4-BE49-F238E27FC236}">
                        <a16:creationId xmlns="" xmlns:a16="http://schemas.microsoft.com/office/drawing/2014/main" id="{B932943C-FD74-4E28-8369-80163F328C22}"/>
                      </a:ext>
                    </a:extLst>
                  </p:cNvPr>
                  <p:cNvSpPr/>
                  <p:nvPr/>
                </p:nvSpPr>
                <p:spPr>
                  <a:xfrm>
                    <a:off x="5371367" y="2699670"/>
                    <a:ext cx="1272254" cy="1192530"/>
                  </a:xfrm>
                  <a:custGeom>
                    <a:avLst/>
                    <a:gdLst>
                      <a:gd name="connsiteX0" fmla="*/ 615601 w 1272254"/>
                      <a:gd name="connsiteY0" fmla="*/ 1192435 h 1192530"/>
                      <a:gd name="connsiteX1" fmla="*/ 0 w 1272254"/>
                      <a:gd name="connsiteY1" fmla="*/ 576929 h 1192530"/>
                      <a:gd name="connsiteX2" fmla="*/ 576929 w 1272254"/>
                      <a:gd name="connsiteY2" fmla="*/ 0 h 1192530"/>
                      <a:gd name="connsiteX3" fmla="*/ 1117568 w 1272254"/>
                      <a:gd name="connsiteY3" fmla="*/ 540639 h 1192530"/>
                      <a:gd name="connsiteX4" fmla="*/ 610838 w 1272254"/>
                      <a:gd name="connsiteY4" fmla="*/ 1047274 h 1192530"/>
                      <a:gd name="connsiteX5" fmla="*/ 136493 w 1272254"/>
                      <a:gd name="connsiteY5" fmla="*/ 594741 h 1192530"/>
                      <a:gd name="connsiteX6" fmla="*/ 142389 w 1272254"/>
                      <a:gd name="connsiteY6" fmla="*/ 588264 h 1192530"/>
                      <a:gd name="connsiteX7" fmla="*/ 142399 w 1272254"/>
                      <a:gd name="connsiteY7" fmla="*/ 588264 h 1192530"/>
                      <a:gd name="connsiteX8" fmla="*/ 148876 w 1272254"/>
                      <a:gd name="connsiteY8" fmla="*/ 594170 h 1192530"/>
                      <a:gd name="connsiteX9" fmla="*/ 610838 w 1272254"/>
                      <a:gd name="connsiteY9" fmla="*/ 1034891 h 1192530"/>
                      <a:gd name="connsiteX10" fmla="*/ 1105186 w 1272254"/>
                      <a:gd name="connsiteY10" fmla="*/ 540639 h 1192530"/>
                      <a:gd name="connsiteX11" fmla="*/ 576929 w 1272254"/>
                      <a:gd name="connsiteY11" fmla="*/ 12383 h 1192530"/>
                      <a:gd name="connsiteX12" fmla="*/ 12383 w 1272254"/>
                      <a:gd name="connsiteY12" fmla="*/ 576929 h 1192530"/>
                      <a:gd name="connsiteX13" fmla="*/ 615601 w 1272254"/>
                      <a:gd name="connsiteY13" fmla="*/ 1180148 h 1192530"/>
                      <a:gd name="connsiteX14" fmla="*/ 1259872 w 1272254"/>
                      <a:gd name="connsiteY14" fmla="*/ 557879 h 1192530"/>
                      <a:gd name="connsiteX15" fmla="*/ 1266063 w 1272254"/>
                      <a:gd name="connsiteY15" fmla="*/ 551688 h 1192530"/>
                      <a:gd name="connsiteX16" fmla="*/ 1272254 w 1272254"/>
                      <a:gd name="connsiteY16" fmla="*/ 557879 h 1192530"/>
                      <a:gd name="connsiteX17" fmla="*/ 615601 w 1272254"/>
                      <a:gd name="connsiteY17" fmla="*/ 1192530 h 1192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72254" h="1192530">
                        <a:moveTo>
                          <a:pt x="615601" y="1192435"/>
                        </a:moveTo>
                        <a:cubicBezTo>
                          <a:pt x="275806" y="1192063"/>
                          <a:pt x="419" y="916724"/>
                          <a:pt x="0" y="576929"/>
                        </a:cubicBezTo>
                        <a:cubicBezTo>
                          <a:pt x="371" y="258452"/>
                          <a:pt x="258451" y="368"/>
                          <a:pt x="576929" y="0"/>
                        </a:cubicBezTo>
                        <a:cubicBezTo>
                          <a:pt x="875386" y="315"/>
                          <a:pt x="1117254" y="242183"/>
                          <a:pt x="1117568" y="540639"/>
                        </a:cubicBezTo>
                        <a:cubicBezTo>
                          <a:pt x="1117197" y="820331"/>
                          <a:pt x="890530" y="1046959"/>
                          <a:pt x="610838" y="1047274"/>
                        </a:cubicBezTo>
                        <a:cubicBezTo>
                          <a:pt x="357073" y="1047741"/>
                          <a:pt x="147971" y="848249"/>
                          <a:pt x="136493" y="594741"/>
                        </a:cubicBezTo>
                        <a:cubicBezTo>
                          <a:pt x="136331" y="591322"/>
                          <a:pt x="138970" y="588426"/>
                          <a:pt x="142389" y="588264"/>
                        </a:cubicBezTo>
                        <a:cubicBezTo>
                          <a:pt x="142389" y="588264"/>
                          <a:pt x="142399" y="588264"/>
                          <a:pt x="142399" y="588264"/>
                        </a:cubicBezTo>
                        <a:cubicBezTo>
                          <a:pt x="145799" y="588159"/>
                          <a:pt x="148676" y="590769"/>
                          <a:pt x="148876" y="594170"/>
                        </a:cubicBezTo>
                        <a:cubicBezTo>
                          <a:pt x="160049" y="841057"/>
                          <a:pt x="363693" y="1035349"/>
                          <a:pt x="610838" y="1034891"/>
                        </a:cubicBezTo>
                        <a:cubicBezTo>
                          <a:pt x="883606" y="1034367"/>
                          <a:pt x="1104605" y="813406"/>
                          <a:pt x="1105186" y="540639"/>
                        </a:cubicBezTo>
                        <a:cubicBezTo>
                          <a:pt x="1104871" y="249022"/>
                          <a:pt x="868547" y="12698"/>
                          <a:pt x="576929" y="12383"/>
                        </a:cubicBezTo>
                        <a:cubicBezTo>
                          <a:pt x="265290" y="12750"/>
                          <a:pt x="12754" y="265291"/>
                          <a:pt x="12383" y="576929"/>
                        </a:cubicBezTo>
                        <a:cubicBezTo>
                          <a:pt x="12754" y="909923"/>
                          <a:pt x="282607" y="1179776"/>
                          <a:pt x="615601" y="1180148"/>
                        </a:cubicBezTo>
                        <a:cubicBezTo>
                          <a:pt x="963530" y="1181653"/>
                          <a:pt x="1249290" y="905647"/>
                          <a:pt x="1259872" y="557879"/>
                        </a:cubicBezTo>
                        <a:cubicBezTo>
                          <a:pt x="1259872" y="554460"/>
                          <a:pt x="1262644" y="551688"/>
                          <a:pt x="1266063" y="551688"/>
                        </a:cubicBezTo>
                        <a:cubicBezTo>
                          <a:pt x="1269483" y="551688"/>
                          <a:pt x="1272254" y="554460"/>
                          <a:pt x="1272254" y="557879"/>
                        </a:cubicBezTo>
                        <a:cubicBezTo>
                          <a:pt x="1260091" y="911790"/>
                          <a:pt x="969721" y="1192435"/>
                          <a:pt x="615601" y="11925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190085AA-E9EE-4FBC-BD73-3F4F44795794}"/>
                    </a:ext>
                  </a:extLst>
                </p:cNvPr>
                <p:cNvSpPr txBox="1"/>
                <p:nvPr/>
              </p:nvSpPr>
              <p:spPr>
                <a:xfrm>
                  <a:off x="7332412" y="3581921"/>
                  <a:ext cx="3397957" cy="174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endParaRPr lang="en-GB" sz="1400" dirty="0" smtClean="0">
                    <a:latin typeface="Georgia Pro Light" panose="02040302050405020303" pitchFamily="18" charset="0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5E2359C7-7A6D-444B-A90A-D47EB99D9293}"/>
                  </a:ext>
                </a:extLst>
              </p:cNvPr>
              <p:cNvSpPr txBox="1"/>
              <p:nvPr/>
            </p:nvSpPr>
            <p:spPr>
              <a:xfrm>
                <a:off x="6205230" y="1181968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02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8AEB6F77-3088-4A1E-B832-C55BD4D501A4}"/>
                </a:ext>
              </a:extLst>
            </p:cNvPr>
            <p:cNvGrpSpPr/>
            <p:nvPr/>
          </p:nvGrpSpPr>
          <p:grpSpPr>
            <a:xfrm>
              <a:off x="6126495" y="4705579"/>
              <a:ext cx="1060374" cy="993927"/>
              <a:chOff x="6126495" y="958157"/>
              <a:chExt cx="1060374" cy="99392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="" xmlns:a16="http://schemas.microsoft.com/office/drawing/2014/main" id="{DD14B60F-422A-4FA7-A14A-BE4A40A7B084}"/>
                  </a:ext>
                </a:extLst>
              </p:cNvPr>
              <p:cNvGrpSpPr/>
              <p:nvPr/>
            </p:nvGrpSpPr>
            <p:grpSpPr>
              <a:xfrm>
                <a:off x="6126495" y="958157"/>
                <a:ext cx="1060374" cy="993927"/>
                <a:chOff x="5357755" y="2699670"/>
                <a:chExt cx="1272254" cy="1192530"/>
              </a:xfrm>
            </p:grpSpPr>
            <p:sp>
              <p:nvSpPr>
                <p:cNvPr id="39" name="Freeform: Shape 26">
                  <a:extLst>
                    <a:ext uri="{FF2B5EF4-FFF2-40B4-BE49-F238E27FC236}">
                      <a16:creationId xmlns="" xmlns:a16="http://schemas.microsoft.com/office/drawing/2014/main" id="{72927811-934A-4565-B86A-6252C21D4E51}"/>
                    </a:ext>
                  </a:extLst>
                </p:cNvPr>
                <p:cNvSpPr/>
                <p:nvPr/>
              </p:nvSpPr>
              <p:spPr>
                <a:xfrm>
                  <a:off x="5379821" y="2745200"/>
                  <a:ext cx="1096327" cy="1096327"/>
                </a:xfrm>
                <a:custGeom>
                  <a:avLst/>
                  <a:gdLst>
                    <a:gd name="connsiteX0" fmla="*/ 1096328 w 1096327"/>
                    <a:gd name="connsiteY0" fmla="*/ 548164 h 1096327"/>
                    <a:gd name="connsiteX1" fmla="*/ 548164 w 1096327"/>
                    <a:gd name="connsiteY1" fmla="*/ 1096328 h 1096327"/>
                    <a:gd name="connsiteX2" fmla="*/ 0 w 1096327"/>
                    <a:gd name="connsiteY2" fmla="*/ 548164 h 1096327"/>
                    <a:gd name="connsiteX3" fmla="*/ 548164 w 1096327"/>
                    <a:gd name="connsiteY3" fmla="*/ 0 h 1096327"/>
                    <a:gd name="connsiteX4" fmla="*/ 1096328 w 1096327"/>
                    <a:gd name="connsiteY4" fmla="*/ 548164 h 109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6327" h="1096327">
                      <a:moveTo>
                        <a:pt x="1096328" y="548164"/>
                      </a:moveTo>
                      <a:cubicBezTo>
                        <a:pt x="1096328" y="850906"/>
                        <a:pt x="850906" y="1096328"/>
                        <a:pt x="548164" y="1096328"/>
                      </a:cubicBezTo>
                      <a:cubicBezTo>
                        <a:pt x="245421" y="1096328"/>
                        <a:pt x="0" y="850906"/>
                        <a:pt x="0" y="548164"/>
                      </a:cubicBezTo>
                      <a:cubicBezTo>
                        <a:pt x="0" y="245421"/>
                        <a:pt x="245421" y="0"/>
                        <a:pt x="548164" y="0"/>
                      </a:cubicBezTo>
                      <a:cubicBezTo>
                        <a:pt x="850906" y="0"/>
                        <a:pt x="1096328" y="245421"/>
                        <a:pt x="1096328" y="5481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0" name="Freeform: Shape 27">
                  <a:extLst>
                    <a:ext uri="{FF2B5EF4-FFF2-40B4-BE49-F238E27FC236}">
                      <a16:creationId xmlns="" xmlns:a16="http://schemas.microsoft.com/office/drawing/2014/main" id="{C453E2EB-AECD-4FDB-84A1-1BC071294AAD}"/>
                    </a:ext>
                  </a:extLst>
                </p:cNvPr>
                <p:cNvSpPr/>
                <p:nvPr/>
              </p:nvSpPr>
              <p:spPr>
                <a:xfrm>
                  <a:off x="5357755" y="2699670"/>
                  <a:ext cx="1272254" cy="1192530"/>
                </a:xfrm>
                <a:custGeom>
                  <a:avLst/>
                  <a:gdLst>
                    <a:gd name="connsiteX0" fmla="*/ 615601 w 1272254"/>
                    <a:gd name="connsiteY0" fmla="*/ 1192435 h 1192530"/>
                    <a:gd name="connsiteX1" fmla="*/ 0 w 1272254"/>
                    <a:gd name="connsiteY1" fmla="*/ 576929 h 1192530"/>
                    <a:gd name="connsiteX2" fmla="*/ 576929 w 1272254"/>
                    <a:gd name="connsiteY2" fmla="*/ 0 h 1192530"/>
                    <a:gd name="connsiteX3" fmla="*/ 1117568 w 1272254"/>
                    <a:gd name="connsiteY3" fmla="*/ 540639 h 1192530"/>
                    <a:gd name="connsiteX4" fmla="*/ 610838 w 1272254"/>
                    <a:gd name="connsiteY4" fmla="*/ 1047274 h 1192530"/>
                    <a:gd name="connsiteX5" fmla="*/ 136493 w 1272254"/>
                    <a:gd name="connsiteY5" fmla="*/ 594741 h 1192530"/>
                    <a:gd name="connsiteX6" fmla="*/ 142389 w 1272254"/>
                    <a:gd name="connsiteY6" fmla="*/ 588264 h 1192530"/>
                    <a:gd name="connsiteX7" fmla="*/ 142399 w 1272254"/>
                    <a:gd name="connsiteY7" fmla="*/ 588264 h 1192530"/>
                    <a:gd name="connsiteX8" fmla="*/ 148876 w 1272254"/>
                    <a:gd name="connsiteY8" fmla="*/ 594170 h 1192530"/>
                    <a:gd name="connsiteX9" fmla="*/ 610838 w 1272254"/>
                    <a:gd name="connsiteY9" fmla="*/ 1034891 h 1192530"/>
                    <a:gd name="connsiteX10" fmla="*/ 1105186 w 1272254"/>
                    <a:gd name="connsiteY10" fmla="*/ 540639 h 1192530"/>
                    <a:gd name="connsiteX11" fmla="*/ 576929 w 1272254"/>
                    <a:gd name="connsiteY11" fmla="*/ 12383 h 1192530"/>
                    <a:gd name="connsiteX12" fmla="*/ 12383 w 1272254"/>
                    <a:gd name="connsiteY12" fmla="*/ 576929 h 1192530"/>
                    <a:gd name="connsiteX13" fmla="*/ 615601 w 1272254"/>
                    <a:gd name="connsiteY13" fmla="*/ 1180148 h 1192530"/>
                    <a:gd name="connsiteX14" fmla="*/ 1259872 w 1272254"/>
                    <a:gd name="connsiteY14" fmla="*/ 557879 h 1192530"/>
                    <a:gd name="connsiteX15" fmla="*/ 1266063 w 1272254"/>
                    <a:gd name="connsiteY15" fmla="*/ 551688 h 1192530"/>
                    <a:gd name="connsiteX16" fmla="*/ 1272254 w 1272254"/>
                    <a:gd name="connsiteY16" fmla="*/ 557879 h 1192530"/>
                    <a:gd name="connsiteX17" fmla="*/ 615601 w 1272254"/>
                    <a:gd name="connsiteY17" fmla="*/ 1192530 h 11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72254" h="1192530">
                      <a:moveTo>
                        <a:pt x="615601" y="1192435"/>
                      </a:moveTo>
                      <a:cubicBezTo>
                        <a:pt x="275806" y="1192063"/>
                        <a:pt x="419" y="916724"/>
                        <a:pt x="0" y="576929"/>
                      </a:cubicBezTo>
                      <a:cubicBezTo>
                        <a:pt x="371" y="258452"/>
                        <a:pt x="258451" y="368"/>
                        <a:pt x="576929" y="0"/>
                      </a:cubicBezTo>
                      <a:cubicBezTo>
                        <a:pt x="875386" y="315"/>
                        <a:pt x="1117254" y="242183"/>
                        <a:pt x="1117568" y="540639"/>
                      </a:cubicBezTo>
                      <a:cubicBezTo>
                        <a:pt x="1117197" y="820331"/>
                        <a:pt x="890530" y="1046959"/>
                        <a:pt x="610838" y="1047274"/>
                      </a:cubicBezTo>
                      <a:cubicBezTo>
                        <a:pt x="357073" y="1047741"/>
                        <a:pt x="147971" y="848249"/>
                        <a:pt x="136493" y="594741"/>
                      </a:cubicBezTo>
                      <a:cubicBezTo>
                        <a:pt x="136331" y="591322"/>
                        <a:pt x="138970" y="588426"/>
                        <a:pt x="142389" y="588264"/>
                      </a:cubicBezTo>
                      <a:cubicBezTo>
                        <a:pt x="142389" y="588264"/>
                        <a:pt x="142399" y="588264"/>
                        <a:pt x="142399" y="588264"/>
                      </a:cubicBezTo>
                      <a:cubicBezTo>
                        <a:pt x="145799" y="588159"/>
                        <a:pt x="148676" y="590769"/>
                        <a:pt x="148876" y="594170"/>
                      </a:cubicBezTo>
                      <a:cubicBezTo>
                        <a:pt x="160049" y="841057"/>
                        <a:pt x="363693" y="1035349"/>
                        <a:pt x="610838" y="1034891"/>
                      </a:cubicBezTo>
                      <a:cubicBezTo>
                        <a:pt x="883606" y="1034367"/>
                        <a:pt x="1104605" y="813406"/>
                        <a:pt x="1105186" y="540639"/>
                      </a:cubicBezTo>
                      <a:cubicBezTo>
                        <a:pt x="1104871" y="249022"/>
                        <a:pt x="868547" y="12698"/>
                        <a:pt x="576929" y="12383"/>
                      </a:cubicBezTo>
                      <a:cubicBezTo>
                        <a:pt x="265290" y="12750"/>
                        <a:pt x="12754" y="265291"/>
                        <a:pt x="12383" y="576929"/>
                      </a:cubicBezTo>
                      <a:cubicBezTo>
                        <a:pt x="12754" y="909923"/>
                        <a:pt x="282607" y="1179776"/>
                        <a:pt x="615601" y="1180148"/>
                      </a:cubicBezTo>
                      <a:cubicBezTo>
                        <a:pt x="963530" y="1181653"/>
                        <a:pt x="1249290" y="905647"/>
                        <a:pt x="1259872" y="557879"/>
                      </a:cubicBezTo>
                      <a:cubicBezTo>
                        <a:pt x="1259872" y="554460"/>
                        <a:pt x="1262644" y="551688"/>
                        <a:pt x="1266063" y="551688"/>
                      </a:cubicBezTo>
                      <a:cubicBezTo>
                        <a:pt x="1269483" y="551688"/>
                        <a:pt x="1272254" y="554460"/>
                        <a:pt x="1272254" y="557879"/>
                      </a:cubicBezTo>
                      <a:cubicBezTo>
                        <a:pt x="1260091" y="911790"/>
                        <a:pt x="969721" y="1192435"/>
                        <a:pt x="615601" y="11925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67B65CD0-742B-4A1D-B8F9-A513CD655657}"/>
                  </a:ext>
                </a:extLst>
              </p:cNvPr>
              <p:cNvSpPr txBox="1"/>
              <p:nvPr/>
            </p:nvSpPr>
            <p:spPr>
              <a:xfrm>
                <a:off x="6216576" y="1193705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03</a:t>
                </a:r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7114430" y="610850"/>
            <a:ext cx="4402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The Chef Booking System revolutionizes the culinary experience by seamlessly connecting users with professional chefs and personalized culinary experiences. </a:t>
            </a:r>
            <a:r>
              <a:rPr lang="en-US" sz="1600" dirty="0" smtClean="0">
                <a:latin typeface="Georgia Pro Light"/>
              </a:rPr>
              <a:t>. </a:t>
            </a:r>
            <a:endParaRPr lang="en-US" sz="1600" dirty="0">
              <a:latin typeface="Georgia Pro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14430" y="2692658"/>
            <a:ext cx="4685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Through innovative technology, cultural exchange, and a commitment to sustainability, the system empowers users to explore, create, and savor memorable dining experiences tailored to their preferences.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72255" y="5050309"/>
            <a:ext cx="4627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As it continues to evolve and innovate, the Chef Booking System remains at the forefront of culinary excellence, reshaping the way individuals engage with food and culinary culture in the digital age.</a:t>
            </a:r>
          </a:p>
        </p:txBody>
      </p:sp>
    </p:spTree>
    <p:extLst>
      <p:ext uri="{BB962C8B-B14F-4D97-AF65-F5344CB8AC3E}">
        <p14:creationId xmlns:p14="http://schemas.microsoft.com/office/powerpoint/2010/main" val="428430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14514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314;p21"/>
          <p:cNvSpPr txBox="1">
            <a:spLocks/>
          </p:cNvSpPr>
          <p:nvPr/>
        </p:nvSpPr>
        <p:spPr>
          <a:xfrm>
            <a:off x="3643163" y="2861125"/>
            <a:ext cx="5820151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ts val="3600"/>
              <a:buFont typeface="Times New Roman"/>
              <a:buNone/>
            </a:pPr>
            <a:r>
              <a:rPr lang="en-US" sz="8800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Thank You !!!!</a:t>
            </a:r>
            <a: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/>
            </a:r>
            <a:b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196053-5A24-4FC4-BD79-0C2D1C12F9E0}"/>
              </a:ext>
            </a:extLst>
          </p:cNvPr>
          <p:cNvSpPr txBox="1"/>
          <p:nvPr/>
        </p:nvSpPr>
        <p:spPr>
          <a:xfrm>
            <a:off x="668215" y="3201074"/>
            <a:ext cx="4806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Footlight MT Light" pitchFamily="18" charset="0"/>
                <a:ea typeface="Cambria" panose="02040503050406030204" pitchFamily="18" charset="0"/>
                <a:cs typeface="+mj-cs"/>
              </a:rPr>
              <a:t>Project Introduction </a:t>
            </a:r>
            <a:r>
              <a:rPr lang="en-US" sz="3000" dirty="0" smtClean="0">
                <a:latin typeface="Footlight MT Light" pitchFamily="18" charset="0"/>
                <a:ea typeface="Cambria" panose="02040503050406030204" pitchFamily="18" charset="0"/>
                <a:cs typeface="+mj-cs"/>
              </a:rPr>
              <a:t>– </a:t>
            </a:r>
          </a:p>
          <a:p>
            <a:pPr algn="ctr"/>
            <a:endParaRPr lang="en-US" sz="3000" dirty="0">
              <a:latin typeface="Footlight MT Light" pitchFamily="18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3FC385A5-46F4-41AA-A34C-34BE26BC1BA2}"/>
              </a:ext>
            </a:extLst>
          </p:cNvPr>
          <p:cNvGrpSpPr/>
          <p:nvPr/>
        </p:nvGrpSpPr>
        <p:grpSpPr>
          <a:xfrm>
            <a:off x="5683535" y="1143899"/>
            <a:ext cx="1260571" cy="4061144"/>
            <a:chOff x="6299274" y="958157"/>
            <a:chExt cx="1080475" cy="3090368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62AB9FBD-52B9-4EA2-B8A5-14DB6DBCC1D0}"/>
                </a:ext>
              </a:extLst>
            </p:cNvPr>
            <p:cNvGrpSpPr/>
            <p:nvPr/>
          </p:nvGrpSpPr>
          <p:grpSpPr>
            <a:xfrm>
              <a:off x="6319375" y="958157"/>
              <a:ext cx="1060374" cy="993927"/>
              <a:chOff x="6319375" y="958157"/>
              <a:chExt cx="1060374" cy="99392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="" xmlns:a16="http://schemas.microsoft.com/office/drawing/2014/main" id="{A97CC96A-334F-44B2-9FED-0991B923CEAE}"/>
                  </a:ext>
                </a:extLst>
              </p:cNvPr>
              <p:cNvGrpSpPr/>
              <p:nvPr/>
            </p:nvGrpSpPr>
            <p:grpSpPr>
              <a:xfrm>
                <a:off x="6319375" y="958157"/>
                <a:ext cx="1060374" cy="993927"/>
                <a:chOff x="5589174" y="2699670"/>
                <a:chExt cx="1272254" cy="1192530"/>
              </a:xfrm>
            </p:grpSpPr>
            <p:sp>
              <p:nvSpPr>
                <p:cNvPr id="53" name="Freeform: Shape 10">
                  <a:extLst>
                    <a:ext uri="{FF2B5EF4-FFF2-40B4-BE49-F238E27FC236}">
                      <a16:creationId xmlns="" xmlns:a16="http://schemas.microsoft.com/office/drawing/2014/main" id="{BB3BBD48-7344-4F42-BB94-033E00A96F0B}"/>
                    </a:ext>
                  </a:extLst>
                </p:cNvPr>
                <p:cNvSpPr/>
                <p:nvPr/>
              </p:nvSpPr>
              <p:spPr>
                <a:xfrm>
                  <a:off x="5615505" y="2723794"/>
                  <a:ext cx="1096327" cy="1096327"/>
                </a:xfrm>
                <a:custGeom>
                  <a:avLst/>
                  <a:gdLst>
                    <a:gd name="connsiteX0" fmla="*/ 1096328 w 1096327"/>
                    <a:gd name="connsiteY0" fmla="*/ 548164 h 1096327"/>
                    <a:gd name="connsiteX1" fmla="*/ 548164 w 1096327"/>
                    <a:gd name="connsiteY1" fmla="*/ 1096328 h 1096327"/>
                    <a:gd name="connsiteX2" fmla="*/ 0 w 1096327"/>
                    <a:gd name="connsiteY2" fmla="*/ 548164 h 1096327"/>
                    <a:gd name="connsiteX3" fmla="*/ 548164 w 1096327"/>
                    <a:gd name="connsiteY3" fmla="*/ 0 h 1096327"/>
                    <a:gd name="connsiteX4" fmla="*/ 1096328 w 1096327"/>
                    <a:gd name="connsiteY4" fmla="*/ 548164 h 109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6327" h="1096327">
                      <a:moveTo>
                        <a:pt x="1096328" y="548164"/>
                      </a:moveTo>
                      <a:cubicBezTo>
                        <a:pt x="1096328" y="850906"/>
                        <a:pt x="850906" y="1096328"/>
                        <a:pt x="548164" y="1096328"/>
                      </a:cubicBezTo>
                      <a:cubicBezTo>
                        <a:pt x="245421" y="1096328"/>
                        <a:pt x="0" y="850906"/>
                        <a:pt x="0" y="548164"/>
                      </a:cubicBezTo>
                      <a:cubicBezTo>
                        <a:pt x="0" y="245421"/>
                        <a:pt x="245421" y="0"/>
                        <a:pt x="548164" y="0"/>
                      </a:cubicBezTo>
                      <a:cubicBezTo>
                        <a:pt x="850906" y="0"/>
                        <a:pt x="1096328" y="245421"/>
                        <a:pt x="1096328" y="5481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: Shape 11">
                  <a:extLst>
                    <a:ext uri="{FF2B5EF4-FFF2-40B4-BE49-F238E27FC236}">
                      <a16:creationId xmlns="" xmlns:a16="http://schemas.microsoft.com/office/drawing/2014/main" id="{9F1C8056-361A-4A65-9098-61D0F1829ECF}"/>
                    </a:ext>
                  </a:extLst>
                </p:cNvPr>
                <p:cNvSpPr/>
                <p:nvPr/>
              </p:nvSpPr>
              <p:spPr>
                <a:xfrm>
                  <a:off x="5589174" y="2699670"/>
                  <a:ext cx="1272254" cy="1192530"/>
                </a:xfrm>
                <a:custGeom>
                  <a:avLst/>
                  <a:gdLst>
                    <a:gd name="connsiteX0" fmla="*/ 615601 w 1272254"/>
                    <a:gd name="connsiteY0" fmla="*/ 1192435 h 1192530"/>
                    <a:gd name="connsiteX1" fmla="*/ 0 w 1272254"/>
                    <a:gd name="connsiteY1" fmla="*/ 576929 h 1192530"/>
                    <a:gd name="connsiteX2" fmla="*/ 576929 w 1272254"/>
                    <a:gd name="connsiteY2" fmla="*/ 0 h 1192530"/>
                    <a:gd name="connsiteX3" fmla="*/ 1117568 w 1272254"/>
                    <a:gd name="connsiteY3" fmla="*/ 540639 h 1192530"/>
                    <a:gd name="connsiteX4" fmla="*/ 610838 w 1272254"/>
                    <a:gd name="connsiteY4" fmla="*/ 1047274 h 1192530"/>
                    <a:gd name="connsiteX5" fmla="*/ 136493 w 1272254"/>
                    <a:gd name="connsiteY5" fmla="*/ 594741 h 1192530"/>
                    <a:gd name="connsiteX6" fmla="*/ 142389 w 1272254"/>
                    <a:gd name="connsiteY6" fmla="*/ 588264 h 1192530"/>
                    <a:gd name="connsiteX7" fmla="*/ 142399 w 1272254"/>
                    <a:gd name="connsiteY7" fmla="*/ 588264 h 1192530"/>
                    <a:gd name="connsiteX8" fmla="*/ 148876 w 1272254"/>
                    <a:gd name="connsiteY8" fmla="*/ 594170 h 1192530"/>
                    <a:gd name="connsiteX9" fmla="*/ 610838 w 1272254"/>
                    <a:gd name="connsiteY9" fmla="*/ 1034891 h 1192530"/>
                    <a:gd name="connsiteX10" fmla="*/ 1105186 w 1272254"/>
                    <a:gd name="connsiteY10" fmla="*/ 540639 h 1192530"/>
                    <a:gd name="connsiteX11" fmla="*/ 576929 w 1272254"/>
                    <a:gd name="connsiteY11" fmla="*/ 12383 h 1192530"/>
                    <a:gd name="connsiteX12" fmla="*/ 12383 w 1272254"/>
                    <a:gd name="connsiteY12" fmla="*/ 576929 h 1192530"/>
                    <a:gd name="connsiteX13" fmla="*/ 615601 w 1272254"/>
                    <a:gd name="connsiteY13" fmla="*/ 1180148 h 1192530"/>
                    <a:gd name="connsiteX14" fmla="*/ 1259872 w 1272254"/>
                    <a:gd name="connsiteY14" fmla="*/ 557879 h 1192530"/>
                    <a:gd name="connsiteX15" fmla="*/ 1266063 w 1272254"/>
                    <a:gd name="connsiteY15" fmla="*/ 551688 h 1192530"/>
                    <a:gd name="connsiteX16" fmla="*/ 1272254 w 1272254"/>
                    <a:gd name="connsiteY16" fmla="*/ 557879 h 1192530"/>
                    <a:gd name="connsiteX17" fmla="*/ 615601 w 1272254"/>
                    <a:gd name="connsiteY17" fmla="*/ 1192530 h 11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72254" h="1192530">
                      <a:moveTo>
                        <a:pt x="615601" y="1192435"/>
                      </a:moveTo>
                      <a:cubicBezTo>
                        <a:pt x="275806" y="1192063"/>
                        <a:pt x="419" y="916724"/>
                        <a:pt x="0" y="576929"/>
                      </a:cubicBezTo>
                      <a:cubicBezTo>
                        <a:pt x="371" y="258452"/>
                        <a:pt x="258451" y="368"/>
                        <a:pt x="576929" y="0"/>
                      </a:cubicBezTo>
                      <a:cubicBezTo>
                        <a:pt x="875386" y="315"/>
                        <a:pt x="1117254" y="242183"/>
                        <a:pt x="1117568" y="540639"/>
                      </a:cubicBezTo>
                      <a:cubicBezTo>
                        <a:pt x="1117197" y="820331"/>
                        <a:pt x="890530" y="1046959"/>
                        <a:pt x="610838" y="1047274"/>
                      </a:cubicBezTo>
                      <a:cubicBezTo>
                        <a:pt x="357073" y="1047741"/>
                        <a:pt x="147971" y="848249"/>
                        <a:pt x="136493" y="594741"/>
                      </a:cubicBezTo>
                      <a:cubicBezTo>
                        <a:pt x="136331" y="591322"/>
                        <a:pt x="138970" y="588426"/>
                        <a:pt x="142389" y="588264"/>
                      </a:cubicBezTo>
                      <a:cubicBezTo>
                        <a:pt x="142389" y="588264"/>
                        <a:pt x="142399" y="588264"/>
                        <a:pt x="142399" y="588264"/>
                      </a:cubicBezTo>
                      <a:cubicBezTo>
                        <a:pt x="145799" y="588159"/>
                        <a:pt x="148676" y="590769"/>
                        <a:pt x="148876" y="594170"/>
                      </a:cubicBezTo>
                      <a:cubicBezTo>
                        <a:pt x="160049" y="841057"/>
                        <a:pt x="363693" y="1035349"/>
                        <a:pt x="610838" y="1034891"/>
                      </a:cubicBezTo>
                      <a:cubicBezTo>
                        <a:pt x="883606" y="1034367"/>
                        <a:pt x="1104605" y="813406"/>
                        <a:pt x="1105186" y="540639"/>
                      </a:cubicBezTo>
                      <a:cubicBezTo>
                        <a:pt x="1104871" y="249022"/>
                        <a:pt x="868547" y="12698"/>
                        <a:pt x="576929" y="12383"/>
                      </a:cubicBezTo>
                      <a:cubicBezTo>
                        <a:pt x="265290" y="12750"/>
                        <a:pt x="12754" y="265291"/>
                        <a:pt x="12383" y="576929"/>
                      </a:cubicBezTo>
                      <a:cubicBezTo>
                        <a:pt x="12754" y="909923"/>
                        <a:pt x="282607" y="1179776"/>
                        <a:pt x="615601" y="1180148"/>
                      </a:cubicBezTo>
                      <a:cubicBezTo>
                        <a:pt x="963530" y="1181653"/>
                        <a:pt x="1249290" y="905647"/>
                        <a:pt x="1259872" y="557879"/>
                      </a:cubicBezTo>
                      <a:cubicBezTo>
                        <a:pt x="1259872" y="554460"/>
                        <a:pt x="1262644" y="551688"/>
                        <a:pt x="1266063" y="551688"/>
                      </a:cubicBezTo>
                      <a:cubicBezTo>
                        <a:pt x="1269483" y="551688"/>
                        <a:pt x="1272254" y="554460"/>
                        <a:pt x="1272254" y="557879"/>
                      </a:cubicBezTo>
                      <a:cubicBezTo>
                        <a:pt x="1260091" y="911790"/>
                        <a:pt x="969721" y="1192435"/>
                        <a:pt x="615601" y="11925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E0A8038E-D178-4D22-883C-79072151BDF6}"/>
                  </a:ext>
                </a:extLst>
              </p:cNvPr>
              <p:cNvSpPr txBox="1"/>
              <p:nvPr/>
            </p:nvSpPr>
            <p:spPr>
              <a:xfrm>
                <a:off x="6387728" y="1158494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99CC7A3D-9B3F-41A8-8790-0EB4A80B8F81}"/>
                </a:ext>
              </a:extLst>
            </p:cNvPr>
            <p:cNvGrpSpPr/>
            <p:nvPr/>
          </p:nvGrpSpPr>
          <p:grpSpPr>
            <a:xfrm>
              <a:off x="6299274" y="3054601"/>
              <a:ext cx="1060373" cy="993924"/>
              <a:chOff x="6299274" y="1180890"/>
              <a:chExt cx="1060373" cy="99392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="" xmlns:a16="http://schemas.microsoft.com/office/drawing/2014/main" id="{23B6FA9D-AF50-4DC2-AE19-E191019C482B}"/>
                  </a:ext>
                </a:extLst>
              </p:cNvPr>
              <p:cNvGrpSpPr/>
              <p:nvPr/>
            </p:nvGrpSpPr>
            <p:grpSpPr>
              <a:xfrm>
                <a:off x="6299274" y="1180890"/>
                <a:ext cx="1060373" cy="993924"/>
                <a:chOff x="5565062" y="2966912"/>
                <a:chExt cx="1272254" cy="1192530"/>
              </a:xfrm>
            </p:grpSpPr>
            <p:sp>
              <p:nvSpPr>
                <p:cNvPr id="47" name="Freeform: Shape 19">
                  <a:extLst>
                    <a:ext uri="{FF2B5EF4-FFF2-40B4-BE49-F238E27FC236}">
                      <a16:creationId xmlns="" xmlns:a16="http://schemas.microsoft.com/office/drawing/2014/main" id="{FFB1C998-7F9F-4AB0-886E-E9BEBD9198DD}"/>
                    </a:ext>
                  </a:extLst>
                </p:cNvPr>
                <p:cNvSpPr/>
                <p:nvPr/>
              </p:nvSpPr>
              <p:spPr>
                <a:xfrm>
                  <a:off x="5595411" y="2980329"/>
                  <a:ext cx="1096327" cy="1096326"/>
                </a:xfrm>
                <a:custGeom>
                  <a:avLst/>
                  <a:gdLst>
                    <a:gd name="connsiteX0" fmla="*/ 1096328 w 1096327"/>
                    <a:gd name="connsiteY0" fmla="*/ 548164 h 1096327"/>
                    <a:gd name="connsiteX1" fmla="*/ 548164 w 1096327"/>
                    <a:gd name="connsiteY1" fmla="*/ 1096328 h 1096327"/>
                    <a:gd name="connsiteX2" fmla="*/ 0 w 1096327"/>
                    <a:gd name="connsiteY2" fmla="*/ 548164 h 1096327"/>
                    <a:gd name="connsiteX3" fmla="*/ 548164 w 1096327"/>
                    <a:gd name="connsiteY3" fmla="*/ 0 h 1096327"/>
                    <a:gd name="connsiteX4" fmla="*/ 1096328 w 1096327"/>
                    <a:gd name="connsiteY4" fmla="*/ 548164 h 109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6327" h="1096327">
                      <a:moveTo>
                        <a:pt x="1096328" y="548164"/>
                      </a:moveTo>
                      <a:cubicBezTo>
                        <a:pt x="1096328" y="850906"/>
                        <a:pt x="850906" y="1096328"/>
                        <a:pt x="548164" y="1096328"/>
                      </a:cubicBezTo>
                      <a:cubicBezTo>
                        <a:pt x="245421" y="1096328"/>
                        <a:pt x="0" y="850906"/>
                        <a:pt x="0" y="548164"/>
                      </a:cubicBezTo>
                      <a:cubicBezTo>
                        <a:pt x="0" y="245421"/>
                        <a:pt x="245421" y="0"/>
                        <a:pt x="548164" y="0"/>
                      </a:cubicBezTo>
                      <a:cubicBezTo>
                        <a:pt x="850906" y="0"/>
                        <a:pt x="1096328" y="245421"/>
                        <a:pt x="1096328" y="5481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8" name="Freeform: Shape 20">
                  <a:extLst>
                    <a:ext uri="{FF2B5EF4-FFF2-40B4-BE49-F238E27FC236}">
                      <a16:creationId xmlns="" xmlns:a16="http://schemas.microsoft.com/office/drawing/2014/main" id="{B932943C-FD74-4E28-8369-80163F328C22}"/>
                    </a:ext>
                  </a:extLst>
                </p:cNvPr>
                <p:cNvSpPr/>
                <p:nvPr/>
              </p:nvSpPr>
              <p:spPr>
                <a:xfrm>
                  <a:off x="5565062" y="2966912"/>
                  <a:ext cx="1272254" cy="1192530"/>
                </a:xfrm>
                <a:custGeom>
                  <a:avLst/>
                  <a:gdLst>
                    <a:gd name="connsiteX0" fmla="*/ 615601 w 1272254"/>
                    <a:gd name="connsiteY0" fmla="*/ 1192435 h 1192530"/>
                    <a:gd name="connsiteX1" fmla="*/ 0 w 1272254"/>
                    <a:gd name="connsiteY1" fmla="*/ 576929 h 1192530"/>
                    <a:gd name="connsiteX2" fmla="*/ 576929 w 1272254"/>
                    <a:gd name="connsiteY2" fmla="*/ 0 h 1192530"/>
                    <a:gd name="connsiteX3" fmla="*/ 1117568 w 1272254"/>
                    <a:gd name="connsiteY3" fmla="*/ 540639 h 1192530"/>
                    <a:gd name="connsiteX4" fmla="*/ 610838 w 1272254"/>
                    <a:gd name="connsiteY4" fmla="*/ 1047274 h 1192530"/>
                    <a:gd name="connsiteX5" fmla="*/ 136493 w 1272254"/>
                    <a:gd name="connsiteY5" fmla="*/ 594741 h 1192530"/>
                    <a:gd name="connsiteX6" fmla="*/ 142389 w 1272254"/>
                    <a:gd name="connsiteY6" fmla="*/ 588264 h 1192530"/>
                    <a:gd name="connsiteX7" fmla="*/ 142399 w 1272254"/>
                    <a:gd name="connsiteY7" fmla="*/ 588264 h 1192530"/>
                    <a:gd name="connsiteX8" fmla="*/ 148876 w 1272254"/>
                    <a:gd name="connsiteY8" fmla="*/ 594170 h 1192530"/>
                    <a:gd name="connsiteX9" fmla="*/ 610838 w 1272254"/>
                    <a:gd name="connsiteY9" fmla="*/ 1034891 h 1192530"/>
                    <a:gd name="connsiteX10" fmla="*/ 1105186 w 1272254"/>
                    <a:gd name="connsiteY10" fmla="*/ 540639 h 1192530"/>
                    <a:gd name="connsiteX11" fmla="*/ 576929 w 1272254"/>
                    <a:gd name="connsiteY11" fmla="*/ 12383 h 1192530"/>
                    <a:gd name="connsiteX12" fmla="*/ 12383 w 1272254"/>
                    <a:gd name="connsiteY12" fmla="*/ 576929 h 1192530"/>
                    <a:gd name="connsiteX13" fmla="*/ 615601 w 1272254"/>
                    <a:gd name="connsiteY13" fmla="*/ 1180148 h 1192530"/>
                    <a:gd name="connsiteX14" fmla="*/ 1259872 w 1272254"/>
                    <a:gd name="connsiteY14" fmla="*/ 557879 h 1192530"/>
                    <a:gd name="connsiteX15" fmla="*/ 1266063 w 1272254"/>
                    <a:gd name="connsiteY15" fmla="*/ 551688 h 1192530"/>
                    <a:gd name="connsiteX16" fmla="*/ 1272254 w 1272254"/>
                    <a:gd name="connsiteY16" fmla="*/ 557879 h 1192530"/>
                    <a:gd name="connsiteX17" fmla="*/ 615601 w 1272254"/>
                    <a:gd name="connsiteY17" fmla="*/ 1192530 h 11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72254" h="1192530">
                      <a:moveTo>
                        <a:pt x="615601" y="1192435"/>
                      </a:moveTo>
                      <a:cubicBezTo>
                        <a:pt x="275806" y="1192063"/>
                        <a:pt x="419" y="916724"/>
                        <a:pt x="0" y="576929"/>
                      </a:cubicBezTo>
                      <a:cubicBezTo>
                        <a:pt x="371" y="258452"/>
                        <a:pt x="258451" y="368"/>
                        <a:pt x="576929" y="0"/>
                      </a:cubicBezTo>
                      <a:cubicBezTo>
                        <a:pt x="875386" y="315"/>
                        <a:pt x="1117254" y="242183"/>
                        <a:pt x="1117568" y="540639"/>
                      </a:cubicBezTo>
                      <a:cubicBezTo>
                        <a:pt x="1117197" y="820331"/>
                        <a:pt x="890530" y="1046959"/>
                        <a:pt x="610838" y="1047274"/>
                      </a:cubicBezTo>
                      <a:cubicBezTo>
                        <a:pt x="357073" y="1047741"/>
                        <a:pt x="147971" y="848249"/>
                        <a:pt x="136493" y="594741"/>
                      </a:cubicBezTo>
                      <a:cubicBezTo>
                        <a:pt x="136331" y="591322"/>
                        <a:pt x="138970" y="588426"/>
                        <a:pt x="142389" y="588264"/>
                      </a:cubicBezTo>
                      <a:cubicBezTo>
                        <a:pt x="142389" y="588264"/>
                        <a:pt x="142399" y="588264"/>
                        <a:pt x="142399" y="588264"/>
                      </a:cubicBezTo>
                      <a:cubicBezTo>
                        <a:pt x="145799" y="588159"/>
                        <a:pt x="148676" y="590769"/>
                        <a:pt x="148876" y="594170"/>
                      </a:cubicBezTo>
                      <a:cubicBezTo>
                        <a:pt x="160049" y="841057"/>
                        <a:pt x="363693" y="1035349"/>
                        <a:pt x="610838" y="1034891"/>
                      </a:cubicBezTo>
                      <a:cubicBezTo>
                        <a:pt x="883606" y="1034367"/>
                        <a:pt x="1104605" y="813406"/>
                        <a:pt x="1105186" y="540639"/>
                      </a:cubicBezTo>
                      <a:cubicBezTo>
                        <a:pt x="1104871" y="249022"/>
                        <a:pt x="868547" y="12698"/>
                        <a:pt x="576929" y="12383"/>
                      </a:cubicBezTo>
                      <a:cubicBezTo>
                        <a:pt x="265290" y="12750"/>
                        <a:pt x="12754" y="265291"/>
                        <a:pt x="12383" y="576929"/>
                      </a:cubicBezTo>
                      <a:cubicBezTo>
                        <a:pt x="12754" y="909923"/>
                        <a:pt x="282607" y="1179776"/>
                        <a:pt x="615601" y="1180148"/>
                      </a:cubicBezTo>
                      <a:cubicBezTo>
                        <a:pt x="963530" y="1181653"/>
                        <a:pt x="1249290" y="905647"/>
                        <a:pt x="1259872" y="557879"/>
                      </a:cubicBezTo>
                      <a:cubicBezTo>
                        <a:pt x="1259872" y="554460"/>
                        <a:pt x="1262644" y="551688"/>
                        <a:pt x="1266063" y="551688"/>
                      </a:cubicBezTo>
                      <a:cubicBezTo>
                        <a:pt x="1269483" y="551688"/>
                        <a:pt x="1272254" y="554460"/>
                        <a:pt x="1272254" y="557879"/>
                      </a:cubicBezTo>
                      <a:cubicBezTo>
                        <a:pt x="1260091" y="911790"/>
                        <a:pt x="969721" y="1192435"/>
                        <a:pt x="615601" y="11925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5E2359C7-7A6D-444B-A90A-D47EB99D9293}"/>
                  </a:ext>
                </a:extLst>
              </p:cNvPr>
              <p:cNvSpPr txBox="1"/>
              <p:nvPr/>
            </p:nvSpPr>
            <p:spPr>
              <a:xfrm>
                <a:off x="6352721" y="1385060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02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941849" y="1100191"/>
            <a:ext cx="4699166" cy="132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In an era defined by hectic schedules, diverse culinary preferences, and a growing emphasis on personalized dining experiences, Meal Magic emerges as a transformative solution poised to revolutionize the way individuals engage with professional culinary services.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4101" y="3495450"/>
            <a:ext cx="4696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At its essence, </a:t>
            </a:r>
            <a:r>
              <a:rPr lang="en-US" sz="1600" dirty="0" smtClean="0">
                <a:latin typeface="Georgia Pro Light"/>
              </a:rPr>
              <a:t>Meal Magic </a:t>
            </a:r>
            <a:r>
              <a:rPr lang="en-US" sz="1600" dirty="0">
                <a:latin typeface="Georgia Pro Light"/>
              </a:rPr>
              <a:t>is more than just a digital platform; it embodies a culinary renaissance, redefining the traditional boundaries of culinary exploration and engagement. By seamlessly integrating advanced technological features with the artistry of culinary craftsmanship, the system empowers users to embark on a culinary journey unlike any other, where culinary aspirations are realized, and gastronomic boundaries are transcended.</a:t>
            </a:r>
          </a:p>
        </p:txBody>
      </p:sp>
    </p:spTree>
    <p:extLst>
      <p:ext uri="{BB962C8B-B14F-4D97-AF65-F5344CB8AC3E}">
        <p14:creationId xmlns:p14="http://schemas.microsoft.com/office/powerpoint/2010/main" val="36366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182;p3"/>
          <p:cNvSpPr txBox="1">
            <a:spLocks/>
          </p:cNvSpPr>
          <p:nvPr/>
        </p:nvSpPr>
        <p:spPr>
          <a:xfrm>
            <a:off x="506217" y="259358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ts val="3600"/>
              <a:buFont typeface="Times New Roman"/>
              <a:buNone/>
            </a:pPr>
            <a:r>
              <a:rPr lang="en-US" b="1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Objective (Purpose):</a:t>
            </a:r>
            <a:br>
              <a:rPr lang="en-US" b="1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</a:br>
            <a:endParaRPr lang="en-US" b="1" dirty="0"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9CC7A3D-9B3F-41A8-8790-0EB4A80B8F81}"/>
              </a:ext>
            </a:extLst>
          </p:cNvPr>
          <p:cNvGrpSpPr/>
          <p:nvPr/>
        </p:nvGrpSpPr>
        <p:grpSpPr>
          <a:xfrm>
            <a:off x="5719193" y="2770916"/>
            <a:ext cx="1353776" cy="1164331"/>
            <a:chOff x="6262167" y="988178"/>
            <a:chExt cx="1089285" cy="993927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23B6FA9D-AF50-4DC2-AE19-E191019C482B}"/>
                </a:ext>
              </a:extLst>
            </p:cNvPr>
            <p:cNvGrpSpPr/>
            <p:nvPr/>
          </p:nvGrpSpPr>
          <p:grpSpPr>
            <a:xfrm>
              <a:off x="6262167" y="988178"/>
              <a:ext cx="1089285" cy="993927"/>
              <a:chOff x="5520535" y="2735691"/>
              <a:chExt cx="1306942" cy="1192530"/>
            </a:xfrm>
          </p:grpSpPr>
          <p:sp>
            <p:nvSpPr>
              <p:cNvPr id="21" name="Freeform: Shape 19">
                <a:extLst>
                  <a:ext uri="{FF2B5EF4-FFF2-40B4-BE49-F238E27FC236}">
                    <a16:creationId xmlns="" xmlns:a16="http://schemas.microsoft.com/office/drawing/2014/main" id="{FFB1C998-7F9F-4AB0-886E-E9BEBD9198DD}"/>
                  </a:ext>
                </a:extLst>
              </p:cNvPr>
              <p:cNvSpPr/>
              <p:nvPr/>
            </p:nvSpPr>
            <p:spPr>
              <a:xfrm>
                <a:off x="5520535" y="2745200"/>
                <a:ext cx="1096327" cy="1096327"/>
              </a:xfrm>
              <a:custGeom>
                <a:avLst/>
                <a:gdLst>
                  <a:gd name="connsiteX0" fmla="*/ 1096328 w 1096327"/>
                  <a:gd name="connsiteY0" fmla="*/ 548164 h 1096327"/>
                  <a:gd name="connsiteX1" fmla="*/ 548164 w 1096327"/>
                  <a:gd name="connsiteY1" fmla="*/ 1096328 h 1096327"/>
                  <a:gd name="connsiteX2" fmla="*/ 0 w 1096327"/>
                  <a:gd name="connsiteY2" fmla="*/ 548164 h 1096327"/>
                  <a:gd name="connsiteX3" fmla="*/ 548164 w 1096327"/>
                  <a:gd name="connsiteY3" fmla="*/ 0 h 1096327"/>
                  <a:gd name="connsiteX4" fmla="*/ 1096328 w 1096327"/>
                  <a:gd name="connsiteY4" fmla="*/ 548164 h 109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6327" h="1096327">
                    <a:moveTo>
                      <a:pt x="1096328" y="548164"/>
                    </a:moveTo>
                    <a:cubicBezTo>
                      <a:pt x="1096328" y="850906"/>
                      <a:pt x="850906" y="1096328"/>
                      <a:pt x="548164" y="1096328"/>
                    </a:cubicBezTo>
                    <a:cubicBezTo>
                      <a:pt x="245421" y="1096328"/>
                      <a:pt x="0" y="850906"/>
                      <a:pt x="0" y="548164"/>
                    </a:cubicBezTo>
                    <a:cubicBezTo>
                      <a:pt x="0" y="245421"/>
                      <a:pt x="245421" y="0"/>
                      <a:pt x="548164" y="0"/>
                    </a:cubicBezTo>
                    <a:cubicBezTo>
                      <a:pt x="850906" y="0"/>
                      <a:pt x="1096328" y="245421"/>
                      <a:pt x="1096328" y="54816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0">
                <a:extLst>
                  <a:ext uri="{FF2B5EF4-FFF2-40B4-BE49-F238E27FC236}">
                    <a16:creationId xmlns="" xmlns:a16="http://schemas.microsoft.com/office/drawing/2014/main" id="{B932943C-FD74-4E28-8369-80163F328C22}"/>
                  </a:ext>
                </a:extLst>
              </p:cNvPr>
              <p:cNvSpPr/>
              <p:nvPr/>
            </p:nvSpPr>
            <p:spPr>
              <a:xfrm>
                <a:off x="5555223" y="2735691"/>
                <a:ext cx="1272254" cy="1192530"/>
              </a:xfrm>
              <a:custGeom>
                <a:avLst/>
                <a:gdLst>
                  <a:gd name="connsiteX0" fmla="*/ 615601 w 1272254"/>
                  <a:gd name="connsiteY0" fmla="*/ 1192435 h 1192530"/>
                  <a:gd name="connsiteX1" fmla="*/ 0 w 1272254"/>
                  <a:gd name="connsiteY1" fmla="*/ 576929 h 1192530"/>
                  <a:gd name="connsiteX2" fmla="*/ 576929 w 1272254"/>
                  <a:gd name="connsiteY2" fmla="*/ 0 h 1192530"/>
                  <a:gd name="connsiteX3" fmla="*/ 1117568 w 1272254"/>
                  <a:gd name="connsiteY3" fmla="*/ 540639 h 1192530"/>
                  <a:gd name="connsiteX4" fmla="*/ 610838 w 1272254"/>
                  <a:gd name="connsiteY4" fmla="*/ 1047274 h 1192530"/>
                  <a:gd name="connsiteX5" fmla="*/ 136493 w 1272254"/>
                  <a:gd name="connsiteY5" fmla="*/ 594741 h 1192530"/>
                  <a:gd name="connsiteX6" fmla="*/ 142389 w 1272254"/>
                  <a:gd name="connsiteY6" fmla="*/ 588264 h 1192530"/>
                  <a:gd name="connsiteX7" fmla="*/ 142399 w 1272254"/>
                  <a:gd name="connsiteY7" fmla="*/ 588264 h 1192530"/>
                  <a:gd name="connsiteX8" fmla="*/ 148876 w 1272254"/>
                  <a:gd name="connsiteY8" fmla="*/ 594170 h 1192530"/>
                  <a:gd name="connsiteX9" fmla="*/ 610838 w 1272254"/>
                  <a:gd name="connsiteY9" fmla="*/ 1034891 h 1192530"/>
                  <a:gd name="connsiteX10" fmla="*/ 1105186 w 1272254"/>
                  <a:gd name="connsiteY10" fmla="*/ 540639 h 1192530"/>
                  <a:gd name="connsiteX11" fmla="*/ 576929 w 1272254"/>
                  <a:gd name="connsiteY11" fmla="*/ 12383 h 1192530"/>
                  <a:gd name="connsiteX12" fmla="*/ 12383 w 1272254"/>
                  <a:gd name="connsiteY12" fmla="*/ 576929 h 1192530"/>
                  <a:gd name="connsiteX13" fmla="*/ 615601 w 1272254"/>
                  <a:gd name="connsiteY13" fmla="*/ 1180148 h 1192530"/>
                  <a:gd name="connsiteX14" fmla="*/ 1259872 w 1272254"/>
                  <a:gd name="connsiteY14" fmla="*/ 557879 h 1192530"/>
                  <a:gd name="connsiteX15" fmla="*/ 1266063 w 1272254"/>
                  <a:gd name="connsiteY15" fmla="*/ 551688 h 1192530"/>
                  <a:gd name="connsiteX16" fmla="*/ 1272254 w 1272254"/>
                  <a:gd name="connsiteY16" fmla="*/ 557879 h 1192530"/>
                  <a:gd name="connsiteX17" fmla="*/ 615601 w 1272254"/>
                  <a:gd name="connsiteY17" fmla="*/ 1192530 h 119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72254" h="1192530">
                    <a:moveTo>
                      <a:pt x="615601" y="1192435"/>
                    </a:moveTo>
                    <a:cubicBezTo>
                      <a:pt x="275806" y="1192063"/>
                      <a:pt x="419" y="916724"/>
                      <a:pt x="0" y="576929"/>
                    </a:cubicBezTo>
                    <a:cubicBezTo>
                      <a:pt x="371" y="258452"/>
                      <a:pt x="258451" y="368"/>
                      <a:pt x="576929" y="0"/>
                    </a:cubicBezTo>
                    <a:cubicBezTo>
                      <a:pt x="875386" y="315"/>
                      <a:pt x="1117254" y="242183"/>
                      <a:pt x="1117568" y="540639"/>
                    </a:cubicBezTo>
                    <a:cubicBezTo>
                      <a:pt x="1117197" y="820331"/>
                      <a:pt x="890530" y="1046959"/>
                      <a:pt x="610838" y="1047274"/>
                    </a:cubicBezTo>
                    <a:cubicBezTo>
                      <a:pt x="357073" y="1047741"/>
                      <a:pt x="147971" y="848249"/>
                      <a:pt x="136493" y="594741"/>
                    </a:cubicBezTo>
                    <a:cubicBezTo>
                      <a:pt x="136331" y="591322"/>
                      <a:pt x="138970" y="588426"/>
                      <a:pt x="142389" y="588264"/>
                    </a:cubicBezTo>
                    <a:cubicBezTo>
                      <a:pt x="142389" y="588264"/>
                      <a:pt x="142399" y="588264"/>
                      <a:pt x="142399" y="588264"/>
                    </a:cubicBezTo>
                    <a:cubicBezTo>
                      <a:pt x="145799" y="588159"/>
                      <a:pt x="148676" y="590769"/>
                      <a:pt x="148876" y="594170"/>
                    </a:cubicBezTo>
                    <a:cubicBezTo>
                      <a:pt x="160049" y="841057"/>
                      <a:pt x="363693" y="1035349"/>
                      <a:pt x="610838" y="1034891"/>
                    </a:cubicBezTo>
                    <a:cubicBezTo>
                      <a:pt x="883606" y="1034367"/>
                      <a:pt x="1104605" y="813406"/>
                      <a:pt x="1105186" y="540639"/>
                    </a:cubicBezTo>
                    <a:cubicBezTo>
                      <a:pt x="1104871" y="249022"/>
                      <a:pt x="868547" y="12698"/>
                      <a:pt x="576929" y="12383"/>
                    </a:cubicBezTo>
                    <a:cubicBezTo>
                      <a:pt x="265290" y="12750"/>
                      <a:pt x="12754" y="265291"/>
                      <a:pt x="12383" y="576929"/>
                    </a:cubicBezTo>
                    <a:cubicBezTo>
                      <a:pt x="12754" y="909923"/>
                      <a:pt x="282607" y="1179776"/>
                      <a:pt x="615601" y="1180148"/>
                    </a:cubicBezTo>
                    <a:cubicBezTo>
                      <a:pt x="963530" y="1181653"/>
                      <a:pt x="1249290" y="905647"/>
                      <a:pt x="1259872" y="557879"/>
                    </a:cubicBezTo>
                    <a:cubicBezTo>
                      <a:pt x="1259872" y="554460"/>
                      <a:pt x="1262644" y="551688"/>
                      <a:pt x="1266063" y="551688"/>
                    </a:cubicBezTo>
                    <a:cubicBezTo>
                      <a:pt x="1269483" y="551688"/>
                      <a:pt x="1272254" y="554460"/>
                      <a:pt x="1272254" y="557879"/>
                    </a:cubicBezTo>
                    <a:cubicBezTo>
                      <a:pt x="1260091" y="911790"/>
                      <a:pt x="969721" y="1192435"/>
                      <a:pt x="615601" y="11925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E2359C7-7A6D-444B-A90A-D47EB99D9293}"/>
                </a:ext>
              </a:extLst>
            </p:cNvPr>
            <p:cNvSpPr txBox="1"/>
            <p:nvPr/>
          </p:nvSpPr>
          <p:spPr>
            <a:xfrm>
              <a:off x="6371587" y="1158494"/>
              <a:ext cx="818766" cy="44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latin typeface="Georgia Pro" panose="02040802050405020203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146211" y="2187196"/>
            <a:ext cx="4447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Georgia Pro Light"/>
              </a:rPr>
              <a:t>Meal Magic is designed to create a platform which  will act as a bridge, connecting chefs and consumers, enabling users to hire profession chefs/home cooks  to prepare their favorite meals in the comfort of their own homes in their budget. It not only allows chefs to demonstrate their skills to a broader audience but also provides an avenue for home cooks to generate income by offering their cooking services.</a:t>
            </a:r>
          </a:p>
        </p:txBody>
      </p:sp>
    </p:spTree>
    <p:extLst>
      <p:ext uri="{BB962C8B-B14F-4D97-AF65-F5344CB8AC3E}">
        <p14:creationId xmlns:p14="http://schemas.microsoft.com/office/powerpoint/2010/main" val="113035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189;p4"/>
          <p:cNvSpPr txBox="1">
            <a:spLocks/>
          </p:cNvSpPr>
          <p:nvPr/>
        </p:nvSpPr>
        <p:spPr>
          <a:xfrm>
            <a:off x="1537848" y="256120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B43512"/>
              </a:buClr>
              <a:buSzPts val="3600"/>
              <a:buFont typeface="Times New Roman"/>
              <a:buNone/>
            </a:pPr>
            <a: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Scope:</a:t>
            </a:r>
            <a:b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</a:br>
            <a:endParaRPr lang="en-US" b="1" dirty="0"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3FC385A5-46F4-41AA-A34C-34BE26BC1BA2}"/>
              </a:ext>
            </a:extLst>
          </p:cNvPr>
          <p:cNvGrpSpPr/>
          <p:nvPr/>
        </p:nvGrpSpPr>
        <p:grpSpPr>
          <a:xfrm>
            <a:off x="5681750" y="418172"/>
            <a:ext cx="5818587" cy="5759890"/>
            <a:chOff x="6281030" y="958157"/>
            <a:chExt cx="4623377" cy="4741349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62AB9FBD-52B9-4EA2-B8A5-14DB6DBCC1D0}"/>
                </a:ext>
              </a:extLst>
            </p:cNvPr>
            <p:cNvGrpSpPr/>
            <p:nvPr/>
          </p:nvGrpSpPr>
          <p:grpSpPr>
            <a:xfrm>
              <a:off x="6281030" y="958157"/>
              <a:ext cx="1098717" cy="993927"/>
              <a:chOff x="6281030" y="958157"/>
              <a:chExt cx="1098717" cy="99392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A97CC96A-334F-44B2-9FED-0991B923CEAE}"/>
                  </a:ext>
                </a:extLst>
              </p:cNvPr>
              <p:cNvGrpSpPr/>
              <p:nvPr/>
            </p:nvGrpSpPr>
            <p:grpSpPr>
              <a:xfrm>
                <a:off x="6281030" y="958157"/>
                <a:ext cx="1098717" cy="993927"/>
                <a:chOff x="5543169" y="2699670"/>
                <a:chExt cx="1318259" cy="1192530"/>
              </a:xfrm>
            </p:grpSpPr>
            <p:sp>
              <p:nvSpPr>
                <p:cNvPr id="33" name="Freeform: Shape 10">
                  <a:extLst>
                    <a:ext uri="{FF2B5EF4-FFF2-40B4-BE49-F238E27FC236}">
                      <a16:creationId xmlns="" xmlns:a16="http://schemas.microsoft.com/office/drawing/2014/main" id="{BB3BBD48-7344-4F42-BB94-033E00A96F0B}"/>
                    </a:ext>
                  </a:extLst>
                </p:cNvPr>
                <p:cNvSpPr/>
                <p:nvPr/>
              </p:nvSpPr>
              <p:spPr>
                <a:xfrm>
                  <a:off x="5543169" y="2745200"/>
                  <a:ext cx="1096327" cy="1096327"/>
                </a:xfrm>
                <a:custGeom>
                  <a:avLst/>
                  <a:gdLst>
                    <a:gd name="connsiteX0" fmla="*/ 1096328 w 1096327"/>
                    <a:gd name="connsiteY0" fmla="*/ 548164 h 1096327"/>
                    <a:gd name="connsiteX1" fmla="*/ 548164 w 1096327"/>
                    <a:gd name="connsiteY1" fmla="*/ 1096328 h 1096327"/>
                    <a:gd name="connsiteX2" fmla="*/ 0 w 1096327"/>
                    <a:gd name="connsiteY2" fmla="*/ 548164 h 1096327"/>
                    <a:gd name="connsiteX3" fmla="*/ 548164 w 1096327"/>
                    <a:gd name="connsiteY3" fmla="*/ 0 h 1096327"/>
                    <a:gd name="connsiteX4" fmla="*/ 1096328 w 1096327"/>
                    <a:gd name="connsiteY4" fmla="*/ 548164 h 109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6327" h="1096327">
                      <a:moveTo>
                        <a:pt x="1096328" y="548164"/>
                      </a:moveTo>
                      <a:cubicBezTo>
                        <a:pt x="1096328" y="850906"/>
                        <a:pt x="850906" y="1096328"/>
                        <a:pt x="548164" y="1096328"/>
                      </a:cubicBezTo>
                      <a:cubicBezTo>
                        <a:pt x="245421" y="1096328"/>
                        <a:pt x="0" y="850906"/>
                        <a:pt x="0" y="548164"/>
                      </a:cubicBezTo>
                      <a:cubicBezTo>
                        <a:pt x="0" y="245421"/>
                        <a:pt x="245421" y="0"/>
                        <a:pt x="548164" y="0"/>
                      </a:cubicBezTo>
                      <a:cubicBezTo>
                        <a:pt x="850906" y="0"/>
                        <a:pt x="1096328" y="245421"/>
                        <a:pt x="1096328" y="5481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" name="Freeform: Shape 11">
                  <a:extLst>
                    <a:ext uri="{FF2B5EF4-FFF2-40B4-BE49-F238E27FC236}">
                      <a16:creationId xmlns="" xmlns:a16="http://schemas.microsoft.com/office/drawing/2014/main" id="{9F1C8056-361A-4A65-9098-61D0F1829ECF}"/>
                    </a:ext>
                  </a:extLst>
                </p:cNvPr>
                <p:cNvSpPr/>
                <p:nvPr/>
              </p:nvSpPr>
              <p:spPr>
                <a:xfrm>
                  <a:off x="5589174" y="2699670"/>
                  <a:ext cx="1272254" cy="1192530"/>
                </a:xfrm>
                <a:custGeom>
                  <a:avLst/>
                  <a:gdLst>
                    <a:gd name="connsiteX0" fmla="*/ 615601 w 1272254"/>
                    <a:gd name="connsiteY0" fmla="*/ 1192435 h 1192530"/>
                    <a:gd name="connsiteX1" fmla="*/ 0 w 1272254"/>
                    <a:gd name="connsiteY1" fmla="*/ 576929 h 1192530"/>
                    <a:gd name="connsiteX2" fmla="*/ 576929 w 1272254"/>
                    <a:gd name="connsiteY2" fmla="*/ 0 h 1192530"/>
                    <a:gd name="connsiteX3" fmla="*/ 1117568 w 1272254"/>
                    <a:gd name="connsiteY3" fmla="*/ 540639 h 1192530"/>
                    <a:gd name="connsiteX4" fmla="*/ 610838 w 1272254"/>
                    <a:gd name="connsiteY4" fmla="*/ 1047274 h 1192530"/>
                    <a:gd name="connsiteX5" fmla="*/ 136493 w 1272254"/>
                    <a:gd name="connsiteY5" fmla="*/ 594741 h 1192530"/>
                    <a:gd name="connsiteX6" fmla="*/ 142389 w 1272254"/>
                    <a:gd name="connsiteY6" fmla="*/ 588264 h 1192530"/>
                    <a:gd name="connsiteX7" fmla="*/ 142399 w 1272254"/>
                    <a:gd name="connsiteY7" fmla="*/ 588264 h 1192530"/>
                    <a:gd name="connsiteX8" fmla="*/ 148876 w 1272254"/>
                    <a:gd name="connsiteY8" fmla="*/ 594170 h 1192530"/>
                    <a:gd name="connsiteX9" fmla="*/ 610838 w 1272254"/>
                    <a:gd name="connsiteY9" fmla="*/ 1034891 h 1192530"/>
                    <a:gd name="connsiteX10" fmla="*/ 1105186 w 1272254"/>
                    <a:gd name="connsiteY10" fmla="*/ 540639 h 1192530"/>
                    <a:gd name="connsiteX11" fmla="*/ 576929 w 1272254"/>
                    <a:gd name="connsiteY11" fmla="*/ 12383 h 1192530"/>
                    <a:gd name="connsiteX12" fmla="*/ 12383 w 1272254"/>
                    <a:gd name="connsiteY12" fmla="*/ 576929 h 1192530"/>
                    <a:gd name="connsiteX13" fmla="*/ 615601 w 1272254"/>
                    <a:gd name="connsiteY13" fmla="*/ 1180148 h 1192530"/>
                    <a:gd name="connsiteX14" fmla="*/ 1259872 w 1272254"/>
                    <a:gd name="connsiteY14" fmla="*/ 557879 h 1192530"/>
                    <a:gd name="connsiteX15" fmla="*/ 1266063 w 1272254"/>
                    <a:gd name="connsiteY15" fmla="*/ 551688 h 1192530"/>
                    <a:gd name="connsiteX16" fmla="*/ 1272254 w 1272254"/>
                    <a:gd name="connsiteY16" fmla="*/ 557879 h 1192530"/>
                    <a:gd name="connsiteX17" fmla="*/ 615601 w 1272254"/>
                    <a:gd name="connsiteY17" fmla="*/ 1192530 h 119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72254" h="1192530">
                      <a:moveTo>
                        <a:pt x="615601" y="1192435"/>
                      </a:moveTo>
                      <a:cubicBezTo>
                        <a:pt x="275806" y="1192063"/>
                        <a:pt x="419" y="916724"/>
                        <a:pt x="0" y="576929"/>
                      </a:cubicBezTo>
                      <a:cubicBezTo>
                        <a:pt x="371" y="258452"/>
                        <a:pt x="258451" y="368"/>
                        <a:pt x="576929" y="0"/>
                      </a:cubicBezTo>
                      <a:cubicBezTo>
                        <a:pt x="875386" y="315"/>
                        <a:pt x="1117254" y="242183"/>
                        <a:pt x="1117568" y="540639"/>
                      </a:cubicBezTo>
                      <a:cubicBezTo>
                        <a:pt x="1117197" y="820331"/>
                        <a:pt x="890530" y="1046959"/>
                        <a:pt x="610838" y="1047274"/>
                      </a:cubicBezTo>
                      <a:cubicBezTo>
                        <a:pt x="357073" y="1047741"/>
                        <a:pt x="147971" y="848249"/>
                        <a:pt x="136493" y="594741"/>
                      </a:cubicBezTo>
                      <a:cubicBezTo>
                        <a:pt x="136331" y="591322"/>
                        <a:pt x="138970" y="588426"/>
                        <a:pt x="142389" y="588264"/>
                      </a:cubicBezTo>
                      <a:cubicBezTo>
                        <a:pt x="142389" y="588264"/>
                        <a:pt x="142399" y="588264"/>
                        <a:pt x="142399" y="588264"/>
                      </a:cubicBezTo>
                      <a:cubicBezTo>
                        <a:pt x="145799" y="588159"/>
                        <a:pt x="148676" y="590769"/>
                        <a:pt x="148876" y="594170"/>
                      </a:cubicBezTo>
                      <a:cubicBezTo>
                        <a:pt x="160049" y="841057"/>
                        <a:pt x="363693" y="1035349"/>
                        <a:pt x="610838" y="1034891"/>
                      </a:cubicBezTo>
                      <a:cubicBezTo>
                        <a:pt x="883606" y="1034367"/>
                        <a:pt x="1104605" y="813406"/>
                        <a:pt x="1105186" y="540639"/>
                      </a:cubicBezTo>
                      <a:cubicBezTo>
                        <a:pt x="1104871" y="249022"/>
                        <a:pt x="868547" y="12698"/>
                        <a:pt x="576929" y="12383"/>
                      </a:cubicBezTo>
                      <a:cubicBezTo>
                        <a:pt x="265290" y="12750"/>
                        <a:pt x="12754" y="265291"/>
                        <a:pt x="12383" y="576929"/>
                      </a:cubicBezTo>
                      <a:cubicBezTo>
                        <a:pt x="12754" y="909923"/>
                        <a:pt x="282607" y="1179776"/>
                        <a:pt x="615601" y="1180148"/>
                      </a:cubicBezTo>
                      <a:cubicBezTo>
                        <a:pt x="963530" y="1181653"/>
                        <a:pt x="1249290" y="905647"/>
                        <a:pt x="1259872" y="557879"/>
                      </a:cubicBezTo>
                      <a:cubicBezTo>
                        <a:pt x="1259872" y="554460"/>
                        <a:pt x="1262644" y="551688"/>
                        <a:pt x="1266063" y="551688"/>
                      </a:cubicBezTo>
                      <a:cubicBezTo>
                        <a:pt x="1269483" y="551688"/>
                        <a:pt x="1272254" y="554460"/>
                        <a:pt x="1272254" y="557879"/>
                      </a:cubicBezTo>
                      <a:cubicBezTo>
                        <a:pt x="1260091" y="911790"/>
                        <a:pt x="969721" y="1192435"/>
                        <a:pt x="615601" y="11925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E0A8038E-D178-4D22-883C-79072151BDF6}"/>
                  </a:ext>
                </a:extLst>
              </p:cNvPr>
              <p:cNvSpPr txBox="1"/>
              <p:nvPr/>
            </p:nvSpPr>
            <p:spPr>
              <a:xfrm>
                <a:off x="6352721" y="1158494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99CC7A3D-9B3F-41A8-8790-0EB4A80B8F81}"/>
                </a:ext>
              </a:extLst>
            </p:cNvPr>
            <p:cNvGrpSpPr/>
            <p:nvPr/>
          </p:nvGrpSpPr>
          <p:grpSpPr>
            <a:xfrm>
              <a:off x="6281030" y="2831868"/>
              <a:ext cx="4623377" cy="993927"/>
              <a:chOff x="6281030" y="958157"/>
              <a:chExt cx="4623377" cy="99392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A49E6982-AD0D-4092-BE30-8AF0960FD5A6}"/>
                  </a:ext>
                </a:extLst>
              </p:cNvPr>
              <p:cNvGrpSpPr/>
              <p:nvPr/>
            </p:nvGrpSpPr>
            <p:grpSpPr>
              <a:xfrm>
                <a:off x="6281030" y="958157"/>
                <a:ext cx="4623377" cy="993927"/>
                <a:chOff x="6281030" y="3207087"/>
                <a:chExt cx="4623377" cy="99392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="" xmlns:a16="http://schemas.microsoft.com/office/drawing/2014/main" id="{23B6FA9D-AF50-4DC2-AE19-E191019C482B}"/>
                    </a:ext>
                  </a:extLst>
                </p:cNvPr>
                <p:cNvGrpSpPr/>
                <p:nvPr/>
              </p:nvGrpSpPr>
              <p:grpSpPr>
                <a:xfrm>
                  <a:off x="6281030" y="3207087"/>
                  <a:ext cx="1098717" cy="993927"/>
                  <a:chOff x="5543169" y="2699670"/>
                  <a:chExt cx="1318259" cy="1192530"/>
                </a:xfrm>
              </p:grpSpPr>
              <p:sp>
                <p:nvSpPr>
                  <p:cNvPr id="27" name="Freeform: Shape 19">
                    <a:extLst>
                      <a:ext uri="{FF2B5EF4-FFF2-40B4-BE49-F238E27FC236}">
                        <a16:creationId xmlns="" xmlns:a16="http://schemas.microsoft.com/office/drawing/2014/main" id="{FFB1C998-7F9F-4AB0-886E-E9BEBD9198DD}"/>
                      </a:ext>
                    </a:extLst>
                  </p:cNvPr>
                  <p:cNvSpPr/>
                  <p:nvPr/>
                </p:nvSpPr>
                <p:spPr>
                  <a:xfrm>
                    <a:off x="5543169" y="2745200"/>
                    <a:ext cx="1096327" cy="1096327"/>
                  </a:xfrm>
                  <a:custGeom>
                    <a:avLst/>
                    <a:gdLst>
                      <a:gd name="connsiteX0" fmla="*/ 1096328 w 1096327"/>
                      <a:gd name="connsiteY0" fmla="*/ 548164 h 1096327"/>
                      <a:gd name="connsiteX1" fmla="*/ 548164 w 1096327"/>
                      <a:gd name="connsiteY1" fmla="*/ 1096328 h 1096327"/>
                      <a:gd name="connsiteX2" fmla="*/ 0 w 1096327"/>
                      <a:gd name="connsiteY2" fmla="*/ 548164 h 1096327"/>
                      <a:gd name="connsiteX3" fmla="*/ 548164 w 1096327"/>
                      <a:gd name="connsiteY3" fmla="*/ 0 h 1096327"/>
                      <a:gd name="connsiteX4" fmla="*/ 1096328 w 1096327"/>
                      <a:gd name="connsiteY4" fmla="*/ 548164 h 1096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6327" h="1096327">
                        <a:moveTo>
                          <a:pt x="1096328" y="548164"/>
                        </a:moveTo>
                        <a:cubicBezTo>
                          <a:pt x="1096328" y="850906"/>
                          <a:pt x="850906" y="1096328"/>
                          <a:pt x="548164" y="1096328"/>
                        </a:cubicBezTo>
                        <a:cubicBezTo>
                          <a:pt x="245421" y="1096328"/>
                          <a:pt x="0" y="850906"/>
                          <a:pt x="0" y="548164"/>
                        </a:cubicBezTo>
                        <a:cubicBezTo>
                          <a:pt x="0" y="245421"/>
                          <a:pt x="245421" y="0"/>
                          <a:pt x="548164" y="0"/>
                        </a:cubicBezTo>
                        <a:cubicBezTo>
                          <a:pt x="850906" y="0"/>
                          <a:pt x="1096328" y="245421"/>
                          <a:pt x="1096328" y="5481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" name="Freeform: Shape 20">
                    <a:extLst>
                      <a:ext uri="{FF2B5EF4-FFF2-40B4-BE49-F238E27FC236}">
                        <a16:creationId xmlns="" xmlns:a16="http://schemas.microsoft.com/office/drawing/2014/main" id="{B932943C-FD74-4E28-8369-80163F328C22}"/>
                      </a:ext>
                    </a:extLst>
                  </p:cNvPr>
                  <p:cNvSpPr/>
                  <p:nvPr/>
                </p:nvSpPr>
                <p:spPr>
                  <a:xfrm>
                    <a:off x="5589174" y="2699670"/>
                    <a:ext cx="1272254" cy="1192530"/>
                  </a:xfrm>
                  <a:custGeom>
                    <a:avLst/>
                    <a:gdLst>
                      <a:gd name="connsiteX0" fmla="*/ 615601 w 1272254"/>
                      <a:gd name="connsiteY0" fmla="*/ 1192435 h 1192530"/>
                      <a:gd name="connsiteX1" fmla="*/ 0 w 1272254"/>
                      <a:gd name="connsiteY1" fmla="*/ 576929 h 1192530"/>
                      <a:gd name="connsiteX2" fmla="*/ 576929 w 1272254"/>
                      <a:gd name="connsiteY2" fmla="*/ 0 h 1192530"/>
                      <a:gd name="connsiteX3" fmla="*/ 1117568 w 1272254"/>
                      <a:gd name="connsiteY3" fmla="*/ 540639 h 1192530"/>
                      <a:gd name="connsiteX4" fmla="*/ 610838 w 1272254"/>
                      <a:gd name="connsiteY4" fmla="*/ 1047274 h 1192530"/>
                      <a:gd name="connsiteX5" fmla="*/ 136493 w 1272254"/>
                      <a:gd name="connsiteY5" fmla="*/ 594741 h 1192530"/>
                      <a:gd name="connsiteX6" fmla="*/ 142389 w 1272254"/>
                      <a:gd name="connsiteY6" fmla="*/ 588264 h 1192530"/>
                      <a:gd name="connsiteX7" fmla="*/ 142399 w 1272254"/>
                      <a:gd name="connsiteY7" fmla="*/ 588264 h 1192530"/>
                      <a:gd name="connsiteX8" fmla="*/ 148876 w 1272254"/>
                      <a:gd name="connsiteY8" fmla="*/ 594170 h 1192530"/>
                      <a:gd name="connsiteX9" fmla="*/ 610838 w 1272254"/>
                      <a:gd name="connsiteY9" fmla="*/ 1034891 h 1192530"/>
                      <a:gd name="connsiteX10" fmla="*/ 1105186 w 1272254"/>
                      <a:gd name="connsiteY10" fmla="*/ 540639 h 1192530"/>
                      <a:gd name="connsiteX11" fmla="*/ 576929 w 1272254"/>
                      <a:gd name="connsiteY11" fmla="*/ 12383 h 1192530"/>
                      <a:gd name="connsiteX12" fmla="*/ 12383 w 1272254"/>
                      <a:gd name="connsiteY12" fmla="*/ 576929 h 1192530"/>
                      <a:gd name="connsiteX13" fmla="*/ 615601 w 1272254"/>
                      <a:gd name="connsiteY13" fmla="*/ 1180148 h 1192530"/>
                      <a:gd name="connsiteX14" fmla="*/ 1259872 w 1272254"/>
                      <a:gd name="connsiteY14" fmla="*/ 557879 h 1192530"/>
                      <a:gd name="connsiteX15" fmla="*/ 1266063 w 1272254"/>
                      <a:gd name="connsiteY15" fmla="*/ 551688 h 1192530"/>
                      <a:gd name="connsiteX16" fmla="*/ 1272254 w 1272254"/>
                      <a:gd name="connsiteY16" fmla="*/ 557879 h 1192530"/>
                      <a:gd name="connsiteX17" fmla="*/ 615601 w 1272254"/>
                      <a:gd name="connsiteY17" fmla="*/ 1192530 h 1192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72254" h="1192530">
                        <a:moveTo>
                          <a:pt x="615601" y="1192435"/>
                        </a:moveTo>
                        <a:cubicBezTo>
                          <a:pt x="275806" y="1192063"/>
                          <a:pt x="419" y="916724"/>
                          <a:pt x="0" y="576929"/>
                        </a:cubicBezTo>
                        <a:cubicBezTo>
                          <a:pt x="371" y="258452"/>
                          <a:pt x="258451" y="368"/>
                          <a:pt x="576929" y="0"/>
                        </a:cubicBezTo>
                        <a:cubicBezTo>
                          <a:pt x="875386" y="315"/>
                          <a:pt x="1117254" y="242183"/>
                          <a:pt x="1117568" y="540639"/>
                        </a:cubicBezTo>
                        <a:cubicBezTo>
                          <a:pt x="1117197" y="820331"/>
                          <a:pt x="890530" y="1046959"/>
                          <a:pt x="610838" y="1047274"/>
                        </a:cubicBezTo>
                        <a:cubicBezTo>
                          <a:pt x="357073" y="1047741"/>
                          <a:pt x="147971" y="848249"/>
                          <a:pt x="136493" y="594741"/>
                        </a:cubicBezTo>
                        <a:cubicBezTo>
                          <a:pt x="136331" y="591322"/>
                          <a:pt x="138970" y="588426"/>
                          <a:pt x="142389" y="588264"/>
                        </a:cubicBezTo>
                        <a:cubicBezTo>
                          <a:pt x="142389" y="588264"/>
                          <a:pt x="142399" y="588264"/>
                          <a:pt x="142399" y="588264"/>
                        </a:cubicBezTo>
                        <a:cubicBezTo>
                          <a:pt x="145799" y="588159"/>
                          <a:pt x="148676" y="590769"/>
                          <a:pt x="148876" y="594170"/>
                        </a:cubicBezTo>
                        <a:cubicBezTo>
                          <a:pt x="160049" y="841057"/>
                          <a:pt x="363693" y="1035349"/>
                          <a:pt x="610838" y="1034891"/>
                        </a:cubicBezTo>
                        <a:cubicBezTo>
                          <a:pt x="883606" y="1034367"/>
                          <a:pt x="1104605" y="813406"/>
                          <a:pt x="1105186" y="540639"/>
                        </a:cubicBezTo>
                        <a:cubicBezTo>
                          <a:pt x="1104871" y="249022"/>
                          <a:pt x="868547" y="12698"/>
                          <a:pt x="576929" y="12383"/>
                        </a:cubicBezTo>
                        <a:cubicBezTo>
                          <a:pt x="265290" y="12750"/>
                          <a:pt x="12754" y="265291"/>
                          <a:pt x="12383" y="576929"/>
                        </a:cubicBezTo>
                        <a:cubicBezTo>
                          <a:pt x="12754" y="909923"/>
                          <a:pt x="282607" y="1179776"/>
                          <a:pt x="615601" y="1180148"/>
                        </a:cubicBezTo>
                        <a:cubicBezTo>
                          <a:pt x="963530" y="1181653"/>
                          <a:pt x="1249290" y="905647"/>
                          <a:pt x="1259872" y="557879"/>
                        </a:cubicBezTo>
                        <a:cubicBezTo>
                          <a:pt x="1259872" y="554460"/>
                          <a:pt x="1262644" y="551688"/>
                          <a:pt x="1266063" y="551688"/>
                        </a:cubicBezTo>
                        <a:cubicBezTo>
                          <a:pt x="1269483" y="551688"/>
                          <a:pt x="1272254" y="554460"/>
                          <a:pt x="1272254" y="557879"/>
                        </a:cubicBezTo>
                        <a:cubicBezTo>
                          <a:pt x="1260091" y="911790"/>
                          <a:pt x="969721" y="1192435"/>
                          <a:pt x="615601" y="11925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190085AA-E9EE-4FBC-BD73-3F4F44795794}"/>
                    </a:ext>
                  </a:extLst>
                </p:cNvPr>
                <p:cNvSpPr txBox="1"/>
                <p:nvPr/>
              </p:nvSpPr>
              <p:spPr>
                <a:xfrm>
                  <a:off x="7506450" y="3342413"/>
                  <a:ext cx="3397957" cy="1773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endParaRPr lang="en-US" sz="1400" dirty="0">
                    <a:latin typeface="Georgia Pro Light" panose="02040302050405020303" pitchFamily="18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5E2359C7-7A6D-444B-A90A-D47EB99D9293}"/>
                  </a:ext>
                </a:extLst>
              </p:cNvPr>
              <p:cNvSpPr txBox="1"/>
              <p:nvPr/>
            </p:nvSpPr>
            <p:spPr>
              <a:xfrm>
                <a:off x="6352721" y="1158494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8AEB6F77-3088-4A1E-B832-C55BD4D501A4}"/>
                </a:ext>
              </a:extLst>
            </p:cNvPr>
            <p:cNvGrpSpPr/>
            <p:nvPr/>
          </p:nvGrpSpPr>
          <p:grpSpPr>
            <a:xfrm>
              <a:off x="6281030" y="4705579"/>
              <a:ext cx="4623377" cy="993927"/>
              <a:chOff x="6281030" y="958157"/>
              <a:chExt cx="4623377" cy="99392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="" xmlns:a16="http://schemas.microsoft.com/office/drawing/2014/main" id="{236EDB3B-C488-405F-9AE1-34C3D048C463}"/>
                  </a:ext>
                </a:extLst>
              </p:cNvPr>
              <p:cNvGrpSpPr/>
              <p:nvPr/>
            </p:nvGrpSpPr>
            <p:grpSpPr>
              <a:xfrm>
                <a:off x="6281030" y="958157"/>
                <a:ext cx="4623377" cy="993927"/>
                <a:chOff x="6281030" y="3207087"/>
                <a:chExt cx="4623377" cy="99392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="" xmlns:a16="http://schemas.microsoft.com/office/drawing/2014/main" id="{DD14B60F-422A-4FA7-A14A-BE4A40A7B084}"/>
                    </a:ext>
                  </a:extLst>
                </p:cNvPr>
                <p:cNvGrpSpPr/>
                <p:nvPr/>
              </p:nvGrpSpPr>
              <p:grpSpPr>
                <a:xfrm>
                  <a:off x="6281030" y="3207087"/>
                  <a:ext cx="1098717" cy="993927"/>
                  <a:chOff x="5543169" y="2699670"/>
                  <a:chExt cx="1318259" cy="1192530"/>
                </a:xfrm>
              </p:grpSpPr>
              <p:sp>
                <p:nvSpPr>
                  <p:cNvPr id="21" name="Freeform: Shape 26">
                    <a:extLst>
                      <a:ext uri="{FF2B5EF4-FFF2-40B4-BE49-F238E27FC236}">
                        <a16:creationId xmlns="" xmlns:a16="http://schemas.microsoft.com/office/drawing/2014/main" id="{72927811-934A-4565-B86A-6252C21D4E51}"/>
                      </a:ext>
                    </a:extLst>
                  </p:cNvPr>
                  <p:cNvSpPr/>
                  <p:nvPr/>
                </p:nvSpPr>
                <p:spPr>
                  <a:xfrm>
                    <a:off x="5543169" y="2745200"/>
                    <a:ext cx="1096327" cy="1096327"/>
                  </a:xfrm>
                  <a:custGeom>
                    <a:avLst/>
                    <a:gdLst>
                      <a:gd name="connsiteX0" fmla="*/ 1096328 w 1096327"/>
                      <a:gd name="connsiteY0" fmla="*/ 548164 h 1096327"/>
                      <a:gd name="connsiteX1" fmla="*/ 548164 w 1096327"/>
                      <a:gd name="connsiteY1" fmla="*/ 1096328 h 1096327"/>
                      <a:gd name="connsiteX2" fmla="*/ 0 w 1096327"/>
                      <a:gd name="connsiteY2" fmla="*/ 548164 h 1096327"/>
                      <a:gd name="connsiteX3" fmla="*/ 548164 w 1096327"/>
                      <a:gd name="connsiteY3" fmla="*/ 0 h 1096327"/>
                      <a:gd name="connsiteX4" fmla="*/ 1096328 w 1096327"/>
                      <a:gd name="connsiteY4" fmla="*/ 548164 h 1096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6327" h="1096327">
                        <a:moveTo>
                          <a:pt x="1096328" y="548164"/>
                        </a:moveTo>
                        <a:cubicBezTo>
                          <a:pt x="1096328" y="850906"/>
                          <a:pt x="850906" y="1096328"/>
                          <a:pt x="548164" y="1096328"/>
                        </a:cubicBezTo>
                        <a:cubicBezTo>
                          <a:pt x="245421" y="1096328"/>
                          <a:pt x="0" y="850906"/>
                          <a:pt x="0" y="548164"/>
                        </a:cubicBezTo>
                        <a:cubicBezTo>
                          <a:pt x="0" y="245421"/>
                          <a:pt x="245421" y="0"/>
                          <a:pt x="548164" y="0"/>
                        </a:cubicBezTo>
                        <a:cubicBezTo>
                          <a:pt x="850906" y="0"/>
                          <a:pt x="1096328" y="245421"/>
                          <a:pt x="1096328" y="5481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7">
                    <a:extLst>
                      <a:ext uri="{FF2B5EF4-FFF2-40B4-BE49-F238E27FC236}">
                        <a16:creationId xmlns="" xmlns:a16="http://schemas.microsoft.com/office/drawing/2014/main" id="{C453E2EB-AECD-4FDB-84A1-1BC071294AAD}"/>
                      </a:ext>
                    </a:extLst>
                  </p:cNvPr>
                  <p:cNvSpPr/>
                  <p:nvPr/>
                </p:nvSpPr>
                <p:spPr>
                  <a:xfrm>
                    <a:off x="5589174" y="2699670"/>
                    <a:ext cx="1272254" cy="1192530"/>
                  </a:xfrm>
                  <a:custGeom>
                    <a:avLst/>
                    <a:gdLst>
                      <a:gd name="connsiteX0" fmla="*/ 615601 w 1272254"/>
                      <a:gd name="connsiteY0" fmla="*/ 1192435 h 1192530"/>
                      <a:gd name="connsiteX1" fmla="*/ 0 w 1272254"/>
                      <a:gd name="connsiteY1" fmla="*/ 576929 h 1192530"/>
                      <a:gd name="connsiteX2" fmla="*/ 576929 w 1272254"/>
                      <a:gd name="connsiteY2" fmla="*/ 0 h 1192530"/>
                      <a:gd name="connsiteX3" fmla="*/ 1117568 w 1272254"/>
                      <a:gd name="connsiteY3" fmla="*/ 540639 h 1192530"/>
                      <a:gd name="connsiteX4" fmla="*/ 610838 w 1272254"/>
                      <a:gd name="connsiteY4" fmla="*/ 1047274 h 1192530"/>
                      <a:gd name="connsiteX5" fmla="*/ 136493 w 1272254"/>
                      <a:gd name="connsiteY5" fmla="*/ 594741 h 1192530"/>
                      <a:gd name="connsiteX6" fmla="*/ 142389 w 1272254"/>
                      <a:gd name="connsiteY6" fmla="*/ 588264 h 1192530"/>
                      <a:gd name="connsiteX7" fmla="*/ 142399 w 1272254"/>
                      <a:gd name="connsiteY7" fmla="*/ 588264 h 1192530"/>
                      <a:gd name="connsiteX8" fmla="*/ 148876 w 1272254"/>
                      <a:gd name="connsiteY8" fmla="*/ 594170 h 1192530"/>
                      <a:gd name="connsiteX9" fmla="*/ 610838 w 1272254"/>
                      <a:gd name="connsiteY9" fmla="*/ 1034891 h 1192530"/>
                      <a:gd name="connsiteX10" fmla="*/ 1105186 w 1272254"/>
                      <a:gd name="connsiteY10" fmla="*/ 540639 h 1192530"/>
                      <a:gd name="connsiteX11" fmla="*/ 576929 w 1272254"/>
                      <a:gd name="connsiteY11" fmla="*/ 12383 h 1192530"/>
                      <a:gd name="connsiteX12" fmla="*/ 12383 w 1272254"/>
                      <a:gd name="connsiteY12" fmla="*/ 576929 h 1192530"/>
                      <a:gd name="connsiteX13" fmla="*/ 615601 w 1272254"/>
                      <a:gd name="connsiteY13" fmla="*/ 1180148 h 1192530"/>
                      <a:gd name="connsiteX14" fmla="*/ 1259872 w 1272254"/>
                      <a:gd name="connsiteY14" fmla="*/ 557879 h 1192530"/>
                      <a:gd name="connsiteX15" fmla="*/ 1266063 w 1272254"/>
                      <a:gd name="connsiteY15" fmla="*/ 551688 h 1192530"/>
                      <a:gd name="connsiteX16" fmla="*/ 1272254 w 1272254"/>
                      <a:gd name="connsiteY16" fmla="*/ 557879 h 1192530"/>
                      <a:gd name="connsiteX17" fmla="*/ 615601 w 1272254"/>
                      <a:gd name="connsiteY17" fmla="*/ 1192530 h 1192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72254" h="1192530">
                        <a:moveTo>
                          <a:pt x="615601" y="1192435"/>
                        </a:moveTo>
                        <a:cubicBezTo>
                          <a:pt x="275806" y="1192063"/>
                          <a:pt x="419" y="916724"/>
                          <a:pt x="0" y="576929"/>
                        </a:cubicBezTo>
                        <a:cubicBezTo>
                          <a:pt x="371" y="258452"/>
                          <a:pt x="258451" y="368"/>
                          <a:pt x="576929" y="0"/>
                        </a:cubicBezTo>
                        <a:cubicBezTo>
                          <a:pt x="875386" y="315"/>
                          <a:pt x="1117254" y="242183"/>
                          <a:pt x="1117568" y="540639"/>
                        </a:cubicBezTo>
                        <a:cubicBezTo>
                          <a:pt x="1117197" y="820331"/>
                          <a:pt x="890530" y="1046959"/>
                          <a:pt x="610838" y="1047274"/>
                        </a:cubicBezTo>
                        <a:cubicBezTo>
                          <a:pt x="357073" y="1047741"/>
                          <a:pt x="147971" y="848249"/>
                          <a:pt x="136493" y="594741"/>
                        </a:cubicBezTo>
                        <a:cubicBezTo>
                          <a:pt x="136331" y="591322"/>
                          <a:pt x="138970" y="588426"/>
                          <a:pt x="142389" y="588264"/>
                        </a:cubicBezTo>
                        <a:cubicBezTo>
                          <a:pt x="142389" y="588264"/>
                          <a:pt x="142399" y="588264"/>
                          <a:pt x="142399" y="588264"/>
                        </a:cubicBezTo>
                        <a:cubicBezTo>
                          <a:pt x="145799" y="588159"/>
                          <a:pt x="148676" y="590769"/>
                          <a:pt x="148876" y="594170"/>
                        </a:cubicBezTo>
                        <a:cubicBezTo>
                          <a:pt x="160049" y="841057"/>
                          <a:pt x="363693" y="1035349"/>
                          <a:pt x="610838" y="1034891"/>
                        </a:cubicBezTo>
                        <a:cubicBezTo>
                          <a:pt x="883606" y="1034367"/>
                          <a:pt x="1104605" y="813406"/>
                          <a:pt x="1105186" y="540639"/>
                        </a:cubicBezTo>
                        <a:cubicBezTo>
                          <a:pt x="1104871" y="249022"/>
                          <a:pt x="868547" y="12698"/>
                          <a:pt x="576929" y="12383"/>
                        </a:cubicBezTo>
                        <a:cubicBezTo>
                          <a:pt x="265290" y="12750"/>
                          <a:pt x="12754" y="265291"/>
                          <a:pt x="12383" y="576929"/>
                        </a:cubicBezTo>
                        <a:cubicBezTo>
                          <a:pt x="12754" y="909923"/>
                          <a:pt x="282607" y="1179776"/>
                          <a:pt x="615601" y="1180148"/>
                        </a:cubicBezTo>
                        <a:cubicBezTo>
                          <a:pt x="963530" y="1181653"/>
                          <a:pt x="1249290" y="905647"/>
                          <a:pt x="1259872" y="557879"/>
                        </a:cubicBezTo>
                        <a:cubicBezTo>
                          <a:pt x="1259872" y="554460"/>
                          <a:pt x="1262644" y="551688"/>
                          <a:pt x="1266063" y="551688"/>
                        </a:cubicBezTo>
                        <a:cubicBezTo>
                          <a:pt x="1269483" y="551688"/>
                          <a:pt x="1272254" y="554460"/>
                          <a:pt x="1272254" y="557879"/>
                        </a:cubicBezTo>
                        <a:cubicBezTo>
                          <a:pt x="1260091" y="911790"/>
                          <a:pt x="969721" y="1192435"/>
                          <a:pt x="615601" y="11925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92A26799-D7B2-4684-B32C-E1DFD3FE1078}"/>
                    </a:ext>
                  </a:extLst>
                </p:cNvPr>
                <p:cNvSpPr txBox="1"/>
                <p:nvPr/>
              </p:nvSpPr>
              <p:spPr>
                <a:xfrm>
                  <a:off x="7506450" y="3342413"/>
                  <a:ext cx="3397957" cy="1773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endParaRPr lang="en-US" sz="1400" dirty="0">
                    <a:latin typeface="Georgia Pro Light" panose="02040302050405020303" pitchFamily="18" charset="0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67B65CD0-742B-4A1D-B8F9-A513CD655657}"/>
                  </a:ext>
                </a:extLst>
              </p:cNvPr>
              <p:cNvSpPr txBox="1"/>
              <p:nvPr/>
            </p:nvSpPr>
            <p:spPr>
              <a:xfrm>
                <a:off x="6352721" y="1158494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03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90085AA-E9EE-4FBC-BD73-3F4F44795794}"/>
              </a:ext>
            </a:extLst>
          </p:cNvPr>
          <p:cNvSpPr txBox="1"/>
          <p:nvPr/>
        </p:nvSpPr>
        <p:spPr>
          <a:xfrm>
            <a:off x="7223959" y="551753"/>
            <a:ext cx="427637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Georgia Pro Light"/>
              </a:rPr>
              <a:t>User’s and chef’s will have profiles with relevant information. User’s will be able to browse various categories of food and select a chef based on their budget ,location and ratings.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7188789" y="2752217"/>
            <a:ext cx="45811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The booking can be done on a monthly, per meal, or per day basis. Chefs have the flexibility to accept or reject requests based on their availability.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8790" y="4938284"/>
            <a:ext cx="46280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 Light"/>
              </a:rPr>
              <a:t>Chefs can showcase their work by uploading pictures of their dishes. Users can see the availability of chefs 24/7 and  need to book a chef at least 2 hours prior.</a:t>
            </a:r>
          </a:p>
        </p:txBody>
      </p:sp>
    </p:spTree>
    <p:extLst>
      <p:ext uri="{BB962C8B-B14F-4D97-AF65-F5344CB8AC3E}">
        <p14:creationId xmlns:p14="http://schemas.microsoft.com/office/powerpoint/2010/main" val="47091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195;p5"/>
          <p:cNvSpPr txBox="1">
            <a:spLocks/>
          </p:cNvSpPr>
          <p:nvPr/>
        </p:nvSpPr>
        <p:spPr>
          <a:xfrm>
            <a:off x="600001" y="271638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F49C00"/>
              </a:buClr>
              <a:buSzPts val="3600"/>
              <a:buFont typeface="Century Gothic"/>
              <a:buNone/>
            </a:pPr>
            <a:r>
              <a:rPr lang="en-US" b="1" dirty="0" smtClean="0">
                <a:latin typeface="Footlight MT Light" pitchFamily="18" charset="0"/>
              </a:rPr>
              <a:t> </a:t>
            </a:r>
            <a: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Technology Used:</a:t>
            </a:r>
            <a:endParaRPr lang="en-US" dirty="0"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FC385A5-46F4-41AA-A34C-34BE26BC1BA2}"/>
              </a:ext>
            </a:extLst>
          </p:cNvPr>
          <p:cNvGrpSpPr/>
          <p:nvPr/>
        </p:nvGrpSpPr>
        <p:grpSpPr>
          <a:xfrm>
            <a:off x="6690796" y="958157"/>
            <a:ext cx="4740607" cy="4741349"/>
            <a:chOff x="6281030" y="958157"/>
            <a:chExt cx="4740607" cy="4741349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62AB9FBD-52B9-4EA2-B8A5-14DB6DBCC1D0}"/>
                </a:ext>
              </a:extLst>
            </p:cNvPr>
            <p:cNvGrpSpPr/>
            <p:nvPr/>
          </p:nvGrpSpPr>
          <p:grpSpPr>
            <a:xfrm>
              <a:off x="6281030" y="958157"/>
              <a:ext cx="4693715" cy="993927"/>
              <a:chOff x="6281030" y="958157"/>
              <a:chExt cx="4693715" cy="99392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7A945D46-F7D2-44BD-9B07-A49AF956EA38}"/>
                  </a:ext>
                </a:extLst>
              </p:cNvPr>
              <p:cNvGrpSpPr/>
              <p:nvPr/>
            </p:nvGrpSpPr>
            <p:grpSpPr>
              <a:xfrm>
                <a:off x="6281030" y="958157"/>
                <a:ext cx="4693715" cy="993927"/>
                <a:chOff x="6281030" y="3207087"/>
                <a:chExt cx="4693715" cy="99392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="" xmlns:a16="http://schemas.microsoft.com/office/drawing/2014/main" id="{A97CC96A-334F-44B2-9FED-0991B923CEAE}"/>
                    </a:ext>
                  </a:extLst>
                </p:cNvPr>
                <p:cNvGrpSpPr/>
                <p:nvPr/>
              </p:nvGrpSpPr>
              <p:grpSpPr>
                <a:xfrm>
                  <a:off x="6281030" y="3207087"/>
                  <a:ext cx="1098717" cy="993927"/>
                  <a:chOff x="5543169" y="2699670"/>
                  <a:chExt cx="1318259" cy="1192530"/>
                </a:xfrm>
              </p:grpSpPr>
              <p:sp>
                <p:nvSpPr>
                  <p:cNvPr id="27" name="Freeform: Shape 10">
                    <a:extLst>
                      <a:ext uri="{FF2B5EF4-FFF2-40B4-BE49-F238E27FC236}">
                        <a16:creationId xmlns="" xmlns:a16="http://schemas.microsoft.com/office/drawing/2014/main" id="{BB3BBD48-7344-4F42-BB94-033E00A96F0B}"/>
                      </a:ext>
                    </a:extLst>
                  </p:cNvPr>
                  <p:cNvSpPr/>
                  <p:nvPr/>
                </p:nvSpPr>
                <p:spPr>
                  <a:xfrm>
                    <a:off x="5543169" y="2745200"/>
                    <a:ext cx="1096327" cy="1096327"/>
                  </a:xfrm>
                  <a:custGeom>
                    <a:avLst/>
                    <a:gdLst>
                      <a:gd name="connsiteX0" fmla="*/ 1096328 w 1096327"/>
                      <a:gd name="connsiteY0" fmla="*/ 548164 h 1096327"/>
                      <a:gd name="connsiteX1" fmla="*/ 548164 w 1096327"/>
                      <a:gd name="connsiteY1" fmla="*/ 1096328 h 1096327"/>
                      <a:gd name="connsiteX2" fmla="*/ 0 w 1096327"/>
                      <a:gd name="connsiteY2" fmla="*/ 548164 h 1096327"/>
                      <a:gd name="connsiteX3" fmla="*/ 548164 w 1096327"/>
                      <a:gd name="connsiteY3" fmla="*/ 0 h 1096327"/>
                      <a:gd name="connsiteX4" fmla="*/ 1096328 w 1096327"/>
                      <a:gd name="connsiteY4" fmla="*/ 548164 h 1096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6327" h="1096327">
                        <a:moveTo>
                          <a:pt x="1096328" y="548164"/>
                        </a:moveTo>
                        <a:cubicBezTo>
                          <a:pt x="1096328" y="850906"/>
                          <a:pt x="850906" y="1096328"/>
                          <a:pt x="548164" y="1096328"/>
                        </a:cubicBezTo>
                        <a:cubicBezTo>
                          <a:pt x="245421" y="1096328"/>
                          <a:pt x="0" y="850906"/>
                          <a:pt x="0" y="548164"/>
                        </a:cubicBezTo>
                        <a:cubicBezTo>
                          <a:pt x="0" y="245421"/>
                          <a:pt x="245421" y="0"/>
                          <a:pt x="548164" y="0"/>
                        </a:cubicBezTo>
                        <a:cubicBezTo>
                          <a:pt x="850906" y="0"/>
                          <a:pt x="1096328" y="245421"/>
                          <a:pt x="1096328" y="5481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" name="Freeform: Shape 11">
                    <a:extLst>
                      <a:ext uri="{FF2B5EF4-FFF2-40B4-BE49-F238E27FC236}">
                        <a16:creationId xmlns="" xmlns:a16="http://schemas.microsoft.com/office/drawing/2014/main" id="{9F1C8056-361A-4A65-9098-61D0F1829ECF}"/>
                      </a:ext>
                    </a:extLst>
                  </p:cNvPr>
                  <p:cNvSpPr/>
                  <p:nvPr/>
                </p:nvSpPr>
                <p:spPr>
                  <a:xfrm>
                    <a:off x="5589174" y="2699670"/>
                    <a:ext cx="1272254" cy="1192530"/>
                  </a:xfrm>
                  <a:custGeom>
                    <a:avLst/>
                    <a:gdLst>
                      <a:gd name="connsiteX0" fmla="*/ 615601 w 1272254"/>
                      <a:gd name="connsiteY0" fmla="*/ 1192435 h 1192530"/>
                      <a:gd name="connsiteX1" fmla="*/ 0 w 1272254"/>
                      <a:gd name="connsiteY1" fmla="*/ 576929 h 1192530"/>
                      <a:gd name="connsiteX2" fmla="*/ 576929 w 1272254"/>
                      <a:gd name="connsiteY2" fmla="*/ 0 h 1192530"/>
                      <a:gd name="connsiteX3" fmla="*/ 1117568 w 1272254"/>
                      <a:gd name="connsiteY3" fmla="*/ 540639 h 1192530"/>
                      <a:gd name="connsiteX4" fmla="*/ 610838 w 1272254"/>
                      <a:gd name="connsiteY4" fmla="*/ 1047274 h 1192530"/>
                      <a:gd name="connsiteX5" fmla="*/ 136493 w 1272254"/>
                      <a:gd name="connsiteY5" fmla="*/ 594741 h 1192530"/>
                      <a:gd name="connsiteX6" fmla="*/ 142389 w 1272254"/>
                      <a:gd name="connsiteY6" fmla="*/ 588264 h 1192530"/>
                      <a:gd name="connsiteX7" fmla="*/ 142399 w 1272254"/>
                      <a:gd name="connsiteY7" fmla="*/ 588264 h 1192530"/>
                      <a:gd name="connsiteX8" fmla="*/ 148876 w 1272254"/>
                      <a:gd name="connsiteY8" fmla="*/ 594170 h 1192530"/>
                      <a:gd name="connsiteX9" fmla="*/ 610838 w 1272254"/>
                      <a:gd name="connsiteY9" fmla="*/ 1034891 h 1192530"/>
                      <a:gd name="connsiteX10" fmla="*/ 1105186 w 1272254"/>
                      <a:gd name="connsiteY10" fmla="*/ 540639 h 1192530"/>
                      <a:gd name="connsiteX11" fmla="*/ 576929 w 1272254"/>
                      <a:gd name="connsiteY11" fmla="*/ 12383 h 1192530"/>
                      <a:gd name="connsiteX12" fmla="*/ 12383 w 1272254"/>
                      <a:gd name="connsiteY12" fmla="*/ 576929 h 1192530"/>
                      <a:gd name="connsiteX13" fmla="*/ 615601 w 1272254"/>
                      <a:gd name="connsiteY13" fmla="*/ 1180148 h 1192530"/>
                      <a:gd name="connsiteX14" fmla="*/ 1259872 w 1272254"/>
                      <a:gd name="connsiteY14" fmla="*/ 557879 h 1192530"/>
                      <a:gd name="connsiteX15" fmla="*/ 1266063 w 1272254"/>
                      <a:gd name="connsiteY15" fmla="*/ 551688 h 1192530"/>
                      <a:gd name="connsiteX16" fmla="*/ 1272254 w 1272254"/>
                      <a:gd name="connsiteY16" fmla="*/ 557879 h 1192530"/>
                      <a:gd name="connsiteX17" fmla="*/ 615601 w 1272254"/>
                      <a:gd name="connsiteY17" fmla="*/ 1192530 h 1192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72254" h="1192530">
                        <a:moveTo>
                          <a:pt x="615601" y="1192435"/>
                        </a:moveTo>
                        <a:cubicBezTo>
                          <a:pt x="275806" y="1192063"/>
                          <a:pt x="419" y="916724"/>
                          <a:pt x="0" y="576929"/>
                        </a:cubicBezTo>
                        <a:cubicBezTo>
                          <a:pt x="371" y="258452"/>
                          <a:pt x="258451" y="368"/>
                          <a:pt x="576929" y="0"/>
                        </a:cubicBezTo>
                        <a:cubicBezTo>
                          <a:pt x="875386" y="315"/>
                          <a:pt x="1117254" y="242183"/>
                          <a:pt x="1117568" y="540639"/>
                        </a:cubicBezTo>
                        <a:cubicBezTo>
                          <a:pt x="1117197" y="820331"/>
                          <a:pt x="890530" y="1046959"/>
                          <a:pt x="610838" y="1047274"/>
                        </a:cubicBezTo>
                        <a:cubicBezTo>
                          <a:pt x="357073" y="1047741"/>
                          <a:pt x="147971" y="848249"/>
                          <a:pt x="136493" y="594741"/>
                        </a:cubicBezTo>
                        <a:cubicBezTo>
                          <a:pt x="136331" y="591322"/>
                          <a:pt x="138970" y="588426"/>
                          <a:pt x="142389" y="588264"/>
                        </a:cubicBezTo>
                        <a:cubicBezTo>
                          <a:pt x="142389" y="588264"/>
                          <a:pt x="142399" y="588264"/>
                          <a:pt x="142399" y="588264"/>
                        </a:cubicBezTo>
                        <a:cubicBezTo>
                          <a:pt x="145799" y="588159"/>
                          <a:pt x="148676" y="590769"/>
                          <a:pt x="148876" y="594170"/>
                        </a:cubicBezTo>
                        <a:cubicBezTo>
                          <a:pt x="160049" y="841057"/>
                          <a:pt x="363693" y="1035349"/>
                          <a:pt x="610838" y="1034891"/>
                        </a:cubicBezTo>
                        <a:cubicBezTo>
                          <a:pt x="883606" y="1034367"/>
                          <a:pt x="1104605" y="813406"/>
                          <a:pt x="1105186" y="540639"/>
                        </a:cubicBezTo>
                        <a:cubicBezTo>
                          <a:pt x="1104871" y="249022"/>
                          <a:pt x="868547" y="12698"/>
                          <a:pt x="576929" y="12383"/>
                        </a:cubicBezTo>
                        <a:cubicBezTo>
                          <a:pt x="265290" y="12750"/>
                          <a:pt x="12754" y="265291"/>
                          <a:pt x="12383" y="576929"/>
                        </a:cubicBezTo>
                        <a:cubicBezTo>
                          <a:pt x="12754" y="909923"/>
                          <a:pt x="282607" y="1179776"/>
                          <a:pt x="615601" y="1180148"/>
                        </a:cubicBezTo>
                        <a:cubicBezTo>
                          <a:pt x="963530" y="1181653"/>
                          <a:pt x="1249290" y="905647"/>
                          <a:pt x="1259872" y="557879"/>
                        </a:cubicBezTo>
                        <a:cubicBezTo>
                          <a:pt x="1259872" y="554460"/>
                          <a:pt x="1262644" y="551688"/>
                          <a:pt x="1266063" y="551688"/>
                        </a:cubicBezTo>
                        <a:cubicBezTo>
                          <a:pt x="1269483" y="551688"/>
                          <a:pt x="1272254" y="554460"/>
                          <a:pt x="1272254" y="557879"/>
                        </a:cubicBezTo>
                        <a:cubicBezTo>
                          <a:pt x="1260091" y="911790"/>
                          <a:pt x="969721" y="1192435"/>
                          <a:pt x="615601" y="11925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2F7C1DA7-A980-4916-954C-C035A2041A07}"/>
                    </a:ext>
                  </a:extLst>
                </p:cNvPr>
                <p:cNvSpPr txBox="1"/>
                <p:nvPr/>
              </p:nvSpPr>
              <p:spPr>
                <a:xfrm>
                  <a:off x="7576788" y="3342413"/>
                  <a:ext cx="3397957" cy="5693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GB" sz="1600" b="1" dirty="0" smtClean="0">
                      <a:latin typeface="Georgia Pro Light" panose="02040302050405020303" pitchFamily="18" charset="0"/>
                    </a:rPr>
                    <a:t>Front-End: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600" dirty="0" err="1" smtClean="0">
                      <a:latin typeface="Georgia Pro Light" panose="02040302050405020303" pitchFamily="18" charset="0"/>
                    </a:rPr>
                    <a:t>ReactJS</a:t>
                  </a:r>
                  <a:r>
                    <a:rPr lang="en-GB" sz="1600" dirty="0" smtClean="0">
                      <a:latin typeface="Georgia Pro Light" panose="02040302050405020303" pitchFamily="18" charset="0"/>
                    </a:rPr>
                    <a:t> , CSS , HTML5</a:t>
                  </a:r>
                  <a:endParaRPr lang="en-GB" sz="1600" dirty="0">
                    <a:latin typeface="Georgia Pro Light" panose="02040302050405020303" pitchFamily="18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E0A8038E-D178-4D22-883C-79072151BDF6}"/>
                  </a:ext>
                </a:extLst>
              </p:cNvPr>
              <p:cNvSpPr txBox="1"/>
              <p:nvPr/>
            </p:nvSpPr>
            <p:spPr>
              <a:xfrm>
                <a:off x="6352721" y="1158494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9CC7A3D-9B3F-41A8-8790-0EB4A80B8F81}"/>
                </a:ext>
              </a:extLst>
            </p:cNvPr>
            <p:cNvGrpSpPr/>
            <p:nvPr/>
          </p:nvGrpSpPr>
          <p:grpSpPr>
            <a:xfrm>
              <a:off x="6281030" y="2826518"/>
              <a:ext cx="4705438" cy="999277"/>
              <a:chOff x="6281030" y="952807"/>
              <a:chExt cx="4705438" cy="99927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="" xmlns:a16="http://schemas.microsoft.com/office/drawing/2014/main" id="{A49E6982-AD0D-4092-BE30-8AF0960FD5A6}"/>
                  </a:ext>
                </a:extLst>
              </p:cNvPr>
              <p:cNvGrpSpPr/>
              <p:nvPr/>
            </p:nvGrpSpPr>
            <p:grpSpPr>
              <a:xfrm>
                <a:off x="6281030" y="952807"/>
                <a:ext cx="4705438" cy="999277"/>
                <a:chOff x="6281030" y="3201737"/>
                <a:chExt cx="4705438" cy="99927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="" xmlns:a16="http://schemas.microsoft.com/office/drawing/2014/main" id="{23B6FA9D-AF50-4DC2-AE19-E191019C482B}"/>
                    </a:ext>
                  </a:extLst>
                </p:cNvPr>
                <p:cNvGrpSpPr/>
                <p:nvPr/>
              </p:nvGrpSpPr>
              <p:grpSpPr>
                <a:xfrm>
                  <a:off x="6281030" y="3207087"/>
                  <a:ext cx="1098717" cy="993927"/>
                  <a:chOff x="5543169" y="2699670"/>
                  <a:chExt cx="1318259" cy="1192530"/>
                </a:xfrm>
              </p:grpSpPr>
              <p:sp>
                <p:nvSpPr>
                  <p:cNvPr id="21" name="Freeform: Shape 19">
                    <a:extLst>
                      <a:ext uri="{FF2B5EF4-FFF2-40B4-BE49-F238E27FC236}">
                        <a16:creationId xmlns="" xmlns:a16="http://schemas.microsoft.com/office/drawing/2014/main" id="{FFB1C998-7F9F-4AB0-886E-E9BEBD9198DD}"/>
                      </a:ext>
                    </a:extLst>
                  </p:cNvPr>
                  <p:cNvSpPr/>
                  <p:nvPr/>
                </p:nvSpPr>
                <p:spPr>
                  <a:xfrm>
                    <a:off x="5543169" y="2745200"/>
                    <a:ext cx="1096327" cy="1096327"/>
                  </a:xfrm>
                  <a:custGeom>
                    <a:avLst/>
                    <a:gdLst>
                      <a:gd name="connsiteX0" fmla="*/ 1096328 w 1096327"/>
                      <a:gd name="connsiteY0" fmla="*/ 548164 h 1096327"/>
                      <a:gd name="connsiteX1" fmla="*/ 548164 w 1096327"/>
                      <a:gd name="connsiteY1" fmla="*/ 1096328 h 1096327"/>
                      <a:gd name="connsiteX2" fmla="*/ 0 w 1096327"/>
                      <a:gd name="connsiteY2" fmla="*/ 548164 h 1096327"/>
                      <a:gd name="connsiteX3" fmla="*/ 548164 w 1096327"/>
                      <a:gd name="connsiteY3" fmla="*/ 0 h 1096327"/>
                      <a:gd name="connsiteX4" fmla="*/ 1096328 w 1096327"/>
                      <a:gd name="connsiteY4" fmla="*/ 548164 h 1096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6327" h="1096327">
                        <a:moveTo>
                          <a:pt x="1096328" y="548164"/>
                        </a:moveTo>
                        <a:cubicBezTo>
                          <a:pt x="1096328" y="850906"/>
                          <a:pt x="850906" y="1096328"/>
                          <a:pt x="548164" y="1096328"/>
                        </a:cubicBezTo>
                        <a:cubicBezTo>
                          <a:pt x="245421" y="1096328"/>
                          <a:pt x="0" y="850906"/>
                          <a:pt x="0" y="548164"/>
                        </a:cubicBezTo>
                        <a:cubicBezTo>
                          <a:pt x="0" y="245421"/>
                          <a:pt x="245421" y="0"/>
                          <a:pt x="548164" y="0"/>
                        </a:cubicBezTo>
                        <a:cubicBezTo>
                          <a:pt x="850906" y="0"/>
                          <a:pt x="1096328" y="245421"/>
                          <a:pt x="1096328" y="5481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0">
                    <a:extLst>
                      <a:ext uri="{FF2B5EF4-FFF2-40B4-BE49-F238E27FC236}">
                        <a16:creationId xmlns="" xmlns:a16="http://schemas.microsoft.com/office/drawing/2014/main" id="{B932943C-FD74-4E28-8369-80163F328C22}"/>
                      </a:ext>
                    </a:extLst>
                  </p:cNvPr>
                  <p:cNvSpPr/>
                  <p:nvPr/>
                </p:nvSpPr>
                <p:spPr>
                  <a:xfrm>
                    <a:off x="5589174" y="2699670"/>
                    <a:ext cx="1272254" cy="1192530"/>
                  </a:xfrm>
                  <a:custGeom>
                    <a:avLst/>
                    <a:gdLst>
                      <a:gd name="connsiteX0" fmla="*/ 615601 w 1272254"/>
                      <a:gd name="connsiteY0" fmla="*/ 1192435 h 1192530"/>
                      <a:gd name="connsiteX1" fmla="*/ 0 w 1272254"/>
                      <a:gd name="connsiteY1" fmla="*/ 576929 h 1192530"/>
                      <a:gd name="connsiteX2" fmla="*/ 576929 w 1272254"/>
                      <a:gd name="connsiteY2" fmla="*/ 0 h 1192530"/>
                      <a:gd name="connsiteX3" fmla="*/ 1117568 w 1272254"/>
                      <a:gd name="connsiteY3" fmla="*/ 540639 h 1192530"/>
                      <a:gd name="connsiteX4" fmla="*/ 610838 w 1272254"/>
                      <a:gd name="connsiteY4" fmla="*/ 1047274 h 1192530"/>
                      <a:gd name="connsiteX5" fmla="*/ 136493 w 1272254"/>
                      <a:gd name="connsiteY5" fmla="*/ 594741 h 1192530"/>
                      <a:gd name="connsiteX6" fmla="*/ 142389 w 1272254"/>
                      <a:gd name="connsiteY6" fmla="*/ 588264 h 1192530"/>
                      <a:gd name="connsiteX7" fmla="*/ 142399 w 1272254"/>
                      <a:gd name="connsiteY7" fmla="*/ 588264 h 1192530"/>
                      <a:gd name="connsiteX8" fmla="*/ 148876 w 1272254"/>
                      <a:gd name="connsiteY8" fmla="*/ 594170 h 1192530"/>
                      <a:gd name="connsiteX9" fmla="*/ 610838 w 1272254"/>
                      <a:gd name="connsiteY9" fmla="*/ 1034891 h 1192530"/>
                      <a:gd name="connsiteX10" fmla="*/ 1105186 w 1272254"/>
                      <a:gd name="connsiteY10" fmla="*/ 540639 h 1192530"/>
                      <a:gd name="connsiteX11" fmla="*/ 576929 w 1272254"/>
                      <a:gd name="connsiteY11" fmla="*/ 12383 h 1192530"/>
                      <a:gd name="connsiteX12" fmla="*/ 12383 w 1272254"/>
                      <a:gd name="connsiteY12" fmla="*/ 576929 h 1192530"/>
                      <a:gd name="connsiteX13" fmla="*/ 615601 w 1272254"/>
                      <a:gd name="connsiteY13" fmla="*/ 1180148 h 1192530"/>
                      <a:gd name="connsiteX14" fmla="*/ 1259872 w 1272254"/>
                      <a:gd name="connsiteY14" fmla="*/ 557879 h 1192530"/>
                      <a:gd name="connsiteX15" fmla="*/ 1266063 w 1272254"/>
                      <a:gd name="connsiteY15" fmla="*/ 551688 h 1192530"/>
                      <a:gd name="connsiteX16" fmla="*/ 1272254 w 1272254"/>
                      <a:gd name="connsiteY16" fmla="*/ 557879 h 1192530"/>
                      <a:gd name="connsiteX17" fmla="*/ 615601 w 1272254"/>
                      <a:gd name="connsiteY17" fmla="*/ 1192530 h 1192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72254" h="1192530">
                        <a:moveTo>
                          <a:pt x="615601" y="1192435"/>
                        </a:moveTo>
                        <a:cubicBezTo>
                          <a:pt x="275806" y="1192063"/>
                          <a:pt x="419" y="916724"/>
                          <a:pt x="0" y="576929"/>
                        </a:cubicBezTo>
                        <a:cubicBezTo>
                          <a:pt x="371" y="258452"/>
                          <a:pt x="258451" y="368"/>
                          <a:pt x="576929" y="0"/>
                        </a:cubicBezTo>
                        <a:cubicBezTo>
                          <a:pt x="875386" y="315"/>
                          <a:pt x="1117254" y="242183"/>
                          <a:pt x="1117568" y="540639"/>
                        </a:cubicBezTo>
                        <a:cubicBezTo>
                          <a:pt x="1117197" y="820331"/>
                          <a:pt x="890530" y="1046959"/>
                          <a:pt x="610838" y="1047274"/>
                        </a:cubicBezTo>
                        <a:cubicBezTo>
                          <a:pt x="357073" y="1047741"/>
                          <a:pt x="147971" y="848249"/>
                          <a:pt x="136493" y="594741"/>
                        </a:cubicBezTo>
                        <a:cubicBezTo>
                          <a:pt x="136331" y="591322"/>
                          <a:pt x="138970" y="588426"/>
                          <a:pt x="142389" y="588264"/>
                        </a:cubicBezTo>
                        <a:cubicBezTo>
                          <a:pt x="142389" y="588264"/>
                          <a:pt x="142399" y="588264"/>
                          <a:pt x="142399" y="588264"/>
                        </a:cubicBezTo>
                        <a:cubicBezTo>
                          <a:pt x="145799" y="588159"/>
                          <a:pt x="148676" y="590769"/>
                          <a:pt x="148876" y="594170"/>
                        </a:cubicBezTo>
                        <a:cubicBezTo>
                          <a:pt x="160049" y="841057"/>
                          <a:pt x="363693" y="1035349"/>
                          <a:pt x="610838" y="1034891"/>
                        </a:cubicBezTo>
                        <a:cubicBezTo>
                          <a:pt x="883606" y="1034367"/>
                          <a:pt x="1104605" y="813406"/>
                          <a:pt x="1105186" y="540639"/>
                        </a:cubicBezTo>
                        <a:cubicBezTo>
                          <a:pt x="1104871" y="249022"/>
                          <a:pt x="868547" y="12698"/>
                          <a:pt x="576929" y="12383"/>
                        </a:cubicBezTo>
                        <a:cubicBezTo>
                          <a:pt x="265290" y="12750"/>
                          <a:pt x="12754" y="265291"/>
                          <a:pt x="12383" y="576929"/>
                        </a:cubicBezTo>
                        <a:cubicBezTo>
                          <a:pt x="12754" y="909923"/>
                          <a:pt x="282607" y="1179776"/>
                          <a:pt x="615601" y="1180148"/>
                        </a:cubicBezTo>
                        <a:cubicBezTo>
                          <a:pt x="963530" y="1181653"/>
                          <a:pt x="1249290" y="905647"/>
                          <a:pt x="1259872" y="557879"/>
                        </a:cubicBezTo>
                        <a:cubicBezTo>
                          <a:pt x="1259872" y="554460"/>
                          <a:pt x="1262644" y="551688"/>
                          <a:pt x="1266063" y="551688"/>
                        </a:cubicBezTo>
                        <a:cubicBezTo>
                          <a:pt x="1269483" y="551688"/>
                          <a:pt x="1272254" y="554460"/>
                          <a:pt x="1272254" y="557879"/>
                        </a:cubicBezTo>
                        <a:cubicBezTo>
                          <a:pt x="1260091" y="911790"/>
                          <a:pt x="969721" y="1192435"/>
                          <a:pt x="615601" y="11925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190085AA-E9EE-4FBC-BD73-3F4F44795794}"/>
                    </a:ext>
                  </a:extLst>
                </p:cNvPr>
                <p:cNvSpPr txBox="1"/>
                <p:nvPr/>
              </p:nvSpPr>
              <p:spPr>
                <a:xfrm>
                  <a:off x="7588511" y="3201737"/>
                  <a:ext cx="3397957" cy="8925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 smtClean="0">
                      <a:latin typeface="Georgia Pro Light"/>
                    </a:rPr>
                    <a:t>Backend: 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600" dirty="0" smtClean="0">
                      <a:latin typeface="Georgia Pro Light"/>
                    </a:rPr>
                    <a:t>J2EE 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600" dirty="0" smtClean="0">
                      <a:latin typeface="Georgia Pro Light"/>
                    </a:rPr>
                    <a:t>Java Spring Boot API</a:t>
                  </a:r>
                  <a:endParaRPr lang="en-US" sz="1600" dirty="0">
                    <a:latin typeface="Georgia Pro Light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E2359C7-7A6D-444B-A90A-D47EB99D9293}"/>
                  </a:ext>
                </a:extLst>
              </p:cNvPr>
              <p:cNvSpPr txBox="1"/>
              <p:nvPr/>
            </p:nvSpPr>
            <p:spPr>
              <a:xfrm>
                <a:off x="6352721" y="1158494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8AEB6F77-3088-4A1E-B832-C55BD4D501A4}"/>
                </a:ext>
              </a:extLst>
            </p:cNvPr>
            <p:cNvGrpSpPr/>
            <p:nvPr/>
          </p:nvGrpSpPr>
          <p:grpSpPr>
            <a:xfrm>
              <a:off x="6281030" y="4705579"/>
              <a:ext cx="4740607" cy="993927"/>
              <a:chOff x="6281030" y="958157"/>
              <a:chExt cx="4740607" cy="99392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="" xmlns:a16="http://schemas.microsoft.com/office/drawing/2014/main" id="{236EDB3B-C488-405F-9AE1-34C3D048C463}"/>
                  </a:ext>
                </a:extLst>
              </p:cNvPr>
              <p:cNvGrpSpPr/>
              <p:nvPr/>
            </p:nvGrpSpPr>
            <p:grpSpPr>
              <a:xfrm>
                <a:off x="6281030" y="958157"/>
                <a:ext cx="4740607" cy="993927"/>
                <a:chOff x="6281030" y="3207087"/>
                <a:chExt cx="4740607" cy="993927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="" xmlns:a16="http://schemas.microsoft.com/office/drawing/2014/main" id="{DD14B60F-422A-4FA7-A14A-BE4A40A7B084}"/>
                    </a:ext>
                  </a:extLst>
                </p:cNvPr>
                <p:cNvGrpSpPr/>
                <p:nvPr/>
              </p:nvGrpSpPr>
              <p:grpSpPr>
                <a:xfrm>
                  <a:off x="6281030" y="3207087"/>
                  <a:ext cx="1098717" cy="993927"/>
                  <a:chOff x="5543169" y="2699670"/>
                  <a:chExt cx="1318259" cy="1192530"/>
                </a:xfrm>
              </p:grpSpPr>
              <p:sp>
                <p:nvSpPr>
                  <p:cNvPr id="15" name="Freeform: Shape 26">
                    <a:extLst>
                      <a:ext uri="{FF2B5EF4-FFF2-40B4-BE49-F238E27FC236}">
                        <a16:creationId xmlns="" xmlns:a16="http://schemas.microsoft.com/office/drawing/2014/main" id="{72927811-934A-4565-B86A-6252C21D4E51}"/>
                      </a:ext>
                    </a:extLst>
                  </p:cNvPr>
                  <p:cNvSpPr/>
                  <p:nvPr/>
                </p:nvSpPr>
                <p:spPr>
                  <a:xfrm>
                    <a:off x="5543169" y="2745200"/>
                    <a:ext cx="1096327" cy="1096327"/>
                  </a:xfrm>
                  <a:custGeom>
                    <a:avLst/>
                    <a:gdLst>
                      <a:gd name="connsiteX0" fmla="*/ 1096328 w 1096327"/>
                      <a:gd name="connsiteY0" fmla="*/ 548164 h 1096327"/>
                      <a:gd name="connsiteX1" fmla="*/ 548164 w 1096327"/>
                      <a:gd name="connsiteY1" fmla="*/ 1096328 h 1096327"/>
                      <a:gd name="connsiteX2" fmla="*/ 0 w 1096327"/>
                      <a:gd name="connsiteY2" fmla="*/ 548164 h 1096327"/>
                      <a:gd name="connsiteX3" fmla="*/ 548164 w 1096327"/>
                      <a:gd name="connsiteY3" fmla="*/ 0 h 1096327"/>
                      <a:gd name="connsiteX4" fmla="*/ 1096328 w 1096327"/>
                      <a:gd name="connsiteY4" fmla="*/ 548164 h 1096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6327" h="1096327">
                        <a:moveTo>
                          <a:pt x="1096328" y="548164"/>
                        </a:moveTo>
                        <a:cubicBezTo>
                          <a:pt x="1096328" y="850906"/>
                          <a:pt x="850906" y="1096328"/>
                          <a:pt x="548164" y="1096328"/>
                        </a:cubicBezTo>
                        <a:cubicBezTo>
                          <a:pt x="245421" y="1096328"/>
                          <a:pt x="0" y="850906"/>
                          <a:pt x="0" y="548164"/>
                        </a:cubicBezTo>
                        <a:cubicBezTo>
                          <a:pt x="0" y="245421"/>
                          <a:pt x="245421" y="0"/>
                          <a:pt x="548164" y="0"/>
                        </a:cubicBezTo>
                        <a:cubicBezTo>
                          <a:pt x="850906" y="0"/>
                          <a:pt x="1096328" y="245421"/>
                          <a:pt x="1096328" y="5481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" name="Freeform: Shape 27">
                    <a:extLst>
                      <a:ext uri="{FF2B5EF4-FFF2-40B4-BE49-F238E27FC236}">
                        <a16:creationId xmlns="" xmlns:a16="http://schemas.microsoft.com/office/drawing/2014/main" id="{C453E2EB-AECD-4FDB-84A1-1BC071294AAD}"/>
                      </a:ext>
                    </a:extLst>
                  </p:cNvPr>
                  <p:cNvSpPr/>
                  <p:nvPr/>
                </p:nvSpPr>
                <p:spPr>
                  <a:xfrm>
                    <a:off x="5589174" y="2699670"/>
                    <a:ext cx="1272254" cy="1192530"/>
                  </a:xfrm>
                  <a:custGeom>
                    <a:avLst/>
                    <a:gdLst>
                      <a:gd name="connsiteX0" fmla="*/ 615601 w 1272254"/>
                      <a:gd name="connsiteY0" fmla="*/ 1192435 h 1192530"/>
                      <a:gd name="connsiteX1" fmla="*/ 0 w 1272254"/>
                      <a:gd name="connsiteY1" fmla="*/ 576929 h 1192530"/>
                      <a:gd name="connsiteX2" fmla="*/ 576929 w 1272254"/>
                      <a:gd name="connsiteY2" fmla="*/ 0 h 1192530"/>
                      <a:gd name="connsiteX3" fmla="*/ 1117568 w 1272254"/>
                      <a:gd name="connsiteY3" fmla="*/ 540639 h 1192530"/>
                      <a:gd name="connsiteX4" fmla="*/ 610838 w 1272254"/>
                      <a:gd name="connsiteY4" fmla="*/ 1047274 h 1192530"/>
                      <a:gd name="connsiteX5" fmla="*/ 136493 w 1272254"/>
                      <a:gd name="connsiteY5" fmla="*/ 594741 h 1192530"/>
                      <a:gd name="connsiteX6" fmla="*/ 142389 w 1272254"/>
                      <a:gd name="connsiteY6" fmla="*/ 588264 h 1192530"/>
                      <a:gd name="connsiteX7" fmla="*/ 142399 w 1272254"/>
                      <a:gd name="connsiteY7" fmla="*/ 588264 h 1192530"/>
                      <a:gd name="connsiteX8" fmla="*/ 148876 w 1272254"/>
                      <a:gd name="connsiteY8" fmla="*/ 594170 h 1192530"/>
                      <a:gd name="connsiteX9" fmla="*/ 610838 w 1272254"/>
                      <a:gd name="connsiteY9" fmla="*/ 1034891 h 1192530"/>
                      <a:gd name="connsiteX10" fmla="*/ 1105186 w 1272254"/>
                      <a:gd name="connsiteY10" fmla="*/ 540639 h 1192530"/>
                      <a:gd name="connsiteX11" fmla="*/ 576929 w 1272254"/>
                      <a:gd name="connsiteY11" fmla="*/ 12383 h 1192530"/>
                      <a:gd name="connsiteX12" fmla="*/ 12383 w 1272254"/>
                      <a:gd name="connsiteY12" fmla="*/ 576929 h 1192530"/>
                      <a:gd name="connsiteX13" fmla="*/ 615601 w 1272254"/>
                      <a:gd name="connsiteY13" fmla="*/ 1180148 h 1192530"/>
                      <a:gd name="connsiteX14" fmla="*/ 1259872 w 1272254"/>
                      <a:gd name="connsiteY14" fmla="*/ 557879 h 1192530"/>
                      <a:gd name="connsiteX15" fmla="*/ 1266063 w 1272254"/>
                      <a:gd name="connsiteY15" fmla="*/ 551688 h 1192530"/>
                      <a:gd name="connsiteX16" fmla="*/ 1272254 w 1272254"/>
                      <a:gd name="connsiteY16" fmla="*/ 557879 h 1192530"/>
                      <a:gd name="connsiteX17" fmla="*/ 615601 w 1272254"/>
                      <a:gd name="connsiteY17" fmla="*/ 1192530 h 1192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72254" h="1192530">
                        <a:moveTo>
                          <a:pt x="615601" y="1192435"/>
                        </a:moveTo>
                        <a:cubicBezTo>
                          <a:pt x="275806" y="1192063"/>
                          <a:pt x="419" y="916724"/>
                          <a:pt x="0" y="576929"/>
                        </a:cubicBezTo>
                        <a:cubicBezTo>
                          <a:pt x="371" y="258452"/>
                          <a:pt x="258451" y="368"/>
                          <a:pt x="576929" y="0"/>
                        </a:cubicBezTo>
                        <a:cubicBezTo>
                          <a:pt x="875386" y="315"/>
                          <a:pt x="1117254" y="242183"/>
                          <a:pt x="1117568" y="540639"/>
                        </a:cubicBezTo>
                        <a:cubicBezTo>
                          <a:pt x="1117197" y="820331"/>
                          <a:pt x="890530" y="1046959"/>
                          <a:pt x="610838" y="1047274"/>
                        </a:cubicBezTo>
                        <a:cubicBezTo>
                          <a:pt x="357073" y="1047741"/>
                          <a:pt x="147971" y="848249"/>
                          <a:pt x="136493" y="594741"/>
                        </a:cubicBezTo>
                        <a:cubicBezTo>
                          <a:pt x="136331" y="591322"/>
                          <a:pt x="138970" y="588426"/>
                          <a:pt x="142389" y="588264"/>
                        </a:cubicBezTo>
                        <a:cubicBezTo>
                          <a:pt x="142389" y="588264"/>
                          <a:pt x="142399" y="588264"/>
                          <a:pt x="142399" y="588264"/>
                        </a:cubicBezTo>
                        <a:cubicBezTo>
                          <a:pt x="145799" y="588159"/>
                          <a:pt x="148676" y="590769"/>
                          <a:pt x="148876" y="594170"/>
                        </a:cubicBezTo>
                        <a:cubicBezTo>
                          <a:pt x="160049" y="841057"/>
                          <a:pt x="363693" y="1035349"/>
                          <a:pt x="610838" y="1034891"/>
                        </a:cubicBezTo>
                        <a:cubicBezTo>
                          <a:pt x="883606" y="1034367"/>
                          <a:pt x="1104605" y="813406"/>
                          <a:pt x="1105186" y="540639"/>
                        </a:cubicBezTo>
                        <a:cubicBezTo>
                          <a:pt x="1104871" y="249022"/>
                          <a:pt x="868547" y="12698"/>
                          <a:pt x="576929" y="12383"/>
                        </a:cubicBezTo>
                        <a:cubicBezTo>
                          <a:pt x="265290" y="12750"/>
                          <a:pt x="12754" y="265291"/>
                          <a:pt x="12383" y="576929"/>
                        </a:cubicBezTo>
                        <a:cubicBezTo>
                          <a:pt x="12754" y="909923"/>
                          <a:pt x="282607" y="1179776"/>
                          <a:pt x="615601" y="1180148"/>
                        </a:cubicBezTo>
                        <a:cubicBezTo>
                          <a:pt x="963530" y="1181653"/>
                          <a:pt x="1249290" y="905647"/>
                          <a:pt x="1259872" y="557879"/>
                        </a:cubicBezTo>
                        <a:cubicBezTo>
                          <a:pt x="1259872" y="554460"/>
                          <a:pt x="1262644" y="551688"/>
                          <a:pt x="1266063" y="551688"/>
                        </a:cubicBezTo>
                        <a:cubicBezTo>
                          <a:pt x="1269483" y="551688"/>
                          <a:pt x="1272254" y="554460"/>
                          <a:pt x="1272254" y="557879"/>
                        </a:cubicBezTo>
                        <a:cubicBezTo>
                          <a:pt x="1260091" y="911790"/>
                          <a:pt x="969721" y="1192435"/>
                          <a:pt x="615601" y="11925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92A26799-D7B2-4684-B32C-E1DFD3FE1078}"/>
                    </a:ext>
                  </a:extLst>
                </p:cNvPr>
                <p:cNvSpPr txBox="1"/>
                <p:nvPr/>
              </p:nvSpPr>
              <p:spPr>
                <a:xfrm>
                  <a:off x="7623680" y="3361257"/>
                  <a:ext cx="3397957" cy="5693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 smtClean="0">
                      <a:latin typeface="Georgia Pro Light"/>
                    </a:rPr>
                    <a:t>Database:</a:t>
                  </a:r>
                  <a:endParaRPr lang="en-US" sz="1600" b="1" dirty="0">
                    <a:latin typeface="Georgia Pro Light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GB" sz="1600" dirty="0" smtClean="0">
                      <a:latin typeface="Georgia Pro Light"/>
                    </a:rPr>
                    <a:t>MYSQL </a:t>
                  </a:r>
                  <a:endParaRPr lang="en-US" sz="1600" dirty="0">
                    <a:latin typeface="Georgia Pro Light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67B65CD0-742B-4A1D-B8F9-A513CD655657}"/>
                  </a:ext>
                </a:extLst>
              </p:cNvPr>
              <p:cNvSpPr txBox="1"/>
              <p:nvPr/>
            </p:nvSpPr>
            <p:spPr>
              <a:xfrm>
                <a:off x="6352721" y="1158494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Georgia Pro" panose="02040802050405020203" pitchFamily="18" charset="0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58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213;p8"/>
          <p:cNvSpPr txBox="1">
            <a:spLocks/>
          </p:cNvSpPr>
          <p:nvPr/>
        </p:nvSpPr>
        <p:spPr>
          <a:xfrm>
            <a:off x="451077" y="2743196"/>
            <a:ext cx="4765692" cy="194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B43512"/>
              </a:buClr>
              <a:buSzPts val="3600"/>
              <a:buFont typeface="Times New Roman"/>
              <a:buNone/>
            </a:pPr>
            <a: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E-R Diagram:</a:t>
            </a:r>
            <a:endParaRPr lang="en-US" b="1" dirty="0"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C:\Users\ppp\AppData\Local\Packages\Microsoft.Windows.Photos_8wekyb3d8bbwe\TempState\ShareServiceTempFolder\ER3Ddiagram.jpgD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08" y="1220639"/>
            <a:ext cx="5624195" cy="4252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8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220;p9"/>
          <p:cNvSpPr txBox="1">
            <a:spLocks/>
          </p:cNvSpPr>
          <p:nvPr/>
        </p:nvSpPr>
        <p:spPr>
          <a:xfrm>
            <a:off x="659853" y="2148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C0C0C"/>
              </a:buClr>
              <a:buSzPts val="3600"/>
              <a:buFont typeface="Times New Roman"/>
              <a:buNone/>
            </a:pPr>
            <a:r>
              <a:rPr lang="en-US" dirty="0" smtClean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 smtClean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13;p8"/>
          <p:cNvSpPr txBox="1">
            <a:spLocks/>
          </p:cNvSpPr>
          <p:nvPr/>
        </p:nvSpPr>
        <p:spPr>
          <a:xfrm>
            <a:off x="451077" y="2743196"/>
            <a:ext cx="4765692" cy="194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B43512"/>
              </a:buClr>
              <a:buSzPts val="3600"/>
              <a:buFont typeface="Times New Roman"/>
              <a:buNone/>
            </a:pPr>
            <a: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Database </a:t>
            </a:r>
            <a:r>
              <a:rPr lang="en-US" b="1" dirty="0" err="1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Genrated</a:t>
            </a:r>
            <a:endParaRPr lang="en-US" b="1" dirty="0" smtClean="0"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0"/>
              </a:spcBef>
              <a:buClr>
                <a:srgbClr val="B43512"/>
              </a:buClr>
              <a:buSzPts val="3600"/>
              <a:buFont typeface="Times New Roman"/>
              <a:buNone/>
            </a:pPr>
            <a:r>
              <a:rPr lang="en-US" b="1" dirty="0" smtClean="0"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E-R Diagram:</a:t>
            </a:r>
            <a:endParaRPr lang="en-US" b="1" dirty="0"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 descr="C:\Users\ppp\Downloads\WhatsApp Image 2024-02-20 at 1.40.20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357" y="1186180"/>
            <a:ext cx="5984875" cy="448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6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Google Shape;226;p10"/>
          <p:cNvSpPr txBox="1">
            <a:spLocks/>
          </p:cNvSpPr>
          <p:nvPr/>
        </p:nvSpPr>
        <p:spPr>
          <a:xfrm>
            <a:off x="989838" y="300235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C0C0C"/>
              </a:buClr>
              <a:buSzPts val="3600"/>
              <a:buFont typeface="Times New Roman"/>
              <a:buNone/>
            </a:pPr>
            <a:r>
              <a:rPr lang="en-US" b="1" dirty="0" smtClean="0">
                <a:solidFill>
                  <a:srgbClr val="0C0C0C"/>
                </a:solidFill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Use Case:</a:t>
            </a:r>
            <a:endParaRPr lang="en-US" b="1" dirty="0">
              <a:solidFill>
                <a:srgbClr val="0C0C0C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 descr="C:\Users\ppp\AppData\Local\Packages\Microsoft.Windows.Photos_8wekyb3d8bbwe\TempState\ShareServiceTempFolder\UseCase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85" y="1347082"/>
            <a:ext cx="4201160" cy="4779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6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1638B3-D360-42A3-A6FB-19C352B86009}"/>
              </a:ext>
            </a:extLst>
          </p:cNvPr>
          <p:cNvSpPr/>
          <p:nvPr/>
        </p:nvSpPr>
        <p:spPr>
          <a:xfrm>
            <a:off x="0" y="0"/>
            <a:ext cx="55728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97D1BE25-5A80-436A-9EAC-8CF51F6763E3}"/>
              </a:ext>
            </a:extLst>
          </p:cNvPr>
          <p:cNvSpPr/>
          <p:nvPr/>
        </p:nvSpPr>
        <p:spPr>
          <a:xfrm>
            <a:off x="158579" y="154460"/>
            <a:ext cx="11874843" cy="6549081"/>
          </a:xfrm>
          <a:prstGeom prst="frame">
            <a:avLst>
              <a:gd name="adj1" fmla="val 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232;p14"/>
          <p:cNvSpPr txBox="1">
            <a:spLocks/>
          </p:cNvSpPr>
          <p:nvPr/>
        </p:nvSpPr>
        <p:spPr>
          <a:xfrm>
            <a:off x="865726" y="24964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C0C0C"/>
              </a:buClr>
              <a:buSzPts val="3600"/>
              <a:buFont typeface="Times New Roman"/>
              <a:buNone/>
            </a:pPr>
            <a:r>
              <a:rPr lang="en-US" b="1" dirty="0" smtClean="0">
                <a:solidFill>
                  <a:srgbClr val="0C0C0C"/>
                </a:solidFill>
                <a:latin typeface="Footlight MT Light" pitchFamily="18" charset="0"/>
                <a:ea typeface="Times New Roman"/>
                <a:cs typeface="Times New Roman"/>
                <a:sym typeface="Times New Roman"/>
              </a:rPr>
              <a:t>DFD  diagrams : </a:t>
            </a:r>
            <a:endParaRPr lang="en-US" b="1" dirty="0">
              <a:solidFill>
                <a:srgbClr val="0C0C0C"/>
              </a:solidFill>
              <a:latin typeface="Footlight MT Light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C:\Users\ppp\AppData\Local\Packages\Microsoft.Windows.Photos_8wekyb3d8bbwe\TempState\ShareServiceTempFolder\DFDFinal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44" y="471714"/>
            <a:ext cx="3193142" cy="5914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8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602</Words>
  <Application>Microsoft Office PowerPoint</Application>
  <PresentationFormat>Custom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ppp</cp:lastModifiedBy>
  <cp:revision>46</cp:revision>
  <dcterms:created xsi:type="dcterms:W3CDTF">2021-12-10T05:21:41Z</dcterms:created>
  <dcterms:modified xsi:type="dcterms:W3CDTF">2024-02-21T05:18:55Z</dcterms:modified>
</cp:coreProperties>
</file>