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7" r:id="rId2"/>
    <p:sldId id="258" r:id="rId3"/>
    <p:sldId id="259" r:id="rId4"/>
    <p:sldId id="260" r:id="rId5"/>
    <p:sldId id="261" r:id="rId6"/>
    <p:sldId id="285" r:id="rId7"/>
    <p:sldId id="286" r:id="rId8"/>
    <p:sldId id="264" r:id="rId9"/>
    <p:sldId id="265" r:id="rId10"/>
    <p:sldId id="266" r:id="rId11"/>
    <p:sldId id="268" r:id="rId12"/>
    <p:sldId id="269" r:id="rId13"/>
    <p:sldId id="270" r:id="rId14"/>
    <p:sldId id="281" r:id="rId15"/>
    <p:sldId id="282" r:id="rId16"/>
    <p:sldId id="276" r:id="rId17"/>
    <p:sldId id="277" r:id="rId18"/>
    <p:sldId id="278" r:id="rId19"/>
    <p:sldId id="279" r:id="rId20"/>
    <p:sldId id="280" r:id="rId21"/>
  </p:sldIdLst>
  <p:sldSz cx="9144000" cy="5143500" type="screen16x9"/>
  <p:notesSz cx="6858000" cy="9144000"/>
  <p:embeddedFontLst>
    <p:embeddedFont>
      <p:font typeface="Bebas Neue" panose="020B0606020202050201" pitchFamily="34" charset="0"/>
      <p:regular r:id="rId23"/>
    </p:embeddedFont>
    <p:embeddedFont>
      <p:font typeface="Mulish" panose="020B0604020202020204" charset="0"/>
      <p:regular r:id="rId24"/>
    </p:embeddedFont>
    <p:embeddedFont>
      <p:font typeface="Quicksand" panose="020B0604020202020204" charset="0"/>
      <p:regular r:id="rId25"/>
      <p:bold r:id="rId26"/>
    </p:embeddedFont>
    <p:embeddedFont>
      <p:font typeface="Quicksand SemiBold" panose="020B060402020202020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38"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1:25:40.321"/>
    </inkml:context>
    <inkml:brush xml:id="br0">
      <inkml:brushProperty name="width" value="0.05" units="cm"/>
      <inkml:brushProperty name="height" value="0.05" units="cm"/>
      <inkml:brushProperty name="color" value="#F8F8F8"/>
      <inkml:brushProperty name="ignorePressure" value="1"/>
    </inkml:brush>
  </inkml:definitions>
  <inkml:trace contextRef="#ctx0" brushRef="#br0">1 0,'2329'2329,"-3704"-3703,3357 3356,-2865-2865,1438 1438,-1816-1816,2188 2188,-1757-1757,831 831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11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11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1048589" name="Google Shape;6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6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0657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048928" name="Google Shape;1183;g11fe56b4f2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29" name="Google Shape;1184;g11fe56b4f2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1048625" name="Google Shape;626;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6" name="Google Shape;62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1048657" name="Google Shape;643;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8" name="Google Shape;644;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1048685" name="Google Shape;693;g1a1f5b9b70d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6" name="Google Shape;694;g1a1f5b9b70d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1048716" name="Google Shape;729;g1a9377f082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7" name="Google Shape;730;g1a9377f082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1048756" name="Google Shape;736;g1a1f5b9b70d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57" name="Google Shape;737;g1a1f5b9b70d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48842" name="Google Shape;1072;g1a9377f082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43" name="Google Shape;1073;g1a9377f08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048846" name="Google Shape;1156;g1a1f5b9b70d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47" name="Google Shape;1157;g1a1f5b9b70d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048867" name="Google Shape;1164;g11ea0acc3c9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68" name="Google Shape;1165;g11ea0acc3c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048578" name="Google Shape;9;p2"/>
          <p:cNvSpPr txBox="1">
            <a:spLocks noGrp="1"/>
          </p:cNvSpPr>
          <p:nvPr>
            <p:ph type="ctrTitle"/>
          </p:nvPr>
        </p:nvSpPr>
        <p:spPr>
          <a:xfrm>
            <a:off x="1034850" y="995738"/>
            <a:ext cx="7074300" cy="22428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48579" name="Google Shape;10;p2"/>
          <p:cNvSpPr txBox="1">
            <a:spLocks noGrp="1"/>
          </p:cNvSpPr>
          <p:nvPr>
            <p:ph type="subTitle" idx="1"/>
          </p:nvPr>
        </p:nvSpPr>
        <p:spPr>
          <a:xfrm>
            <a:off x="1034850" y="3583825"/>
            <a:ext cx="7074300" cy="4938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1" name="Google Shape;11;p2"/>
          <p:cNvGrpSpPr/>
          <p:nvPr/>
        </p:nvGrpSpPr>
        <p:grpSpPr>
          <a:xfrm>
            <a:off x="8111412" y="4505636"/>
            <a:ext cx="634966" cy="349424"/>
            <a:chOff x="-2568200" y="141125"/>
            <a:chExt cx="1136100" cy="625200"/>
          </a:xfrm>
        </p:grpSpPr>
        <p:sp>
          <p:nvSpPr>
            <p:cNvPr id="1048580" name="Google Shape;12;p2"/>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3;p2"/>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2" name="Google Shape;14;p2"/>
          <p:cNvSpPr/>
          <p:nvPr/>
        </p:nvSpPr>
        <p:spPr>
          <a:xfrm>
            <a:off x="8314594" y="4345288"/>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5;p2"/>
          <p:cNvSpPr/>
          <p:nvPr/>
        </p:nvSpPr>
        <p:spPr>
          <a:xfrm>
            <a:off x="4370850" y="4422900"/>
            <a:ext cx="402300" cy="402300"/>
          </a:xfrm>
          <a:prstGeom prst="star12">
            <a:avLst>
              <a:gd name="adj" fmla="val 14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8" name="Google Shape;16;p2"/>
          <p:cNvCxnSpPr>
            <a:cxnSpLocks/>
            <a:stCxn id="1048582" idx="0"/>
          </p:cNvCxnSpPr>
          <p:nvPr/>
        </p:nvCxnSpPr>
        <p:spPr>
          <a:xfrm rot="10800000">
            <a:off x="8428894" y="534988"/>
            <a:ext cx="0" cy="3810300"/>
          </a:xfrm>
          <a:prstGeom prst="straightConnector1">
            <a:avLst/>
          </a:prstGeom>
          <a:noFill/>
          <a:ln w="9525" cap="flat" cmpd="sng">
            <a:solidFill>
              <a:schemeClr val="lt2"/>
            </a:solidFill>
            <a:prstDash val="solid"/>
            <a:round/>
            <a:headEnd type="none" w="med" len="med"/>
            <a:tailEnd type="diamond" w="med" len="med"/>
          </a:ln>
        </p:spPr>
      </p:cxnSp>
      <p:grpSp>
        <p:nvGrpSpPr>
          <p:cNvPr id="42" name="Google Shape;17;p2"/>
          <p:cNvGrpSpPr/>
          <p:nvPr/>
        </p:nvGrpSpPr>
        <p:grpSpPr>
          <a:xfrm rot="10800000" flipH="1">
            <a:off x="397625" y="288438"/>
            <a:ext cx="634966" cy="349424"/>
            <a:chOff x="-2568200" y="141125"/>
            <a:chExt cx="1136100" cy="625200"/>
          </a:xfrm>
        </p:grpSpPr>
        <p:sp>
          <p:nvSpPr>
            <p:cNvPr id="1048584" name="Google Shape;18;p2"/>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5" name="Google Shape;19;p2"/>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6" name="Google Shape;20;p2"/>
          <p:cNvSpPr/>
          <p:nvPr/>
        </p:nvSpPr>
        <p:spPr>
          <a:xfrm rot="10800000" flipH="1">
            <a:off x="600806" y="569610"/>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9" name="Google Shape;21;p2"/>
          <p:cNvCxnSpPr>
            <a:cxnSpLocks/>
            <a:stCxn id="1048586" idx="0"/>
          </p:cNvCxnSpPr>
          <p:nvPr/>
        </p:nvCxnSpPr>
        <p:spPr>
          <a:xfrm>
            <a:off x="715106" y="798210"/>
            <a:ext cx="0" cy="381030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4"/>
        <p:cNvGrpSpPr/>
        <p:nvPr/>
      </p:nvGrpSpPr>
      <p:grpSpPr>
        <a:xfrm>
          <a:off x="0" y="0"/>
          <a:ext cx="0" cy="0"/>
          <a:chOff x="0" y="0"/>
          <a:chExt cx="0" cy="0"/>
        </a:xfrm>
      </p:grpSpPr>
      <p:grpSp>
        <p:nvGrpSpPr>
          <p:cNvPr id="79" name="Google Shape;205;p11"/>
          <p:cNvGrpSpPr/>
          <p:nvPr/>
        </p:nvGrpSpPr>
        <p:grpSpPr>
          <a:xfrm>
            <a:off x="293385" y="113292"/>
            <a:ext cx="843417" cy="843417"/>
            <a:chOff x="1329987" y="-141860"/>
            <a:chExt cx="1137600" cy="1137600"/>
          </a:xfrm>
        </p:grpSpPr>
        <p:sp>
          <p:nvSpPr>
            <p:cNvPr id="1048706" name="Google Shape;206;p11"/>
            <p:cNvSpPr/>
            <p:nvPr/>
          </p:nvSpPr>
          <p:spPr>
            <a:xfrm rot="-2700000" flipH="1">
              <a:off x="1330697" y="190625"/>
              <a:ext cx="1136179" cy="4726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207;p11"/>
            <p:cNvSpPr/>
            <p:nvPr/>
          </p:nvSpPr>
          <p:spPr>
            <a:xfrm rot="2700000">
              <a:off x="1330697" y="190625"/>
              <a:ext cx="1136179" cy="4726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08;p11"/>
          <p:cNvGrpSpPr/>
          <p:nvPr/>
        </p:nvGrpSpPr>
        <p:grpSpPr>
          <a:xfrm>
            <a:off x="8007197" y="4186792"/>
            <a:ext cx="843417" cy="843417"/>
            <a:chOff x="1329987" y="-141860"/>
            <a:chExt cx="1137600" cy="1137600"/>
          </a:xfrm>
        </p:grpSpPr>
        <p:sp>
          <p:nvSpPr>
            <p:cNvPr id="1048708" name="Google Shape;209;p11"/>
            <p:cNvSpPr/>
            <p:nvPr/>
          </p:nvSpPr>
          <p:spPr>
            <a:xfrm rot="-2700000" flipH="1">
              <a:off x="1330697" y="190625"/>
              <a:ext cx="1136179" cy="4726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210;p11"/>
            <p:cNvSpPr/>
            <p:nvPr/>
          </p:nvSpPr>
          <p:spPr>
            <a:xfrm rot="2700000">
              <a:off x="1330697" y="190625"/>
              <a:ext cx="1136179" cy="4726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10" name="Google Shape;211;p11"/>
          <p:cNvSpPr/>
          <p:nvPr/>
        </p:nvSpPr>
        <p:spPr>
          <a:xfrm>
            <a:off x="591335" y="411250"/>
            <a:ext cx="247500" cy="247500"/>
          </a:xfrm>
          <a:prstGeom prst="star4">
            <a:avLst>
              <a:gd name="adj" fmla="val 21434"/>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212;p11"/>
          <p:cNvSpPr/>
          <p:nvPr/>
        </p:nvSpPr>
        <p:spPr>
          <a:xfrm>
            <a:off x="8305172" y="4484750"/>
            <a:ext cx="247500" cy="247500"/>
          </a:xfrm>
          <a:prstGeom prst="star4">
            <a:avLst>
              <a:gd name="adj" fmla="val 21434"/>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3" name="Google Shape;213;p11"/>
          <p:cNvCxnSpPr>
            <a:cxnSpLocks/>
            <a:stCxn id="1048710" idx="3"/>
          </p:cNvCxnSpPr>
          <p:nvPr/>
        </p:nvCxnSpPr>
        <p:spPr>
          <a:xfrm>
            <a:off x="838835" y="535000"/>
            <a:ext cx="7576500" cy="0"/>
          </a:xfrm>
          <a:prstGeom prst="straightConnector1">
            <a:avLst/>
          </a:prstGeom>
          <a:noFill/>
          <a:ln w="9525" cap="flat" cmpd="sng">
            <a:solidFill>
              <a:schemeClr val="lt2"/>
            </a:solidFill>
            <a:prstDash val="solid"/>
            <a:round/>
            <a:headEnd type="none" w="med" len="med"/>
            <a:tailEnd type="triangle" w="med" len="med"/>
          </a:ln>
        </p:spPr>
      </p:cxnSp>
      <p:cxnSp>
        <p:nvCxnSpPr>
          <p:cNvPr id="3145744" name="Google Shape;214;p11"/>
          <p:cNvCxnSpPr>
            <a:cxnSpLocks/>
            <a:stCxn id="1048711" idx="1"/>
          </p:cNvCxnSpPr>
          <p:nvPr/>
        </p:nvCxnSpPr>
        <p:spPr>
          <a:xfrm rot="10800000">
            <a:off x="723272" y="4608500"/>
            <a:ext cx="7581900" cy="0"/>
          </a:xfrm>
          <a:prstGeom prst="straightConnector1">
            <a:avLst/>
          </a:prstGeom>
          <a:noFill/>
          <a:ln w="9525" cap="flat" cmpd="sng">
            <a:solidFill>
              <a:schemeClr val="lt2"/>
            </a:solidFill>
            <a:prstDash val="solid"/>
            <a:round/>
            <a:headEnd type="none" w="med" len="med"/>
            <a:tailEnd type="triangle" w="med" len="med"/>
          </a:ln>
        </p:spPr>
      </p:cxnSp>
      <p:sp>
        <p:nvSpPr>
          <p:cNvPr id="1048712" name="Google Shape;215;p11"/>
          <p:cNvSpPr txBox="1">
            <a:spLocks noGrp="1"/>
          </p:cNvSpPr>
          <p:nvPr>
            <p:ph type="title" hasCustomPrompt="1"/>
          </p:nvPr>
        </p:nvSpPr>
        <p:spPr>
          <a:xfrm>
            <a:off x="1284000" y="1327275"/>
            <a:ext cx="6576000" cy="1795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48713" name="Google Shape;216;p11"/>
          <p:cNvSpPr txBox="1">
            <a:spLocks noGrp="1"/>
          </p:cNvSpPr>
          <p:nvPr>
            <p:ph type="subTitle" idx="1"/>
          </p:nvPr>
        </p:nvSpPr>
        <p:spPr>
          <a:xfrm>
            <a:off x="1284000" y="3335025"/>
            <a:ext cx="6576000" cy="48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8"/>
        <p:cNvGrpSpPr/>
        <p:nvPr/>
      </p:nvGrpSpPr>
      <p:grpSpPr>
        <a:xfrm>
          <a:off x="0" y="0"/>
          <a:ext cx="0" cy="0"/>
          <a:chOff x="0" y="0"/>
          <a:chExt cx="0" cy="0"/>
        </a:xfrm>
      </p:grpSpPr>
      <p:sp>
        <p:nvSpPr>
          <p:cNvPr id="1048591" name="Google Shape;219;p1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592" name="Google Shape;220;p13"/>
          <p:cNvSpPr txBox="1">
            <a:spLocks noGrp="1"/>
          </p:cNvSpPr>
          <p:nvPr>
            <p:ph type="title" idx="2" hasCustomPrompt="1"/>
          </p:nvPr>
        </p:nvSpPr>
        <p:spPr>
          <a:xfrm>
            <a:off x="1320375" y="1642725"/>
            <a:ext cx="597300" cy="84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593" name="Google Shape;221;p13"/>
          <p:cNvSpPr txBox="1">
            <a:spLocks noGrp="1"/>
          </p:cNvSpPr>
          <p:nvPr>
            <p:ph type="subTitle" idx="1"/>
          </p:nvPr>
        </p:nvSpPr>
        <p:spPr>
          <a:xfrm>
            <a:off x="1917675" y="1892101"/>
            <a:ext cx="25050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594" name="Google Shape;222;p13"/>
          <p:cNvSpPr txBox="1">
            <a:spLocks noGrp="1"/>
          </p:cNvSpPr>
          <p:nvPr>
            <p:ph type="subTitle" idx="3"/>
          </p:nvPr>
        </p:nvSpPr>
        <p:spPr>
          <a:xfrm>
            <a:off x="1917675" y="1642725"/>
            <a:ext cx="2505000" cy="38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a:solidFill>
                  <a:schemeClr val="accent3"/>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595" name="Google Shape;223;p13"/>
          <p:cNvSpPr txBox="1">
            <a:spLocks noGrp="1"/>
          </p:cNvSpPr>
          <p:nvPr>
            <p:ph type="title" idx="4" hasCustomPrompt="1"/>
          </p:nvPr>
        </p:nvSpPr>
        <p:spPr>
          <a:xfrm>
            <a:off x="4721300" y="1642688"/>
            <a:ext cx="597300" cy="84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596" name="Google Shape;224;p13"/>
          <p:cNvSpPr txBox="1">
            <a:spLocks noGrp="1"/>
          </p:cNvSpPr>
          <p:nvPr>
            <p:ph type="subTitle" idx="5"/>
          </p:nvPr>
        </p:nvSpPr>
        <p:spPr>
          <a:xfrm>
            <a:off x="5318600" y="1892063"/>
            <a:ext cx="25050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597" name="Google Shape;225;p13"/>
          <p:cNvSpPr txBox="1">
            <a:spLocks noGrp="1"/>
          </p:cNvSpPr>
          <p:nvPr>
            <p:ph type="subTitle" idx="6"/>
          </p:nvPr>
        </p:nvSpPr>
        <p:spPr>
          <a:xfrm>
            <a:off x="5318600" y="1642688"/>
            <a:ext cx="2505000" cy="38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a:solidFill>
                  <a:schemeClr val="accent3"/>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598" name="Google Shape;226;p13"/>
          <p:cNvSpPr txBox="1">
            <a:spLocks noGrp="1"/>
          </p:cNvSpPr>
          <p:nvPr>
            <p:ph type="title" idx="7" hasCustomPrompt="1"/>
          </p:nvPr>
        </p:nvSpPr>
        <p:spPr>
          <a:xfrm>
            <a:off x="1320375" y="3257825"/>
            <a:ext cx="597300" cy="84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599" name="Google Shape;227;p13"/>
          <p:cNvSpPr txBox="1">
            <a:spLocks noGrp="1"/>
          </p:cNvSpPr>
          <p:nvPr>
            <p:ph type="subTitle" idx="8"/>
          </p:nvPr>
        </p:nvSpPr>
        <p:spPr>
          <a:xfrm>
            <a:off x="1917675" y="3507201"/>
            <a:ext cx="25050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00" name="Google Shape;228;p13"/>
          <p:cNvSpPr txBox="1">
            <a:spLocks noGrp="1"/>
          </p:cNvSpPr>
          <p:nvPr>
            <p:ph type="subTitle" idx="9"/>
          </p:nvPr>
        </p:nvSpPr>
        <p:spPr>
          <a:xfrm>
            <a:off x="1917675" y="3257825"/>
            <a:ext cx="2505000" cy="38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a:solidFill>
                  <a:schemeClr val="accent3"/>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601" name="Google Shape;229;p13"/>
          <p:cNvSpPr txBox="1">
            <a:spLocks noGrp="1"/>
          </p:cNvSpPr>
          <p:nvPr>
            <p:ph type="title" idx="13" hasCustomPrompt="1"/>
          </p:nvPr>
        </p:nvSpPr>
        <p:spPr>
          <a:xfrm>
            <a:off x="4721300" y="3257788"/>
            <a:ext cx="597300" cy="84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602" name="Google Shape;230;p13"/>
          <p:cNvSpPr txBox="1">
            <a:spLocks noGrp="1"/>
          </p:cNvSpPr>
          <p:nvPr>
            <p:ph type="subTitle" idx="14"/>
          </p:nvPr>
        </p:nvSpPr>
        <p:spPr>
          <a:xfrm>
            <a:off x="5318600" y="3507163"/>
            <a:ext cx="25050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03" name="Google Shape;231;p13"/>
          <p:cNvSpPr txBox="1">
            <a:spLocks noGrp="1"/>
          </p:cNvSpPr>
          <p:nvPr>
            <p:ph type="subTitle" idx="15"/>
          </p:nvPr>
        </p:nvSpPr>
        <p:spPr>
          <a:xfrm>
            <a:off x="5318600" y="3257788"/>
            <a:ext cx="2505000" cy="38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a:solidFill>
                  <a:schemeClr val="accent3"/>
                </a:solidFill>
                <a:latin typeface="Quicksand SemiBold"/>
                <a:ea typeface="Quicksand SemiBold"/>
                <a:cs typeface="Quicksand SemiBold"/>
                <a:sym typeface="Quicksand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604" name="Google Shape;232;p13"/>
          <p:cNvSpPr/>
          <p:nvPr/>
        </p:nvSpPr>
        <p:spPr>
          <a:xfrm>
            <a:off x="8424000" y="524663"/>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233;p13"/>
          <p:cNvSpPr/>
          <p:nvPr/>
        </p:nvSpPr>
        <p:spPr>
          <a:xfrm>
            <a:off x="8424000" y="669441"/>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234;p13"/>
          <p:cNvSpPr/>
          <p:nvPr/>
        </p:nvSpPr>
        <p:spPr>
          <a:xfrm>
            <a:off x="8424000" y="814219"/>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235;p13"/>
          <p:cNvSpPr/>
          <p:nvPr/>
        </p:nvSpPr>
        <p:spPr>
          <a:xfrm>
            <a:off x="8424000" y="958997"/>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236;p13"/>
          <p:cNvSpPr/>
          <p:nvPr/>
        </p:nvSpPr>
        <p:spPr>
          <a:xfrm rot="10800000" flipH="1">
            <a:off x="8609106" y="4494210"/>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1" name="Google Shape;237;p13"/>
          <p:cNvCxnSpPr>
            <a:cxnSpLocks/>
            <a:stCxn id="1048607" idx="4"/>
            <a:endCxn id="1048608" idx="2"/>
          </p:cNvCxnSpPr>
          <p:nvPr/>
        </p:nvCxnSpPr>
        <p:spPr>
          <a:xfrm>
            <a:off x="8723400" y="1207997"/>
            <a:ext cx="0" cy="3286200"/>
          </a:xfrm>
          <a:prstGeom prst="straightConnector1">
            <a:avLst/>
          </a:prstGeom>
          <a:noFill/>
          <a:ln w="9525" cap="flat" cmpd="sng">
            <a:solidFill>
              <a:schemeClr val="lt2"/>
            </a:solidFill>
            <a:prstDash val="solid"/>
            <a:round/>
            <a:headEnd type="none" w="med" len="med"/>
            <a:tailEnd type="none" w="med" len="med"/>
          </a:ln>
        </p:spPr>
      </p:cxnSp>
      <p:sp>
        <p:nvSpPr>
          <p:cNvPr id="1048609" name="Google Shape;238;p13"/>
          <p:cNvSpPr/>
          <p:nvPr/>
        </p:nvSpPr>
        <p:spPr>
          <a:xfrm rot="10800000" flipH="1">
            <a:off x="116300" y="4359510"/>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239;p13"/>
          <p:cNvSpPr/>
          <p:nvPr/>
        </p:nvSpPr>
        <p:spPr>
          <a:xfrm rot="10800000" flipH="1">
            <a:off x="116300" y="4214732"/>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240;p13"/>
          <p:cNvSpPr/>
          <p:nvPr/>
        </p:nvSpPr>
        <p:spPr>
          <a:xfrm rot="10800000" flipH="1">
            <a:off x="116300" y="4069954"/>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241;p13"/>
          <p:cNvSpPr/>
          <p:nvPr/>
        </p:nvSpPr>
        <p:spPr>
          <a:xfrm rot="10800000" flipH="1">
            <a:off x="116300" y="3925176"/>
            <a:ext cx="598800" cy="249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242;p13"/>
          <p:cNvSpPr/>
          <p:nvPr/>
        </p:nvSpPr>
        <p:spPr>
          <a:xfrm>
            <a:off x="301406" y="410363"/>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2" name="Google Shape;243;p13"/>
          <p:cNvCxnSpPr>
            <a:cxnSpLocks/>
            <a:stCxn id="1048612" idx="4"/>
            <a:endCxn id="1048613" idx="2"/>
          </p:cNvCxnSpPr>
          <p:nvPr/>
        </p:nvCxnSpPr>
        <p:spPr>
          <a:xfrm rot="10800000">
            <a:off x="415700" y="638976"/>
            <a:ext cx="0" cy="3286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4"/>
        <p:cNvGrpSpPr/>
        <p:nvPr/>
      </p:nvGrpSpPr>
      <p:grpSpPr>
        <a:xfrm>
          <a:off x="0" y="0"/>
          <a:ext cx="0" cy="0"/>
          <a:chOff x="0" y="0"/>
          <a:chExt cx="0" cy="0"/>
        </a:xfrm>
      </p:grpSpPr>
      <p:sp>
        <p:nvSpPr>
          <p:cNvPr id="1048848" name="Google Shape;245;p14"/>
          <p:cNvSpPr/>
          <p:nvPr/>
        </p:nvSpPr>
        <p:spPr>
          <a:xfrm>
            <a:off x="8216163" y="322750"/>
            <a:ext cx="424500" cy="424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246;p14"/>
          <p:cNvSpPr/>
          <p:nvPr/>
        </p:nvSpPr>
        <p:spPr>
          <a:xfrm>
            <a:off x="8217127" y="322750"/>
            <a:ext cx="424500" cy="4245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247;p14"/>
          <p:cNvSpPr/>
          <p:nvPr/>
        </p:nvSpPr>
        <p:spPr>
          <a:xfrm>
            <a:off x="8126325" y="4004300"/>
            <a:ext cx="604200" cy="6042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248;p14"/>
          <p:cNvGrpSpPr/>
          <p:nvPr/>
        </p:nvGrpSpPr>
        <p:grpSpPr>
          <a:xfrm>
            <a:off x="413012" y="368760"/>
            <a:ext cx="604178" cy="332481"/>
            <a:chOff x="-2568200" y="141125"/>
            <a:chExt cx="1136100" cy="625200"/>
          </a:xfrm>
        </p:grpSpPr>
        <p:sp>
          <p:nvSpPr>
            <p:cNvPr id="1048851" name="Google Shape;249;p14"/>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2" name="Google Shape;250;p14"/>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53" name="Google Shape;251;p14"/>
          <p:cNvSpPr/>
          <p:nvPr/>
        </p:nvSpPr>
        <p:spPr>
          <a:xfrm>
            <a:off x="548900" y="368800"/>
            <a:ext cx="332400" cy="3324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2" name="Google Shape;252;p14"/>
          <p:cNvCxnSpPr>
            <a:cxnSpLocks/>
            <a:stCxn id="1048853" idx="3"/>
          </p:cNvCxnSpPr>
          <p:nvPr/>
        </p:nvCxnSpPr>
        <p:spPr>
          <a:xfrm>
            <a:off x="881300" y="535000"/>
            <a:ext cx="5821500" cy="0"/>
          </a:xfrm>
          <a:prstGeom prst="straightConnector1">
            <a:avLst/>
          </a:prstGeom>
          <a:noFill/>
          <a:ln w="9525" cap="flat" cmpd="sng">
            <a:solidFill>
              <a:schemeClr val="lt2"/>
            </a:solidFill>
            <a:prstDash val="solid"/>
            <a:round/>
            <a:headEnd type="none" w="med" len="med"/>
            <a:tailEnd type="triangle" w="med" len="med"/>
          </a:ln>
        </p:spPr>
      </p:cxnSp>
      <p:grpSp>
        <p:nvGrpSpPr>
          <p:cNvPr id="124" name="Google Shape;253;p14"/>
          <p:cNvGrpSpPr/>
          <p:nvPr/>
        </p:nvGrpSpPr>
        <p:grpSpPr>
          <a:xfrm>
            <a:off x="8240468" y="4125944"/>
            <a:ext cx="375914" cy="360929"/>
            <a:chOff x="6221050" y="1958357"/>
            <a:chExt cx="1088975" cy="1045565"/>
          </a:xfrm>
        </p:grpSpPr>
        <p:sp>
          <p:nvSpPr>
            <p:cNvPr id="1048854" name="Google Shape;254;p14"/>
            <p:cNvSpPr/>
            <p:nvPr/>
          </p:nvSpPr>
          <p:spPr>
            <a:xfrm>
              <a:off x="6518315" y="1958357"/>
              <a:ext cx="494460" cy="522778"/>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255;p14"/>
            <p:cNvSpPr/>
            <p:nvPr/>
          </p:nvSpPr>
          <p:spPr>
            <a:xfrm>
              <a:off x="6765542"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6" name="Google Shape;256;p14"/>
            <p:cNvSpPr/>
            <p:nvPr/>
          </p:nvSpPr>
          <p:spPr>
            <a:xfrm>
              <a:off x="6765542" y="2076875"/>
              <a:ext cx="544483" cy="404259"/>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257;p14"/>
            <p:cNvSpPr/>
            <p:nvPr/>
          </p:nvSpPr>
          <p:spPr>
            <a:xfrm>
              <a:off x="6242755" y="2371242"/>
              <a:ext cx="522809" cy="219777"/>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8" name="Google Shape;258;p14"/>
            <p:cNvSpPr/>
            <p:nvPr/>
          </p:nvSpPr>
          <p:spPr>
            <a:xfrm>
              <a:off x="6221050" y="2076875"/>
              <a:ext cx="544513" cy="404259"/>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9" name="Google Shape;259;p14"/>
            <p:cNvSpPr/>
            <p:nvPr/>
          </p:nvSpPr>
          <p:spPr>
            <a:xfrm>
              <a:off x="6518315" y="2481114"/>
              <a:ext cx="494460" cy="522809"/>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0" name="Google Shape;260;p14"/>
            <p:cNvSpPr/>
            <p:nvPr/>
          </p:nvSpPr>
          <p:spPr>
            <a:xfrm>
              <a:off x="6765542" y="2481114"/>
              <a:ext cx="544483" cy="404290"/>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1" name="Google Shape;261;p14"/>
            <p:cNvSpPr/>
            <p:nvPr/>
          </p:nvSpPr>
          <p:spPr>
            <a:xfrm>
              <a:off x="6221050" y="2481114"/>
              <a:ext cx="544513" cy="404290"/>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62" name="Google Shape;262;p14"/>
          <p:cNvSpPr txBox="1">
            <a:spLocks noGrp="1"/>
          </p:cNvSpPr>
          <p:nvPr>
            <p:ph type="subTitle" idx="1"/>
          </p:nvPr>
        </p:nvSpPr>
        <p:spPr>
          <a:xfrm>
            <a:off x="4403488" y="2152432"/>
            <a:ext cx="4025400" cy="140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lvl1pPr>
            <a:lvl2pPr lvl="1" algn="ctr" rtl="0">
              <a:lnSpc>
                <a:spcPct val="100000"/>
              </a:lnSpc>
              <a:spcBef>
                <a:spcPts val="0"/>
              </a:spcBef>
              <a:spcAft>
                <a:spcPts val="0"/>
              </a:spcAft>
              <a:buSzPts val="1400"/>
              <a:buChar char="○"/>
            </a:lvl2pPr>
            <a:lvl3pPr lvl="2" algn="ctr" rtl="0">
              <a:lnSpc>
                <a:spcPct val="100000"/>
              </a:lnSpc>
              <a:spcBef>
                <a:spcPts val="0"/>
              </a:spcBef>
              <a:spcAft>
                <a:spcPts val="0"/>
              </a:spcAft>
              <a:buSzPts val="1400"/>
              <a:buChar char="■"/>
            </a:lvl3pPr>
            <a:lvl4pPr lvl="3" algn="ctr" rtl="0">
              <a:lnSpc>
                <a:spcPct val="100000"/>
              </a:lnSpc>
              <a:spcBef>
                <a:spcPts val="0"/>
              </a:spcBef>
              <a:spcAft>
                <a:spcPts val="0"/>
              </a:spcAft>
              <a:buSzPts val="1400"/>
              <a:buChar char="●"/>
            </a:lvl4pPr>
            <a:lvl5pPr lvl="4" algn="ctr" rtl="0">
              <a:lnSpc>
                <a:spcPct val="100000"/>
              </a:lnSpc>
              <a:spcBef>
                <a:spcPts val="0"/>
              </a:spcBef>
              <a:spcAft>
                <a:spcPts val="0"/>
              </a:spcAft>
              <a:buSzPts val="1400"/>
              <a:buChar char="○"/>
            </a:lvl5pPr>
            <a:lvl6pPr lvl="5" algn="ctr" rtl="0">
              <a:lnSpc>
                <a:spcPct val="100000"/>
              </a:lnSpc>
              <a:spcBef>
                <a:spcPts val="0"/>
              </a:spcBef>
              <a:spcAft>
                <a:spcPts val="0"/>
              </a:spcAft>
              <a:buSzPts val="1400"/>
              <a:buChar char="■"/>
            </a:lvl6pPr>
            <a:lvl7pPr lvl="6" algn="ctr" rtl="0">
              <a:lnSpc>
                <a:spcPct val="100000"/>
              </a:lnSpc>
              <a:spcBef>
                <a:spcPts val="0"/>
              </a:spcBef>
              <a:spcAft>
                <a:spcPts val="0"/>
              </a:spcAft>
              <a:buSzPts val="1400"/>
              <a:buChar char="●"/>
            </a:lvl7pPr>
            <a:lvl8pPr lvl="7" algn="ctr" rtl="0">
              <a:lnSpc>
                <a:spcPct val="100000"/>
              </a:lnSpc>
              <a:spcBef>
                <a:spcPts val="0"/>
              </a:spcBef>
              <a:spcAft>
                <a:spcPts val="0"/>
              </a:spcAft>
              <a:buSzPts val="1400"/>
              <a:buChar char="○"/>
            </a:lvl8pPr>
            <a:lvl9pPr lvl="8" algn="ctr" rtl="0">
              <a:lnSpc>
                <a:spcPct val="100000"/>
              </a:lnSpc>
              <a:spcBef>
                <a:spcPts val="0"/>
              </a:spcBef>
              <a:spcAft>
                <a:spcPts val="0"/>
              </a:spcAft>
              <a:buSzPts val="1400"/>
              <a:buChar char="■"/>
            </a:lvl9pPr>
          </a:lstStyle>
          <a:p>
            <a:endParaRPr/>
          </a:p>
        </p:txBody>
      </p:sp>
      <p:sp>
        <p:nvSpPr>
          <p:cNvPr id="1048863" name="Google Shape;263;p14"/>
          <p:cNvSpPr txBox="1">
            <a:spLocks noGrp="1"/>
          </p:cNvSpPr>
          <p:nvPr>
            <p:ph type="title"/>
          </p:nvPr>
        </p:nvSpPr>
        <p:spPr>
          <a:xfrm>
            <a:off x="4403488" y="1587662"/>
            <a:ext cx="4025400" cy="67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1">
                <a:latin typeface="Quicksand"/>
                <a:ea typeface="Quicksand"/>
                <a:cs typeface="Quicksand"/>
                <a:sym typeface="Quicksand"/>
              </a:defRPr>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864" name="Google Shape;264;p14"/>
          <p:cNvSpPr>
            <a:spLocks noGrp="1"/>
          </p:cNvSpPr>
          <p:nvPr>
            <p:ph type="pic" idx="2"/>
          </p:nvPr>
        </p:nvSpPr>
        <p:spPr>
          <a:xfrm>
            <a:off x="715101" y="808100"/>
            <a:ext cx="3422700" cy="3800400"/>
          </a:xfrm>
          <a:prstGeom prst="round2SameRect">
            <a:avLst>
              <a:gd name="adj1" fmla="val 50000"/>
              <a:gd name="adj2" fmla="val 0"/>
            </a:avLst>
          </a:prstGeom>
          <a:noFill/>
          <a:ln w="19050" cap="flat" cmpd="sng">
            <a:solidFill>
              <a:schemeClr val="accent6"/>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5"/>
        <p:cNvGrpSpPr/>
        <p:nvPr/>
      </p:nvGrpSpPr>
      <p:grpSpPr>
        <a:xfrm>
          <a:off x="0" y="0"/>
          <a:ext cx="0" cy="0"/>
          <a:chOff x="0" y="0"/>
          <a:chExt cx="0" cy="0"/>
        </a:xfrm>
      </p:grpSpPr>
      <p:grpSp>
        <p:nvGrpSpPr>
          <p:cNvPr id="180" name="Google Shape;266;p15"/>
          <p:cNvGrpSpPr/>
          <p:nvPr/>
        </p:nvGrpSpPr>
        <p:grpSpPr>
          <a:xfrm>
            <a:off x="225773" y="323659"/>
            <a:ext cx="494220" cy="4496183"/>
            <a:chOff x="225773" y="112317"/>
            <a:chExt cx="494220" cy="4496183"/>
          </a:xfrm>
        </p:grpSpPr>
        <p:sp>
          <p:nvSpPr>
            <p:cNvPr id="1049097" name="Google Shape;267;p15"/>
            <p:cNvSpPr/>
            <p:nvPr/>
          </p:nvSpPr>
          <p:spPr>
            <a:xfrm>
              <a:off x="225773" y="639624"/>
              <a:ext cx="494220" cy="498880"/>
            </a:xfrm>
            <a:custGeom>
              <a:avLst/>
              <a:gdLst/>
              <a:ahLst/>
              <a:cxnLst/>
              <a:rect l="l" t="t" r="r" b="b"/>
              <a:pathLst>
                <a:path w="79012" h="79757" extrusionOk="0">
                  <a:moveTo>
                    <a:pt x="39507" y="0"/>
                  </a:moveTo>
                  <a:cubicBezTo>
                    <a:pt x="35935" y="0"/>
                    <a:pt x="33029" y="423"/>
                    <a:pt x="30663" y="1100"/>
                  </a:cubicBezTo>
                  <a:cubicBezTo>
                    <a:pt x="23605" y="3128"/>
                    <a:pt x="19419" y="9908"/>
                    <a:pt x="20883" y="16714"/>
                  </a:cubicBezTo>
                  <a:cubicBezTo>
                    <a:pt x="21517" y="19670"/>
                    <a:pt x="22657" y="22176"/>
                    <a:pt x="24067" y="24294"/>
                  </a:cubicBezTo>
                  <a:cubicBezTo>
                    <a:pt x="21998" y="22950"/>
                    <a:pt x="19568" y="21867"/>
                    <a:pt x="16714" y="21256"/>
                  </a:cubicBezTo>
                  <a:cubicBezTo>
                    <a:pt x="15803" y="21061"/>
                    <a:pt x="14893" y="20966"/>
                    <a:pt x="13995" y="20966"/>
                  </a:cubicBezTo>
                  <a:cubicBezTo>
                    <a:pt x="8179" y="20966"/>
                    <a:pt x="2857" y="24924"/>
                    <a:pt x="1101" y="31035"/>
                  </a:cubicBezTo>
                  <a:cubicBezTo>
                    <a:pt x="422" y="33402"/>
                    <a:pt x="0" y="36309"/>
                    <a:pt x="0" y="39878"/>
                  </a:cubicBezTo>
                  <a:cubicBezTo>
                    <a:pt x="0" y="43450"/>
                    <a:pt x="423" y="46357"/>
                    <a:pt x="1101" y="48722"/>
                  </a:cubicBezTo>
                  <a:cubicBezTo>
                    <a:pt x="2857" y="54835"/>
                    <a:pt x="8178" y="58793"/>
                    <a:pt x="13992" y="58793"/>
                  </a:cubicBezTo>
                  <a:cubicBezTo>
                    <a:pt x="14892" y="58793"/>
                    <a:pt x="15803" y="58698"/>
                    <a:pt x="16714" y="58502"/>
                  </a:cubicBezTo>
                  <a:cubicBezTo>
                    <a:pt x="19568" y="57890"/>
                    <a:pt x="21998" y="56807"/>
                    <a:pt x="24067" y="55465"/>
                  </a:cubicBezTo>
                  <a:lnTo>
                    <a:pt x="24067" y="55465"/>
                  </a:lnTo>
                  <a:cubicBezTo>
                    <a:pt x="22657" y="57581"/>
                    <a:pt x="21517" y="60089"/>
                    <a:pt x="20883" y="63045"/>
                  </a:cubicBezTo>
                  <a:cubicBezTo>
                    <a:pt x="19423" y="69850"/>
                    <a:pt x="23607" y="76630"/>
                    <a:pt x="30663" y="78656"/>
                  </a:cubicBezTo>
                  <a:cubicBezTo>
                    <a:pt x="33029" y="79337"/>
                    <a:pt x="35935" y="79757"/>
                    <a:pt x="39507" y="79757"/>
                  </a:cubicBezTo>
                  <a:cubicBezTo>
                    <a:pt x="43077" y="79757"/>
                    <a:pt x="45983" y="79335"/>
                    <a:pt x="48351" y="78656"/>
                  </a:cubicBezTo>
                  <a:cubicBezTo>
                    <a:pt x="55407" y="76630"/>
                    <a:pt x="59593" y="69850"/>
                    <a:pt x="58129" y="63045"/>
                  </a:cubicBezTo>
                  <a:cubicBezTo>
                    <a:pt x="57495" y="60089"/>
                    <a:pt x="56355" y="57581"/>
                    <a:pt x="54945" y="55465"/>
                  </a:cubicBezTo>
                  <a:lnTo>
                    <a:pt x="54945" y="55465"/>
                  </a:lnTo>
                  <a:cubicBezTo>
                    <a:pt x="57015" y="56807"/>
                    <a:pt x="59446" y="57890"/>
                    <a:pt x="62298" y="58502"/>
                  </a:cubicBezTo>
                  <a:cubicBezTo>
                    <a:pt x="63208" y="58698"/>
                    <a:pt x="64118" y="58792"/>
                    <a:pt x="65015" y="58792"/>
                  </a:cubicBezTo>
                  <a:cubicBezTo>
                    <a:pt x="70832" y="58792"/>
                    <a:pt x="76154" y="54835"/>
                    <a:pt x="77911" y="48722"/>
                  </a:cubicBezTo>
                  <a:cubicBezTo>
                    <a:pt x="78592" y="46357"/>
                    <a:pt x="79011" y="43450"/>
                    <a:pt x="79011" y="39878"/>
                  </a:cubicBezTo>
                  <a:cubicBezTo>
                    <a:pt x="79011" y="36309"/>
                    <a:pt x="78592" y="33402"/>
                    <a:pt x="77911" y="31035"/>
                  </a:cubicBezTo>
                  <a:cubicBezTo>
                    <a:pt x="76155" y="24924"/>
                    <a:pt x="70834" y="20965"/>
                    <a:pt x="65020" y="20965"/>
                  </a:cubicBezTo>
                  <a:cubicBezTo>
                    <a:pt x="64120" y="20965"/>
                    <a:pt x="63209" y="21060"/>
                    <a:pt x="62298" y="21256"/>
                  </a:cubicBezTo>
                  <a:cubicBezTo>
                    <a:pt x="59446" y="21867"/>
                    <a:pt x="57015" y="22950"/>
                    <a:pt x="54945" y="24294"/>
                  </a:cubicBezTo>
                  <a:cubicBezTo>
                    <a:pt x="56355" y="22176"/>
                    <a:pt x="57495" y="19670"/>
                    <a:pt x="58129" y="16714"/>
                  </a:cubicBezTo>
                  <a:cubicBezTo>
                    <a:pt x="59591" y="9908"/>
                    <a:pt x="55405" y="3128"/>
                    <a:pt x="48351" y="1100"/>
                  </a:cubicBezTo>
                  <a:cubicBezTo>
                    <a:pt x="45983" y="420"/>
                    <a:pt x="43077" y="0"/>
                    <a:pt x="395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8" name="Google Shape;268;p15"/>
            <p:cNvSpPr/>
            <p:nvPr/>
          </p:nvSpPr>
          <p:spPr>
            <a:xfrm>
              <a:off x="330734" y="746910"/>
              <a:ext cx="284400" cy="2844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9" name="Google Shape;269;p15"/>
            <p:cNvSpPr/>
            <p:nvPr/>
          </p:nvSpPr>
          <p:spPr>
            <a:xfrm>
              <a:off x="308225" y="112317"/>
              <a:ext cx="329400" cy="3465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0" name="Google Shape;270;p15"/>
            <p:cNvSpPr/>
            <p:nvPr/>
          </p:nvSpPr>
          <p:spPr>
            <a:xfrm>
              <a:off x="303575" y="4269800"/>
              <a:ext cx="338700" cy="338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98" name="Google Shape;271;p15"/>
            <p:cNvCxnSpPr>
              <a:cxnSpLocks/>
              <a:stCxn id="1049100" idx="0"/>
            </p:cNvCxnSpPr>
            <p:nvPr/>
          </p:nvCxnSpPr>
          <p:spPr>
            <a:xfrm rot="10800000">
              <a:off x="472925" y="1319300"/>
              <a:ext cx="0" cy="2950500"/>
            </a:xfrm>
            <a:prstGeom prst="straightConnector1">
              <a:avLst/>
            </a:prstGeom>
            <a:noFill/>
            <a:ln w="9525" cap="flat" cmpd="sng">
              <a:solidFill>
                <a:schemeClr val="lt2"/>
              </a:solidFill>
              <a:prstDash val="solid"/>
              <a:round/>
              <a:headEnd type="none" w="med" len="med"/>
              <a:tailEnd type="triangle" w="med" len="med"/>
            </a:ln>
          </p:spPr>
        </p:cxnSp>
      </p:grpSp>
      <p:sp>
        <p:nvSpPr>
          <p:cNvPr id="1049101" name="Google Shape;272;p1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102" name="Google Shape;273;p15"/>
          <p:cNvSpPr txBox="1">
            <a:spLocks noGrp="1"/>
          </p:cNvSpPr>
          <p:nvPr>
            <p:ph type="subTitle" idx="1"/>
          </p:nvPr>
        </p:nvSpPr>
        <p:spPr>
          <a:xfrm>
            <a:off x="720000" y="1572875"/>
            <a:ext cx="2336400" cy="466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103" name="Google Shape;274;p15"/>
          <p:cNvSpPr txBox="1">
            <a:spLocks noGrp="1"/>
          </p:cNvSpPr>
          <p:nvPr>
            <p:ph type="subTitle" idx="2"/>
          </p:nvPr>
        </p:nvSpPr>
        <p:spPr>
          <a:xfrm>
            <a:off x="720000" y="1934706"/>
            <a:ext cx="2336400" cy="10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104" name="Google Shape;275;p15"/>
          <p:cNvSpPr txBox="1">
            <a:spLocks noGrp="1"/>
          </p:cNvSpPr>
          <p:nvPr>
            <p:ph type="subTitle" idx="3"/>
          </p:nvPr>
        </p:nvSpPr>
        <p:spPr>
          <a:xfrm>
            <a:off x="3403800" y="2898331"/>
            <a:ext cx="2336400" cy="10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105" name="Google Shape;276;p15"/>
          <p:cNvSpPr txBox="1">
            <a:spLocks noGrp="1"/>
          </p:cNvSpPr>
          <p:nvPr>
            <p:ph type="subTitle" idx="4"/>
          </p:nvPr>
        </p:nvSpPr>
        <p:spPr>
          <a:xfrm>
            <a:off x="6087600" y="1934706"/>
            <a:ext cx="2336400" cy="10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106" name="Google Shape;277;p15"/>
          <p:cNvSpPr txBox="1">
            <a:spLocks noGrp="1"/>
          </p:cNvSpPr>
          <p:nvPr>
            <p:ph type="subTitle" idx="5"/>
          </p:nvPr>
        </p:nvSpPr>
        <p:spPr>
          <a:xfrm>
            <a:off x="3403800" y="2536500"/>
            <a:ext cx="2336400" cy="466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107" name="Google Shape;278;p15"/>
          <p:cNvSpPr txBox="1">
            <a:spLocks noGrp="1"/>
          </p:cNvSpPr>
          <p:nvPr>
            <p:ph type="subTitle" idx="6"/>
          </p:nvPr>
        </p:nvSpPr>
        <p:spPr>
          <a:xfrm>
            <a:off x="6087600" y="1572875"/>
            <a:ext cx="2336400" cy="466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grpSp>
        <p:nvGrpSpPr>
          <p:cNvPr id="181" name="Google Shape;279;p15"/>
          <p:cNvGrpSpPr/>
          <p:nvPr/>
        </p:nvGrpSpPr>
        <p:grpSpPr>
          <a:xfrm rot="10800000" flipH="1">
            <a:off x="8423998" y="323659"/>
            <a:ext cx="494220" cy="4496183"/>
            <a:chOff x="225773" y="112317"/>
            <a:chExt cx="494220" cy="4496183"/>
          </a:xfrm>
        </p:grpSpPr>
        <p:sp>
          <p:nvSpPr>
            <p:cNvPr id="1049108" name="Google Shape;280;p15"/>
            <p:cNvSpPr/>
            <p:nvPr/>
          </p:nvSpPr>
          <p:spPr>
            <a:xfrm>
              <a:off x="225773" y="639624"/>
              <a:ext cx="494220" cy="498880"/>
            </a:xfrm>
            <a:custGeom>
              <a:avLst/>
              <a:gdLst/>
              <a:ahLst/>
              <a:cxnLst/>
              <a:rect l="l" t="t" r="r" b="b"/>
              <a:pathLst>
                <a:path w="79012" h="79757" extrusionOk="0">
                  <a:moveTo>
                    <a:pt x="39507" y="0"/>
                  </a:moveTo>
                  <a:cubicBezTo>
                    <a:pt x="35935" y="0"/>
                    <a:pt x="33029" y="423"/>
                    <a:pt x="30663" y="1100"/>
                  </a:cubicBezTo>
                  <a:cubicBezTo>
                    <a:pt x="23605" y="3128"/>
                    <a:pt x="19419" y="9908"/>
                    <a:pt x="20883" y="16714"/>
                  </a:cubicBezTo>
                  <a:cubicBezTo>
                    <a:pt x="21517" y="19670"/>
                    <a:pt x="22657" y="22176"/>
                    <a:pt x="24067" y="24294"/>
                  </a:cubicBezTo>
                  <a:cubicBezTo>
                    <a:pt x="21998" y="22950"/>
                    <a:pt x="19568" y="21867"/>
                    <a:pt x="16714" y="21256"/>
                  </a:cubicBezTo>
                  <a:cubicBezTo>
                    <a:pt x="15803" y="21061"/>
                    <a:pt x="14893" y="20966"/>
                    <a:pt x="13995" y="20966"/>
                  </a:cubicBezTo>
                  <a:cubicBezTo>
                    <a:pt x="8179" y="20966"/>
                    <a:pt x="2857" y="24924"/>
                    <a:pt x="1101" y="31035"/>
                  </a:cubicBezTo>
                  <a:cubicBezTo>
                    <a:pt x="422" y="33402"/>
                    <a:pt x="0" y="36309"/>
                    <a:pt x="0" y="39878"/>
                  </a:cubicBezTo>
                  <a:cubicBezTo>
                    <a:pt x="0" y="43450"/>
                    <a:pt x="423" y="46357"/>
                    <a:pt x="1101" y="48722"/>
                  </a:cubicBezTo>
                  <a:cubicBezTo>
                    <a:pt x="2857" y="54835"/>
                    <a:pt x="8178" y="58793"/>
                    <a:pt x="13992" y="58793"/>
                  </a:cubicBezTo>
                  <a:cubicBezTo>
                    <a:pt x="14892" y="58793"/>
                    <a:pt x="15803" y="58698"/>
                    <a:pt x="16714" y="58502"/>
                  </a:cubicBezTo>
                  <a:cubicBezTo>
                    <a:pt x="19568" y="57890"/>
                    <a:pt x="21998" y="56807"/>
                    <a:pt x="24067" y="55465"/>
                  </a:cubicBezTo>
                  <a:lnTo>
                    <a:pt x="24067" y="55465"/>
                  </a:lnTo>
                  <a:cubicBezTo>
                    <a:pt x="22657" y="57581"/>
                    <a:pt x="21517" y="60089"/>
                    <a:pt x="20883" y="63045"/>
                  </a:cubicBezTo>
                  <a:cubicBezTo>
                    <a:pt x="19423" y="69850"/>
                    <a:pt x="23607" y="76630"/>
                    <a:pt x="30663" y="78656"/>
                  </a:cubicBezTo>
                  <a:cubicBezTo>
                    <a:pt x="33029" y="79337"/>
                    <a:pt x="35935" y="79757"/>
                    <a:pt x="39507" y="79757"/>
                  </a:cubicBezTo>
                  <a:cubicBezTo>
                    <a:pt x="43077" y="79757"/>
                    <a:pt x="45983" y="79335"/>
                    <a:pt x="48351" y="78656"/>
                  </a:cubicBezTo>
                  <a:cubicBezTo>
                    <a:pt x="55407" y="76630"/>
                    <a:pt x="59593" y="69850"/>
                    <a:pt x="58129" y="63045"/>
                  </a:cubicBezTo>
                  <a:cubicBezTo>
                    <a:pt x="57495" y="60089"/>
                    <a:pt x="56355" y="57581"/>
                    <a:pt x="54945" y="55465"/>
                  </a:cubicBezTo>
                  <a:lnTo>
                    <a:pt x="54945" y="55465"/>
                  </a:lnTo>
                  <a:cubicBezTo>
                    <a:pt x="57015" y="56807"/>
                    <a:pt x="59446" y="57890"/>
                    <a:pt x="62298" y="58502"/>
                  </a:cubicBezTo>
                  <a:cubicBezTo>
                    <a:pt x="63208" y="58698"/>
                    <a:pt x="64118" y="58792"/>
                    <a:pt x="65015" y="58792"/>
                  </a:cubicBezTo>
                  <a:cubicBezTo>
                    <a:pt x="70832" y="58792"/>
                    <a:pt x="76154" y="54835"/>
                    <a:pt x="77911" y="48722"/>
                  </a:cubicBezTo>
                  <a:cubicBezTo>
                    <a:pt x="78592" y="46357"/>
                    <a:pt x="79011" y="43450"/>
                    <a:pt x="79011" y="39878"/>
                  </a:cubicBezTo>
                  <a:cubicBezTo>
                    <a:pt x="79011" y="36309"/>
                    <a:pt x="78592" y="33402"/>
                    <a:pt x="77911" y="31035"/>
                  </a:cubicBezTo>
                  <a:cubicBezTo>
                    <a:pt x="76155" y="24924"/>
                    <a:pt x="70834" y="20965"/>
                    <a:pt x="65020" y="20965"/>
                  </a:cubicBezTo>
                  <a:cubicBezTo>
                    <a:pt x="64120" y="20965"/>
                    <a:pt x="63209" y="21060"/>
                    <a:pt x="62298" y="21256"/>
                  </a:cubicBezTo>
                  <a:cubicBezTo>
                    <a:pt x="59446" y="21867"/>
                    <a:pt x="57015" y="22950"/>
                    <a:pt x="54945" y="24294"/>
                  </a:cubicBezTo>
                  <a:cubicBezTo>
                    <a:pt x="56355" y="22176"/>
                    <a:pt x="57495" y="19670"/>
                    <a:pt x="58129" y="16714"/>
                  </a:cubicBezTo>
                  <a:cubicBezTo>
                    <a:pt x="59591" y="9908"/>
                    <a:pt x="55405" y="3128"/>
                    <a:pt x="48351" y="1100"/>
                  </a:cubicBezTo>
                  <a:cubicBezTo>
                    <a:pt x="45983" y="420"/>
                    <a:pt x="43077" y="0"/>
                    <a:pt x="395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9" name="Google Shape;281;p15"/>
            <p:cNvSpPr/>
            <p:nvPr/>
          </p:nvSpPr>
          <p:spPr>
            <a:xfrm>
              <a:off x="330734" y="746910"/>
              <a:ext cx="284400" cy="2844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0" name="Google Shape;282;p15"/>
            <p:cNvSpPr/>
            <p:nvPr/>
          </p:nvSpPr>
          <p:spPr>
            <a:xfrm>
              <a:off x="308225" y="112317"/>
              <a:ext cx="329400" cy="3465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1" name="Google Shape;283;p15"/>
            <p:cNvSpPr/>
            <p:nvPr/>
          </p:nvSpPr>
          <p:spPr>
            <a:xfrm>
              <a:off x="303575" y="4269800"/>
              <a:ext cx="338700" cy="338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99" name="Google Shape;284;p15"/>
            <p:cNvCxnSpPr>
              <a:cxnSpLocks/>
              <a:stCxn id="1049111" idx="0"/>
            </p:cNvCxnSpPr>
            <p:nvPr/>
          </p:nvCxnSpPr>
          <p:spPr>
            <a:xfrm rot="10800000">
              <a:off x="472925" y="1319300"/>
              <a:ext cx="0" cy="2950500"/>
            </a:xfrm>
            <a:prstGeom prst="straightConnector1">
              <a:avLst/>
            </a:prstGeom>
            <a:noFill/>
            <a:ln w="9525" cap="flat" cmpd="sng">
              <a:solidFill>
                <a:schemeClr val="lt2"/>
              </a:solidFill>
              <a:prstDash val="solid"/>
              <a:round/>
              <a:headEnd type="none" w="med" len="med"/>
              <a:tailEnd type="triangl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85"/>
        <p:cNvGrpSpPr/>
        <p:nvPr/>
      </p:nvGrpSpPr>
      <p:grpSpPr>
        <a:xfrm>
          <a:off x="0" y="0"/>
          <a:ext cx="0" cy="0"/>
          <a:chOff x="0" y="0"/>
          <a:chExt cx="0" cy="0"/>
        </a:xfrm>
      </p:grpSpPr>
      <p:sp>
        <p:nvSpPr>
          <p:cNvPr id="1048944" name="Google Shape;286;p16"/>
          <p:cNvSpPr/>
          <p:nvPr/>
        </p:nvSpPr>
        <p:spPr>
          <a:xfrm rot="5400000">
            <a:off x="8140900" y="129247"/>
            <a:ext cx="288000" cy="288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287;p16"/>
          <p:cNvSpPr/>
          <p:nvPr/>
        </p:nvSpPr>
        <p:spPr>
          <a:xfrm rot="5400000">
            <a:off x="8140900" y="129902"/>
            <a:ext cx="288000" cy="2880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1" name="Google Shape;288;p16"/>
          <p:cNvCxnSpPr>
            <a:cxnSpLocks/>
            <a:stCxn id="1048945" idx="2"/>
          </p:cNvCxnSpPr>
          <p:nvPr/>
        </p:nvCxnSpPr>
        <p:spPr>
          <a:xfrm rot="10800000">
            <a:off x="4441300" y="273902"/>
            <a:ext cx="3699600" cy="0"/>
          </a:xfrm>
          <a:prstGeom prst="straightConnector1">
            <a:avLst/>
          </a:prstGeom>
          <a:noFill/>
          <a:ln w="9525" cap="flat" cmpd="sng">
            <a:solidFill>
              <a:schemeClr val="lt2"/>
            </a:solidFill>
            <a:prstDash val="solid"/>
            <a:round/>
            <a:headEnd type="none" w="med" len="med"/>
            <a:tailEnd type="triangle" w="med" len="med"/>
          </a:ln>
        </p:spPr>
      </p:cxnSp>
      <p:grpSp>
        <p:nvGrpSpPr>
          <p:cNvPr id="148" name="Google Shape;289;p16"/>
          <p:cNvGrpSpPr/>
          <p:nvPr/>
        </p:nvGrpSpPr>
        <p:grpSpPr>
          <a:xfrm rot="5400000">
            <a:off x="453416" y="129327"/>
            <a:ext cx="523401" cy="288030"/>
            <a:chOff x="-2568200" y="141125"/>
            <a:chExt cx="1136100" cy="625200"/>
          </a:xfrm>
        </p:grpSpPr>
        <p:sp>
          <p:nvSpPr>
            <p:cNvPr id="1048946" name="Google Shape;290;p16"/>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291;p16"/>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48" name="Google Shape;292;p16"/>
          <p:cNvSpPr/>
          <p:nvPr/>
        </p:nvSpPr>
        <p:spPr>
          <a:xfrm rot="-5400000" flipH="1">
            <a:off x="719990" y="4726197"/>
            <a:ext cx="288000" cy="288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293;p16"/>
          <p:cNvSpPr/>
          <p:nvPr/>
        </p:nvSpPr>
        <p:spPr>
          <a:xfrm rot="-5400000" flipH="1">
            <a:off x="719990" y="4726852"/>
            <a:ext cx="288000" cy="2880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2" name="Google Shape;294;p16"/>
          <p:cNvCxnSpPr>
            <a:cxnSpLocks/>
            <a:stCxn id="1048949" idx="2"/>
          </p:cNvCxnSpPr>
          <p:nvPr/>
        </p:nvCxnSpPr>
        <p:spPr>
          <a:xfrm>
            <a:off x="1007990" y="4870852"/>
            <a:ext cx="3699600" cy="0"/>
          </a:xfrm>
          <a:prstGeom prst="straightConnector1">
            <a:avLst/>
          </a:prstGeom>
          <a:noFill/>
          <a:ln w="9525" cap="flat" cmpd="sng">
            <a:solidFill>
              <a:schemeClr val="lt2"/>
            </a:solidFill>
            <a:prstDash val="solid"/>
            <a:round/>
            <a:headEnd type="none" w="med" len="med"/>
            <a:tailEnd type="triangle" w="med" len="med"/>
          </a:ln>
        </p:spPr>
      </p:cxnSp>
      <p:grpSp>
        <p:nvGrpSpPr>
          <p:cNvPr id="149" name="Google Shape;295;p16"/>
          <p:cNvGrpSpPr/>
          <p:nvPr/>
        </p:nvGrpSpPr>
        <p:grpSpPr>
          <a:xfrm rot="-5400000" flipH="1">
            <a:off x="8167185" y="4726277"/>
            <a:ext cx="523401" cy="288030"/>
            <a:chOff x="-2568200" y="141125"/>
            <a:chExt cx="1136100" cy="625200"/>
          </a:xfrm>
        </p:grpSpPr>
        <p:sp>
          <p:nvSpPr>
            <p:cNvPr id="1048950" name="Google Shape;296;p16"/>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297;p16"/>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52" name="Google Shape;298;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953" name="Google Shape;299;p16"/>
          <p:cNvSpPr txBox="1">
            <a:spLocks noGrp="1"/>
          </p:cNvSpPr>
          <p:nvPr>
            <p:ph type="subTitle" idx="1"/>
          </p:nvPr>
        </p:nvSpPr>
        <p:spPr>
          <a:xfrm>
            <a:off x="2259300" y="1815992"/>
            <a:ext cx="4625400" cy="46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rgbClr val="FF0000"/>
              </a:buClr>
              <a:buSzPts val="2400"/>
              <a:buFont typeface="Bebas Neue" panose="020B0606020202050201"/>
              <a:buNone/>
              <a:defRPr sz="2000" b="1">
                <a:solidFill>
                  <a:schemeClr val="accent3"/>
                </a:solidFill>
                <a:latin typeface="Quicksand"/>
                <a:ea typeface="Quicksand"/>
                <a:cs typeface="Quicksand"/>
                <a:sym typeface="Quicksand"/>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954" name="Google Shape;300;p16"/>
          <p:cNvSpPr txBox="1">
            <a:spLocks noGrp="1"/>
          </p:cNvSpPr>
          <p:nvPr>
            <p:ph type="subTitle" idx="2"/>
          </p:nvPr>
        </p:nvSpPr>
        <p:spPr>
          <a:xfrm>
            <a:off x="2259300" y="2924173"/>
            <a:ext cx="4625400" cy="46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rgbClr val="FF0000"/>
              </a:buClr>
              <a:buSzPts val="2400"/>
              <a:buFont typeface="Bebas Neue" panose="020B0606020202050201"/>
              <a:buNone/>
              <a:defRPr sz="2000" b="1">
                <a:solidFill>
                  <a:schemeClr val="accent3"/>
                </a:solidFill>
                <a:latin typeface="Quicksand"/>
                <a:ea typeface="Quicksand"/>
                <a:cs typeface="Quicksand"/>
                <a:sym typeface="Quicksand"/>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955" name="Google Shape;301;p16"/>
          <p:cNvSpPr txBox="1">
            <a:spLocks noGrp="1"/>
          </p:cNvSpPr>
          <p:nvPr>
            <p:ph type="subTitle" idx="3"/>
          </p:nvPr>
        </p:nvSpPr>
        <p:spPr>
          <a:xfrm>
            <a:off x="2259300" y="4057275"/>
            <a:ext cx="4625400" cy="46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rgbClr val="FF0000"/>
              </a:buClr>
              <a:buSzPts val="2400"/>
              <a:buFont typeface="Bebas Neue" panose="020B0606020202050201"/>
              <a:buNone/>
              <a:defRPr sz="2000" b="1">
                <a:solidFill>
                  <a:schemeClr val="accent3"/>
                </a:solidFill>
                <a:latin typeface="Quicksand"/>
                <a:ea typeface="Quicksand"/>
                <a:cs typeface="Quicksand"/>
                <a:sym typeface="Quicksand"/>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8956" name="Google Shape;302;p16"/>
          <p:cNvSpPr txBox="1">
            <a:spLocks noGrp="1"/>
          </p:cNvSpPr>
          <p:nvPr>
            <p:ph type="subTitle" idx="4"/>
          </p:nvPr>
        </p:nvSpPr>
        <p:spPr>
          <a:xfrm>
            <a:off x="2259300" y="1284100"/>
            <a:ext cx="4625400" cy="68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957" name="Google Shape;303;p16"/>
          <p:cNvSpPr txBox="1">
            <a:spLocks noGrp="1"/>
          </p:cNvSpPr>
          <p:nvPr>
            <p:ph type="subTitle" idx="5"/>
          </p:nvPr>
        </p:nvSpPr>
        <p:spPr>
          <a:xfrm>
            <a:off x="2259300" y="2418056"/>
            <a:ext cx="4625400" cy="68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958" name="Google Shape;304;p16"/>
          <p:cNvSpPr txBox="1">
            <a:spLocks noGrp="1"/>
          </p:cNvSpPr>
          <p:nvPr>
            <p:ph type="subTitle" idx="6"/>
          </p:nvPr>
        </p:nvSpPr>
        <p:spPr>
          <a:xfrm>
            <a:off x="2259300" y="3523875"/>
            <a:ext cx="4625400" cy="68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41"/>
        <p:cNvGrpSpPr/>
        <p:nvPr/>
      </p:nvGrpSpPr>
      <p:grpSpPr>
        <a:xfrm>
          <a:off x="0" y="0"/>
          <a:ext cx="0" cy="0"/>
          <a:chOff x="0" y="0"/>
          <a:chExt cx="0" cy="0"/>
        </a:xfrm>
      </p:grpSpPr>
      <p:sp>
        <p:nvSpPr>
          <p:cNvPr id="1049049" name="Google Shape;342;p18"/>
          <p:cNvSpPr txBox="1">
            <a:spLocks noGrp="1"/>
          </p:cNvSpPr>
          <p:nvPr>
            <p:ph type="subTitle" idx="1"/>
          </p:nvPr>
        </p:nvSpPr>
        <p:spPr>
          <a:xfrm>
            <a:off x="832150" y="2264489"/>
            <a:ext cx="2112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0" name="Google Shape;343;p18"/>
          <p:cNvSpPr txBox="1">
            <a:spLocks noGrp="1"/>
          </p:cNvSpPr>
          <p:nvPr>
            <p:ph type="subTitle" idx="2"/>
          </p:nvPr>
        </p:nvSpPr>
        <p:spPr>
          <a:xfrm>
            <a:off x="3490864" y="2264489"/>
            <a:ext cx="2112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1" name="Google Shape;344;p18"/>
          <p:cNvSpPr txBox="1">
            <a:spLocks noGrp="1"/>
          </p:cNvSpPr>
          <p:nvPr>
            <p:ph type="subTitle" idx="3"/>
          </p:nvPr>
        </p:nvSpPr>
        <p:spPr>
          <a:xfrm>
            <a:off x="6149578" y="2264489"/>
            <a:ext cx="21075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2" name="Google Shape;345;p18"/>
          <p:cNvSpPr txBox="1">
            <a:spLocks noGrp="1"/>
          </p:cNvSpPr>
          <p:nvPr>
            <p:ph type="subTitle" idx="4"/>
          </p:nvPr>
        </p:nvSpPr>
        <p:spPr>
          <a:xfrm>
            <a:off x="832150" y="4032491"/>
            <a:ext cx="2112000" cy="57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3" name="Google Shape;346;p18"/>
          <p:cNvSpPr txBox="1">
            <a:spLocks noGrp="1"/>
          </p:cNvSpPr>
          <p:nvPr>
            <p:ph type="subTitle" idx="5"/>
          </p:nvPr>
        </p:nvSpPr>
        <p:spPr>
          <a:xfrm>
            <a:off x="3490868" y="4032491"/>
            <a:ext cx="2112000" cy="57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4" name="Google Shape;347;p18"/>
          <p:cNvSpPr txBox="1">
            <a:spLocks noGrp="1"/>
          </p:cNvSpPr>
          <p:nvPr>
            <p:ph type="subTitle" idx="6"/>
          </p:nvPr>
        </p:nvSpPr>
        <p:spPr>
          <a:xfrm>
            <a:off x="6149585" y="4032491"/>
            <a:ext cx="2107500" cy="57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055" name="Google Shape;348;p18"/>
          <p:cNvSpPr txBox="1">
            <a:spLocks noGrp="1"/>
          </p:cNvSpPr>
          <p:nvPr>
            <p:ph type="subTitle" idx="7"/>
          </p:nvPr>
        </p:nvSpPr>
        <p:spPr>
          <a:xfrm>
            <a:off x="832150" y="1954125"/>
            <a:ext cx="21114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56" name="Google Shape;349;p18"/>
          <p:cNvSpPr txBox="1">
            <a:spLocks noGrp="1"/>
          </p:cNvSpPr>
          <p:nvPr>
            <p:ph type="subTitle" idx="8"/>
          </p:nvPr>
        </p:nvSpPr>
        <p:spPr>
          <a:xfrm>
            <a:off x="3488660" y="1954125"/>
            <a:ext cx="21117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57" name="Google Shape;350;p18"/>
          <p:cNvSpPr txBox="1">
            <a:spLocks noGrp="1"/>
          </p:cNvSpPr>
          <p:nvPr>
            <p:ph type="subTitle" idx="9"/>
          </p:nvPr>
        </p:nvSpPr>
        <p:spPr>
          <a:xfrm>
            <a:off x="6145470" y="1954125"/>
            <a:ext cx="21117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58" name="Google Shape;351;p18"/>
          <p:cNvSpPr txBox="1">
            <a:spLocks noGrp="1"/>
          </p:cNvSpPr>
          <p:nvPr>
            <p:ph type="subTitle" idx="13"/>
          </p:nvPr>
        </p:nvSpPr>
        <p:spPr>
          <a:xfrm>
            <a:off x="832150" y="3682353"/>
            <a:ext cx="21114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59" name="Google Shape;352;p18"/>
          <p:cNvSpPr txBox="1">
            <a:spLocks noGrp="1"/>
          </p:cNvSpPr>
          <p:nvPr>
            <p:ph type="subTitle" idx="14"/>
          </p:nvPr>
        </p:nvSpPr>
        <p:spPr>
          <a:xfrm>
            <a:off x="3488660" y="3682341"/>
            <a:ext cx="21117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60" name="Google Shape;353;p18"/>
          <p:cNvSpPr txBox="1">
            <a:spLocks noGrp="1"/>
          </p:cNvSpPr>
          <p:nvPr>
            <p:ph type="subTitle" idx="15"/>
          </p:nvPr>
        </p:nvSpPr>
        <p:spPr>
          <a:xfrm>
            <a:off x="6145470" y="3682341"/>
            <a:ext cx="2111700" cy="507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61" name="Google Shape;354;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171" name="Google Shape;355;p18"/>
          <p:cNvGrpSpPr/>
          <p:nvPr/>
        </p:nvGrpSpPr>
        <p:grpSpPr>
          <a:xfrm rot="5400000">
            <a:off x="-24150" y="709125"/>
            <a:ext cx="842075" cy="493800"/>
            <a:chOff x="119925" y="288100"/>
            <a:chExt cx="842075" cy="493800"/>
          </a:xfrm>
        </p:grpSpPr>
        <p:sp>
          <p:nvSpPr>
            <p:cNvPr id="1049062" name="Google Shape;356;p18"/>
            <p:cNvSpPr/>
            <p:nvPr/>
          </p:nvSpPr>
          <p:spPr>
            <a:xfrm>
              <a:off x="119925"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357;p18"/>
            <p:cNvSpPr/>
            <p:nvPr/>
          </p:nvSpPr>
          <p:spPr>
            <a:xfrm>
              <a:off x="294063"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358;p18"/>
            <p:cNvSpPr/>
            <p:nvPr/>
          </p:nvSpPr>
          <p:spPr>
            <a:xfrm>
              <a:off x="468200"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359;p18"/>
          <p:cNvGrpSpPr/>
          <p:nvPr/>
        </p:nvGrpSpPr>
        <p:grpSpPr>
          <a:xfrm rot="5400000">
            <a:off x="8330950" y="3940550"/>
            <a:ext cx="842075" cy="493800"/>
            <a:chOff x="119925" y="288100"/>
            <a:chExt cx="842075" cy="493800"/>
          </a:xfrm>
        </p:grpSpPr>
        <p:sp>
          <p:nvSpPr>
            <p:cNvPr id="1049065" name="Google Shape;360;p18"/>
            <p:cNvSpPr/>
            <p:nvPr/>
          </p:nvSpPr>
          <p:spPr>
            <a:xfrm>
              <a:off x="119925"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361;p18"/>
            <p:cNvSpPr/>
            <p:nvPr/>
          </p:nvSpPr>
          <p:spPr>
            <a:xfrm>
              <a:off x="294063"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362;p18"/>
            <p:cNvSpPr/>
            <p:nvPr/>
          </p:nvSpPr>
          <p:spPr>
            <a:xfrm>
              <a:off x="468200" y="288100"/>
              <a:ext cx="493800" cy="493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68" name="Google Shape;363;p18"/>
          <p:cNvSpPr/>
          <p:nvPr/>
        </p:nvSpPr>
        <p:spPr>
          <a:xfrm>
            <a:off x="150000" y="4308875"/>
            <a:ext cx="493800" cy="29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92" name="Google Shape;364;p18"/>
          <p:cNvCxnSpPr>
            <a:cxnSpLocks/>
            <a:endCxn id="1049068" idx="0"/>
          </p:cNvCxnSpPr>
          <p:nvPr/>
        </p:nvCxnSpPr>
        <p:spPr>
          <a:xfrm>
            <a:off x="396900" y="1376975"/>
            <a:ext cx="0" cy="2931900"/>
          </a:xfrm>
          <a:prstGeom prst="straightConnector1">
            <a:avLst/>
          </a:prstGeom>
          <a:noFill/>
          <a:ln w="9525" cap="flat" cmpd="sng">
            <a:solidFill>
              <a:schemeClr val="lt2"/>
            </a:solidFill>
            <a:prstDash val="solid"/>
            <a:round/>
            <a:headEnd type="none" w="med" len="med"/>
            <a:tailEnd type="none" w="med" len="med"/>
          </a:ln>
        </p:spPr>
      </p:cxnSp>
      <p:sp>
        <p:nvSpPr>
          <p:cNvPr id="1049069" name="Google Shape;365;p18"/>
          <p:cNvSpPr/>
          <p:nvPr/>
        </p:nvSpPr>
        <p:spPr>
          <a:xfrm rot="10800000" flipH="1">
            <a:off x="8505100" y="535000"/>
            <a:ext cx="493800" cy="29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93" name="Google Shape;366;p18"/>
          <p:cNvCxnSpPr>
            <a:cxnSpLocks/>
            <a:stCxn id="1049065" idx="2"/>
            <a:endCxn id="1049069" idx="0"/>
          </p:cNvCxnSpPr>
          <p:nvPr/>
        </p:nvCxnSpPr>
        <p:spPr>
          <a:xfrm rot="10800000">
            <a:off x="8751988" y="834813"/>
            <a:ext cx="0" cy="2931600"/>
          </a:xfrm>
          <a:prstGeom prst="straightConnector1">
            <a:avLst/>
          </a:prstGeom>
          <a:noFill/>
          <a:ln w="9525" cap="flat" cmpd="sng">
            <a:solidFill>
              <a:schemeClr val="lt2"/>
            </a:solidFill>
            <a:prstDash val="solid"/>
            <a:round/>
            <a:headEnd type="none" w="med" len="med"/>
            <a:tailEnd type="none" w="med" len="med"/>
          </a:ln>
        </p:spPr>
      </p:cxnSp>
      <p:sp>
        <p:nvSpPr>
          <p:cNvPr id="1049070" name="Google Shape;367;p18"/>
          <p:cNvSpPr/>
          <p:nvPr/>
        </p:nvSpPr>
        <p:spPr>
          <a:xfrm>
            <a:off x="245963" y="2556772"/>
            <a:ext cx="301200" cy="301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1" name="Google Shape;368;p18"/>
          <p:cNvSpPr/>
          <p:nvPr/>
        </p:nvSpPr>
        <p:spPr>
          <a:xfrm>
            <a:off x="246647" y="2556772"/>
            <a:ext cx="301200" cy="3012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2" name="Google Shape;369;p18"/>
          <p:cNvSpPr/>
          <p:nvPr/>
        </p:nvSpPr>
        <p:spPr>
          <a:xfrm>
            <a:off x="8601050" y="2556772"/>
            <a:ext cx="301200" cy="301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3" name="Google Shape;370;p18"/>
          <p:cNvSpPr/>
          <p:nvPr/>
        </p:nvSpPr>
        <p:spPr>
          <a:xfrm>
            <a:off x="8601734" y="2556772"/>
            <a:ext cx="301200" cy="3012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1"/>
        <p:cNvGrpSpPr/>
        <p:nvPr/>
      </p:nvGrpSpPr>
      <p:grpSpPr>
        <a:xfrm>
          <a:off x="0" y="0"/>
          <a:ext cx="0" cy="0"/>
          <a:chOff x="0" y="0"/>
          <a:chExt cx="0" cy="0"/>
        </a:xfrm>
      </p:grpSpPr>
      <p:sp>
        <p:nvSpPr>
          <p:cNvPr id="1048687" name="Google Shape;372;p19"/>
          <p:cNvSpPr/>
          <p:nvPr/>
        </p:nvSpPr>
        <p:spPr>
          <a:xfrm>
            <a:off x="532550" y="803750"/>
            <a:ext cx="365100" cy="3840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373;p19"/>
          <p:cNvSpPr/>
          <p:nvPr/>
        </p:nvSpPr>
        <p:spPr>
          <a:xfrm>
            <a:off x="288350" y="3755025"/>
            <a:ext cx="853500" cy="8535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374;p19"/>
          <p:cNvSpPr/>
          <p:nvPr/>
        </p:nvSpPr>
        <p:spPr>
          <a:xfrm>
            <a:off x="480263" y="3947463"/>
            <a:ext cx="468600" cy="468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375;p19"/>
          <p:cNvSpPr/>
          <p:nvPr/>
        </p:nvSpPr>
        <p:spPr>
          <a:xfrm>
            <a:off x="481327" y="3947463"/>
            <a:ext cx="468600" cy="46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9" name="Google Shape;376;p19"/>
          <p:cNvCxnSpPr>
            <a:cxnSpLocks/>
            <a:stCxn id="1048688" idx="3"/>
            <a:endCxn id="1048687" idx="3"/>
          </p:cNvCxnSpPr>
          <p:nvPr/>
        </p:nvCxnSpPr>
        <p:spPr>
          <a:xfrm rot="10800000">
            <a:off x="715100" y="1187625"/>
            <a:ext cx="0" cy="2567400"/>
          </a:xfrm>
          <a:prstGeom prst="straightConnector1">
            <a:avLst/>
          </a:prstGeom>
          <a:noFill/>
          <a:ln w="9525" cap="flat" cmpd="sng">
            <a:solidFill>
              <a:schemeClr val="lt2"/>
            </a:solidFill>
            <a:prstDash val="solid"/>
            <a:round/>
            <a:headEnd type="none" w="med" len="med"/>
            <a:tailEnd type="none" w="med" len="med"/>
          </a:ln>
        </p:spPr>
      </p:cxnSp>
      <p:cxnSp>
        <p:nvCxnSpPr>
          <p:cNvPr id="3145740" name="Google Shape;377;p19"/>
          <p:cNvCxnSpPr>
            <a:cxnSpLocks/>
            <a:stCxn id="1048690" idx="1"/>
          </p:cNvCxnSpPr>
          <p:nvPr/>
        </p:nvCxnSpPr>
        <p:spPr>
          <a:xfrm rot="10800000">
            <a:off x="-7073" y="4181763"/>
            <a:ext cx="488400" cy="0"/>
          </a:xfrm>
          <a:prstGeom prst="straightConnector1">
            <a:avLst/>
          </a:prstGeom>
          <a:noFill/>
          <a:ln w="9525" cap="flat" cmpd="sng">
            <a:solidFill>
              <a:schemeClr val="lt2"/>
            </a:solidFill>
            <a:prstDash val="solid"/>
            <a:round/>
            <a:headEnd type="none" w="med" len="med"/>
            <a:tailEnd type="none" w="med" len="med"/>
          </a:ln>
        </p:spPr>
      </p:cxnSp>
      <p:sp>
        <p:nvSpPr>
          <p:cNvPr id="1048691" name="Google Shape;378;p19"/>
          <p:cNvSpPr/>
          <p:nvPr/>
        </p:nvSpPr>
        <p:spPr>
          <a:xfrm flipH="1">
            <a:off x="8239265" y="803750"/>
            <a:ext cx="365100" cy="3840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379;p19"/>
          <p:cNvSpPr/>
          <p:nvPr/>
        </p:nvSpPr>
        <p:spPr>
          <a:xfrm flipH="1">
            <a:off x="7995065" y="3755025"/>
            <a:ext cx="853500" cy="8535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380;p19"/>
          <p:cNvSpPr/>
          <p:nvPr/>
        </p:nvSpPr>
        <p:spPr>
          <a:xfrm flipH="1">
            <a:off x="8188052" y="3947463"/>
            <a:ext cx="468600" cy="468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381;p19"/>
          <p:cNvSpPr/>
          <p:nvPr/>
        </p:nvSpPr>
        <p:spPr>
          <a:xfrm flipH="1">
            <a:off x="8186988" y="3947463"/>
            <a:ext cx="468600" cy="46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1" name="Google Shape;382;p19"/>
          <p:cNvCxnSpPr>
            <a:cxnSpLocks/>
            <a:stCxn id="1048692" idx="3"/>
            <a:endCxn id="1048691" idx="3"/>
          </p:cNvCxnSpPr>
          <p:nvPr/>
        </p:nvCxnSpPr>
        <p:spPr>
          <a:xfrm rot="10800000">
            <a:off x="8421815" y="1187625"/>
            <a:ext cx="0" cy="2567400"/>
          </a:xfrm>
          <a:prstGeom prst="straightConnector1">
            <a:avLst/>
          </a:prstGeom>
          <a:noFill/>
          <a:ln w="9525" cap="flat" cmpd="sng">
            <a:solidFill>
              <a:schemeClr val="lt2"/>
            </a:solidFill>
            <a:prstDash val="solid"/>
            <a:round/>
            <a:headEnd type="none" w="med" len="med"/>
            <a:tailEnd type="none" w="med" len="med"/>
          </a:ln>
        </p:spPr>
      </p:cxnSp>
      <p:cxnSp>
        <p:nvCxnSpPr>
          <p:cNvPr id="3145742" name="Google Shape;383;p19"/>
          <p:cNvCxnSpPr>
            <a:cxnSpLocks/>
            <a:stCxn id="1048694" idx="1"/>
          </p:cNvCxnSpPr>
          <p:nvPr/>
        </p:nvCxnSpPr>
        <p:spPr>
          <a:xfrm>
            <a:off x="8655588" y="4181763"/>
            <a:ext cx="488400" cy="0"/>
          </a:xfrm>
          <a:prstGeom prst="straightConnector1">
            <a:avLst/>
          </a:prstGeom>
          <a:noFill/>
          <a:ln w="9525" cap="flat" cmpd="sng">
            <a:solidFill>
              <a:schemeClr val="lt2"/>
            </a:solidFill>
            <a:prstDash val="solid"/>
            <a:round/>
            <a:headEnd type="none" w="med" len="med"/>
            <a:tailEnd type="none" w="med" len="med"/>
          </a:ln>
        </p:spPr>
      </p:cxnSp>
      <p:sp>
        <p:nvSpPr>
          <p:cNvPr id="1048695" name="Google Shape;384;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696" name="Google Shape;385;p19"/>
          <p:cNvSpPr txBox="1">
            <a:spLocks noGrp="1"/>
          </p:cNvSpPr>
          <p:nvPr>
            <p:ph type="title" idx="2" hasCustomPrompt="1"/>
          </p:nvPr>
        </p:nvSpPr>
        <p:spPr>
          <a:xfrm>
            <a:off x="1284028" y="2012749"/>
            <a:ext cx="3083100" cy="699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sz="4800">
                <a:solidFill>
                  <a:schemeClr val="dk2"/>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048697" name="Google Shape;386;p19"/>
          <p:cNvSpPr txBox="1">
            <a:spLocks noGrp="1"/>
          </p:cNvSpPr>
          <p:nvPr>
            <p:ph type="subTitle" idx="1"/>
          </p:nvPr>
        </p:nvSpPr>
        <p:spPr>
          <a:xfrm flipH="1">
            <a:off x="1279225" y="2950724"/>
            <a:ext cx="3087900" cy="699300"/>
          </a:xfrm>
          <a:prstGeom prst="rect">
            <a:avLst/>
          </a:prstGeom>
        </p:spPr>
        <p:txBody>
          <a:bodyPr spcFirstLastPara="1" wrap="square" lIns="91425" tIns="91425" rIns="91425" bIns="91425" anchor="t" anchorCtr="0">
            <a:noAutofit/>
          </a:bodyPr>
          <a:lstStyle>
            <a:lvl1pPr lvl="0" algn="ctr" rtl="0">
              <a:spcBef>
                <a:spcPts val="0"/>
              </a:spcBef>
              <a:spcAft>
                <a:spcPts val="0"/>
              </a:spcAft>
              <a:buNone/>
            </a:lvl1pPr>
            <a:lvl2pPr lvl="1" algn="ctr" rtl="0">
              <a:spcBef>
                <a:spcPts val="0"/>
              </a:spcBef>
              <a:spcAft>
                <a:spcPts val="0"/>
              </a:spcAft>
              <a:buNone/>
            </a:lvl2pPr>
            <a:lvl3pPr lvl="2" algn="ctr" rtl="0">
              <a:spcBef>
                <a:spcPts val="0"/>
              </a:spcBef>
              <a:spcAft>
                <a:spcPts val="0"/>
              </a:spcAft>
              <a:buNone/>
            </a:lvl3pPr>
            <a:lvl4pPr lvl="3" algn="ctr" rtl="0">
              <a:spcBef>
                <a:spcPts val="0"/>
              </a:spcBef>
              <a:spcAft>
                <a:spcPts val="0"/>
              </a:spcAft>
              <a:buNone/>
            </a:lvl4pPr>
            <a:lvl5pPr lvl="4" algn="ctr" rtl="0">
              <a:spcBef>
                <a:spcPts val="0"/>
              </a:spcBef>
              <a:spcAft>
                <a:spcPts val="0"/>
              </a:spcAft>
              <a:buNone/>
            </a:lvl5pPr>
            <a:lvl6pPr lvl="5" algn="ctr" rtl="0">
              <a:spcBef>
                <a:spcPts val="0"/>
              </a:spcBef>
              <a:spcAft>
                <a:spcPts val="0"/>
              </a:spcAft>
              <a:buNone/>
            </a:lvl6pPr>
            <a:lvl7pPr lvl="6" algn="ctr" rtl="0">
              <a:spcBef>
                <a:spcPts val="0"/>
              </a:spcBef>
              <a:spcAft>
                <a:spcPts val="0"/>
              </a:spcAft>
              <a:buNone/>
            </a:lvl7pPr>
            <a:lvl8pPr lvl="7" algn="ctr" rtl="0">
              <a:spcBef>
                <a:spcPts val="0"/>
              </a:spcBef>
              <a:spcAft>
                <a:spcPts val="0"/>
              </a:spcAft>
              <a:buNone/>
            </a:lvl8pPr>
            <a:lvl9pPr lvl="8" algn="ctr" rtl="0">
              <a:spcBef>
                <a:spcPts val="0"/>
              </a:spcBef>
              <a:spcAft>
                <a:spcPts val="0"/>
              </a:spcAft>
              <a:buNone/>
            </a:lvl9pPr>
          </a:lstStyle>
          <a:p>
            <a:endParaRPr/>
          </a:p>
        </p:txBody>
      </p:sp>
      <p:sp>
        <p:nvSpPr>
          <p:cNvPr id="1048698" name="Google Shape;387;p19"/>
          <p:cNvSpPr txBox="1">
            <a:spLocks noGrp="1"/>
          </p:cNvSpPr>
          <p:nvPr>
            <p:ph type="title" idx="3" hasCustomPrompt="1"/>
          </p:nvPr>
        </p:nvSpPr>
        <p:spPr>
          <a:xfrm>
            <a:off x="4775116" y="2012749"/>
            <a:ext cx="3081600" cy="699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sz="4800">
                <a:solidFill>
                  <a:schemeClr val="dk2"/>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048699" name="Google Shape;388;p19"/>
          <p:cNvSpPr txBox="1">
            <a:spLocks noGrp="1"/>
          </p:cNvSpPr>
          <p:nvPr>
            <p:ph type="subTitle" idx="4"/>
          </p:nvPr>
        </p:nvSpPr>
        <p:spPr>
          <a:xfrm flipH="1">
            <a:off x="4770625" y="2950725"/>
            <a:ext cx="3090600" cy="699300"/>
          </a:xfrm>
          <a:prstGeom prst="rect">
            <a:avLst/>
          </a:prstGeom>
        </p:spPr>
        <p:txBody>
          <a:bodyPr spcFirstLastPara="1" wrap="square" lIns="91425" tIns="91425" rIns="91425" bIns="91425" anchor="t" anchorCtr="0">
            <a:noAutofit/>
          </a:bodyPr>
          <a:lstStyle>
            <a:lvl1pPr lvl="0" algn="ctr" rtl="0">
              <a:spcBef>
                <a:spcPts val="0"/>
              </a:spcBef>
              <a:spcAft>
                <a:spcPts val="0"/>
              </a:spcAft>
              <a:buNone/>
            </a:lvl1pPr>
            <a:lvl2pPr lvl="1" algn="ctr" rtl="0">
              <a:spcBef>
                <a:spcPts val="0"/>
              </a:spcBef>
              <a:spcAft>
                <a:spcPts val="0"/>
              </a:spcAft>
              <a:buNone/>
            </a:lvl2pPr>
            <a:lvl3pPr lvl="2" algn="ctr" rtl="0">
              <a:spcBef>
                <a:spcPts val="0"/>
              </a:spcBef>
              <a:spcAft>
                <a:spcPts val="0"/>
              </a:spcAft>
              <a:buNone/>
            </a:lvl3pPr>
            <a:lvl4pPr lvl="3" algn="ctr" rtl="0">
              <a:spcBef>
                <a:spcPts val="0"/>
              </a:spcBef>
              <a:spcAft>
                <a:spcPts val="0"/>
              </a:spcAft>
              <a:buNone/>
            </a:lvl4pPr>
            <a:lvl5pPr lvl="4" algn="ctr" rtl="0">
              <a:spcBef>
                <a:spcPts val="0"/>
              </a:spcBef>
              <a:spcAft>
                <a:spcPts val="0"/>
              </a:spcAft>
              <a:buNone/>
            </a:lvl5pPr>
            <a:lvl6pPr lvl="5" algn="ctr" rtl="0">
              <a:spcBef>
                <a:spcPts val="0"/>
              </a:spcBef>
              <a:spcAft>
                <a:spcPts val="0"/>
              </a:spcAft>
              <a:buNone/>
            </a:lvl6pPr>
            <a:lvl7pPr lvl="6" algn="ctr" rtl="0">
              <a:spcBef>
                <a:spcPts val="0"/>
              </a:spcBef>
              <a:spcAft>
                <a:spcPts val="0"/>
              </a:spcAft>
              <a:buNone/>
            </a:lvl7pPr>
            <a:lvl8pPr lvl="7" algn="ctr" rtl="0">
              <a:spcBef>
                <a:spcPts val="0"/>
              </a:spcBef>
              <a:spcAft>
                <a:spcPts val="0"/>
              </a:spcAft>
              <a:buNone/>
            </a:lvl8pPr>
            <a:lvl9pPr lvl="8" algn="ctr" rtl="0">
              <a:spcBef>
                <a:spcPts val="0"/>
              </a:spcBef>
              <a:spcAft>
                <a:spcPts val="0"/>
              </a:spcAft>
              <a:bu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CUSTOM_1">
    <p:spTree>
      <p:nvGrpSpPr>
        <p:cNvPr id="1" name="Shape 389"/>
        <p:cNvGrpSpPr/>
        <p:nvPr/>
      </p:nvGrpSpPr>
      <p:grpSpPr>
        <a:xfrm>
          <a:off x="0" y="0"/>
          <a:ext cx="0" cy="0"/>
          <a:chOff x="0" y="0"/>
          <a:chExt cx="0" cy="0"/>
        </a:xfrm>
      </p:grpSpPr>
      <p:sp>
        <p:nvSpPr>
          <p:cNvPr id="1048869" name="Google Shape;390;p20"/>
          <p:cNvSpPr txBox="1">
            <a:spLocks noGrp="1"/>
          </p:cNvSpPr>
          <p:nvPr>
            <p:ph type="body" idx="1"/>
          </p:nvPr>
        </p:nvSpPr>
        <p:spPr>
          <a:xfrm>
            <a:off x="2194500" y="1152475"/>
            <a:ext cx="4755000" cy="345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lvl2pPr>
            <a:lvl3pPr marL="1371600" lvl="2" indent="-317500" rtl="0">
              <a:lnSpc>
                <a:spcPct val="115000"/>
              </a:lnSpc>
              <a:spcBef>
                <a:spcPts val="0"/>
              </a:spcBef>
              <a:spcAft>
                <a:spcPts val="0"/>
              </a:spcAft>
              <a:buSzPts val="1400"/>
              <a:buChar char="■"/>
            </a:lvl3pPr>
            <a:lvl4pPr marL="1828800" lvl="3" indent="-317500" rtl="0">
              <a:lnSpc>
                <a:spcPct val="115000"/>
              </a:lnSpc>
              <a:spcBef>
                <a:spcPts val="0"/>
              </a:spcBef>
              <a:spcAft>
                <a:spcPts val="0"/>
              </a:spcAft>
              <a:buSzPts val="1400"/>
              <a:buChar char="●"/>
            </a:lvl4pPr>
            <a:lvl5pPr marL="2286000" lvl="4" indent="-317500" rtl="0">
              <a:lnSpc>
                <a:spcPct val="115000"/>
              </a:lnSpc>
              <a:spcBef>
                <a:spcPts val="0"/>
              </a:spcBef>
              <a:spcAft>
                <a:spcPts val="0"/>
              </a:spcAft>
              <a:buSzPts val="1400"/>
              <a:buChar char="○"/>
            </a:lvl5pPr>
            <a:lvl6pPr marL="2743200" lvl="5" indent="-317500" rtl="0">
              <a:lnSpc>
                <a:spcPct val="115000"/>
              </a:lnSpc>
              <a:spcBef>
                <a:spcPts val="0"/>
              </a:spcBef>
              <a:spcAft>
                <a:spcPts val="0"/>
              </a:spcAft>
              <a:buSzPts val="1400"/>
              <a:buChar char="■"/>
            </a:lvl6pPr>
            <a:lvl7pPr marL="3200400" lvl="6" indent="-317500" rtl="0">
              <a:lnSpc>
                <a:spcPct val="115000"/>
              </a:lnSpc>
              <a:spcBef>
                <a:spcPts val="0"/>
              </a:spcBef>
              <a:spcAft>
                <a:spcPts val="0"/>
              </a:spcAft>
              <a:buSzPts val="1400"/>
              <a:buChar char="●"/>
            </a:lvl7pPr>
            <a:lvl8pPr marL="3657600" lvl="7" indent="-317500" rtl="0">
              <a:lnSpc>
                <a:spcPct val="115000"/>
              </a:lnSpc>
              <a:spcBef>
                <a:spcPts val="0"/>
              </a:spcBef>
              <a:spcAft>
                <a:spcPts val="0"/>
              </a:spcAft>
              <a:buSzPts val="1400"/>
              <a:buChar char="○"/>
            </a:lvl8pPr>
            <a:lvl9pPr marL="4114800" lvl="8" indent="-317500" rtl="0">
              <a:lnSpc>
                <a:spcPct val="115000"/>
              </a:lnSpc>
              <a:spcBef>
                <a:spcPts val="0"/>
              </a:spcBef>
              <a:spcAft>
                <a:spcPts val="0"/>
              </a:spcAft>
              <a:buSzPts val="1400"/>
              <a:buChar char="■"/>
            </a:lvl9pPr>
          </a:lstStyle>
          <a:p>
            <a:endParaRPr/>
          </a:p>
        </p:txBody>
      </p:sp>
      <p:sp>
        <p:nvSpPr>
          <p:cNvPr id="1048870" name="Google Shape;391;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129" name="Google Shape;392;p20"/>
          <p:cNvGrpSpPr/>
          <p:nvPr/>
        </p:nvGrpSpPr>
        <p:grpSpPr>
          <a:xfrm>
            <a:off x="497648" y="316330"/>
            <a:ext cx="434900" cy="437354"/>
            <a:chOff x="4820075" y="1883825"/>
            <a:chExt cx="1187926" cy="1194630"/>
          </a:xfrm>
        </p:grpSpPr>
        <p:sp>
          <p:nvSpPr>
            <p:cNvPr id="1048871" name="Google Shape;393;p20"/>
            <p:cNvSpPr/>
            <p:nvPr/>
          </p:nvSpPr>
          <p:spPr>
            <a:xfrm>
              <a:off x="5169105" y="1883825"/>
              <a:ext cx="494491" cy="522778"/>
            </a:xfrm>
            <a:custGeom>
              <a:avLst/>
              <a:gdLst/>
              <a:ahLst/>
              <a:cxnLst/>
              <a:rect l="l" t="t" r="r" b="b"/>
              <a:pathLst>
                <a:path w="32602" h="34467" extrusionOk="0">
                  <a:moveTo>
                    <a:pt x="16300" y="1"/>
                  </a:moveTo>
                  <a:cubicBezTo>
                    <a:pt x="1" y="1"/>
                    <a:pt x="16300" y="34467"/>
                    <a:pt x="16300" y="34467"/>
                  </a:cubicBezTo>
                  <a:cubicBezTo>
                    <a:pt x="16300" y="34467"/>
                    <a:pt x="32601"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2" name="Google Shape;394;p20"/>
            <p:cNvSpPr/>
            <p:nvPr/>
          </p:nvSpPr>
          <p:spPr>
            <a:xfrm>
              <a:off x="5485223"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7" y="12679"/>
                    <a:pt x="34467" y="7245"/>
                  </a:cubicBezTo>
                  <a:cubicBezTo>
                    <a:pt x="34467"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3" name="Google Shape;395;p20"/>
            <p:cNvSpPr/>
            <p:nvPr/>
          </p:nvSpPr>
          <p:spPr>
            <a:xfrm>
              <a:off x="5460819" y="2023334"/>
              <a:ext cx="544513" cy="404259"/>
            </a:xfrm>
            <a:custGeom>
              <a:avLst/>
              <a:gdLst/>
              <a:ahLst/>
              <a:cxnLst/>
              <a:rect l="l" t="t" r="r" b="b"/>
              <a:pathLst>
                <a:path w="35900" h="26653" extrusionOk="0">
                  <a:moveTo>
                    <a:pt x="19551" y="0"/>
                  </a:moveTo>
                  <a:cubicBezTo>
                    <a:pt x="9539" y="0"/>
                    <a:pt x="1" y="26652"/>
                    <a:pt x="1" y="26652"/>
                  </a:cubicBezTo>
                  <a:cubicBezTo>
                    <a:pt x="1" y="26652"/>
                    <a:pt x="35900" y="13807"/>
                    <a:pt x="24373" y="2282"/>
                  </a:cubicBezTo>
                  <a:cubicBezTo>
                    <a:pt x="22779" y="687"/>
                    <a:pt x="21159" y="0"/>
                    <a:pt x="195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396;p20"/>
            <p:cNvSpPr/>
            <p:nvPr/>
          </p:nvSpPr>
          <p:spPr>
            <a:xfrm>
              <a:off x="4820075" y="2371242"/>
              <a:ext cx="522778" cy="219777"/>
            </a:xfrm>
            <a:custGeom>
              <a:avLst/>
              <a:gdLst/>
              <a:ahLst/>
              <a:cxnLst/>
              <a:rect l="l" t="t" r="r" b="b"/>
              <a:pathLst>
                <a:path w="34467" h="14490" extrusionOk="0">
                  <a:moveTo>
                    <a:pt x="8936" y="1"/>
                  </a:moveTo>
                  <a:cubicBezTo>
                    <a:pt x="3830" y="1"/>
                    <a:pt x="0" y="1812"/>
                    <a:pt x="0" y="7245"/>
                  </a:cubicBezTo>
                  <a:cubicBezTo>
                    <a:pt x="0" y="12679"/>
                    <a:pt x="3830" y="14490"/>
                    <a:pt x="8936" y="14490"/>
                  </a:cubicBezTo>
                  <a:cubicBezTo>
                    <a:pt x="19148" y="14490"/>
                    <a:pt x="34466" y="7245"/>
                    <a:pt x="34466" y="7245"/>
                  </a:cubicBezTo>
                  <a:cubicBezTo>
                    <a:pt x="34466" y="7245"/>
                    <a:pt x="19148"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5" name="Google Shape;397;p20"/>
            <p:cNvSpPr/>
            <p:nvPr/>
          </p:nvSpPr>
          <p:spPr>
            <a:xfrm>
              <a:off x="4822790" y="2023334"/>
              <a:ext cx="544483" cy="404259"/>
            </a:xfrm>
            <a:custGeom>
              <a:avLst/>
              <a:gdLst/>
              <a:ahLst/>
              <a:cxnLst/>
              <a:rect l="l" t="t" r="r" b="b"/>
              <a:pathLst>
                <a:path w="35898" h="26653" extrusionOk="0">
                  <a:moveTo>
                    <a:pt x="16348" y="0"/>
                  </a:moveTo>
                  <a:cubicBezTo>
                    <a:pt x="14740" y="0"/>
                    <a:pt x="13120" y="687"/>
                    <a:pt x="11526" y="2282"/>
                  </a:cubicBezTo>
                  <a:cubicBezTo>
                    <a:pt x="0" y="13807"/>
                    <a:pt x="35898" y="26652"/>
                    <a:pt x="35898" y="26652"/>
                  </a:cubicBezTo>
                  <a:cubicBezTo>
                    <a:pt x="35898" y="26652"/>
                    <a:pt x="26361" y="0"/>
                    <a:pt x="163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6" name="Google Shape;398;p20"/>
            <p:cNvSpPr/>
            <p:nvPr/>
          </p:nvSpPr>
          <p:spPr>
            <a:xfrm>
              <a:off x="5169105" y="2555676"/>
              <a:ext cx="494491" cy="522778"/>
            </a:xfrm>
            <a:custGeom>
              <a:avLst/>
              <a:gdLst/>
              <a:ahLst/>
              <a:cxnLst/>
              <a:rect l="l" t="t" r="r" b="b"/>
              <a:pathLst>
                <a:path w="32602" h="34467" extrusionOk="0">
                  <a:moveTo>
                    <a:pt x="16300" y="1"/>
                  </a:moveTo>
                  <a:cubicBezTo>
                    <a:pt x="16300" y="1"/>
                    <a:pt x="1" y="34467"/>
                    <a:pt x="16300" y="34467"/>
                  </a:cubicBezTo>
                  <a:cubicBezTo>
                    <a:pt x="32601" y="34467"/>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399;p20"/>
            <p:cNvSpPr/>
            <p:nvPr/>
          </p:nvSpPr>
          <p:spPr>
            <a:xfrm>
              <a:off x="5460819" y="2534670"/>
              <a:ext cx="544513" cy="404290"/>
            </a:xfrm>
            <a:custGeom>
              <a:avLst/>
              <a:gdLst/>
              <a:ahLst/>
              <a:cxnLst/>
              <a:rect l="l" t="t" r="r" b="b"/>
              <a:pathLst>
                <a:path w="35900" h="26655" extrusionOk="0">
                  <a:moveTo>
                    <a:pt x="1" y="1"/>
                  </a:moveTo>
                  <a:cubicBezTo>
                    <a:pt x="1" y="1"/>
                    <a:pt x="9539" y="26654"/>
                    <a:pt x="19552" y="26654"/>
                  </a:cubicBezTo>
                  <a:cubicBezTo>
                    <a:pt x="21159" y="26654"/>
                    <a:pt x="22779" y="25967"/>
                    <a:pt x="24373" y="24373"/>
                  </a:cubicBezTo>
                  <a:cubicBezTo>
                    <a:pt x="35900" y="12848"/>
                    <a:pt x="2" y="1"/>
                    <a:pt x="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400;p20"/>
            <p:cNvSpPr/>
            <p:nvPr/>
          </p:nvSpPr>
          <p:spPr>
            <a:xfrm>
              <a:off x="4822790" y="2534670"/>
              <a:ext cx="544483" cy="404290"/>
            </a:xfrm>
            <a:custGeom>
              <a:avLst/>
              <a:gdLst/>
              <a:ahLst/>
              <a:cxnLst/>
              <a:rect l="l" t="t" r="r" b="b"/>
              <a:pathLst>
                <a:path w="35898" h="26655" extrusionOk="0">
                  <a:moveTo>
                    <a:pt x="35898" y="1"/>
                  </a:moveTo>
                  <a:cubicBezTo>
                    <a:pt x="35897" y="1"/>
                    <a:pt x="0" y="12848"/>
                    <a:pt x="11526" y="24373"/>
                  </a:cubicBezTo>
                  <a:cubicBezTo>
                    <a:pt x="13120" y="25967"/>
                    <a:pt x="14740" y="26654"/>
                    <a:pt x="16347" y="26654"/>
                  </a:cubicBezTo>
                  <a:cubicBezTo>
                    <a:pt x="26360" y="26654"/>
                    <a:pt x="35897" y="1"/>
                    <a:pt x="358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401;p20"/>
          <p:cNvGrpSpPr/>
          <p:nvPr/>
        </p:nvGrpSpPr>
        <p:grpSpPr>
          <a:xfrm>
            <a:off x="8211448" y="4389830"/>
            <a:ext cx="434900" cy="437354"/>
            <a:chOff x="4820075" y="1883825"/>
            <a:chExt cx="1187926" cy="1194630"/>
          </a:xfrm>
        </p:grpSpPr>
        <p:sp>
          <p:nvSpPr>
            <p:cNvPr id="1048879" name="Google Shape;402;p20"/>
            <p:cNvSpPr/>
            <p:nvPr/>
          </p:nvSpPr>
          <p:spPr>
            <a:xfrm>
              <a:off x="5169105" y="1883825"/>
              <a:ext cx="494491" cy="522778"/>
            </a:xfrm>
            <a:custGeom>
              <a:avLst/>
              <a:gdLst/>
              <a:ahLst/>
              <a:cxnLst/>
              <a:rect l="l" t="t" r="r" b="b"/>
              <a:pathLst>
                <a:path w="32602" h="34467" extrusionOk="0">
                  <a:moveTo>
                    <a:pt x="16300" y="1"/>
                  </a:moveTo>
                  <a:cubicBezTo>
                    <a:pt x="1" y="1"/>
                    <a:pt x="16300" y="34467"/>
                    <a:pt x="16300" y="34467"/>
                  </a:cubicBezTo>
                  <a:cubicBezTo>
                    <a:pt x="16300" y="34467"/>
                    <a:pt x="32601"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403;p20"/>
            <p:cNvSpPr/>
            <p:nvPr/>
          </p:nvSpPr>
          <p:spPr>
            <a:xfrm>
              <a:off x="5485223"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7" y="12679"/>
                    <a:pt x="34467" y="7245"/>
                  </a:cubicBezTo>
                  <a:cubicBezTo>
                    <a:pt x="34467"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404;p20"/>
            <p:cNvSpPr/>
            <p:nvPr/>
          </p:nvSpPr>
          <p:spPr>
            <a:xfrm>
              <a:off x="5460819" y="2023334"/>
              <a:ext cx="544513" cy="404259"/>
            </a:xfrm>
            <a:custGeom>
              <a:avLst/>
              <a:gdLst/>
              <a:ahLst/>
              <a:cxnLst/>
              <a:rect l="l" t="t" r="r" b="b"/>
              <a:pathLst>
                <a:path w="35900" h="26653" extrusionOk="0">
                  <a:moveTo>
                    <a:pt x="19551" y="0"/>
                  </a:moveTo>
                  <a:cubicBezTo>
                    <a:pt x="9539" y="0"/>
                    <a:pt x="1" y="26652"/>
                    <a:pt x="1" y="26652"/>
                  </a:cubicBezTo>
                  <a:cubicBezTo>
                    <a:pt x="1" y="26652"/>
                    <a:pt x="35900" y="13807"/>
                    <a:pt x="24373" y="2282"/>
                  </a:cubicBezTo>
                  <a:cubicBezTo>
                    <a:pt x="22779" y="687"/>
                    <a:pt x="21159" y="0"/>
                    <a:pt x="195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405;p20"/>
            <p:cNvSpPr/>
            <p:nvPr/>
          </p:nvSpPr>
          <p:spPr>
            <a:xfrm>
              <a:off x="4820075" y="2371242"/>
              <a:ext cx="522778" cy="219777"/>
            </a:xfrm>
            <a:custGeom>
              <a:avLst/>
              <a:gdLst/>
              <a:ahLst/>
              <a:cxnLst/>
              <a:rect l="l" t="t" r="r" b="b"/>
              <a:pathLst>
                <a:path w="34467" h="14490" extrusionOk="0">
                  <a:moveTo>
                    <a:pt x="8936" y="1"/>
                  </a:moveTo>
                  <a:cubicBezTo>
                    <a:pt x="3830" y="1"/>
                    <a:pt x="0" y="1812"/>
                    <a:pt x="0" y="7245"/>
                  </a:cubicBezTo>
                  <a:cubicBezTo>
                    <a:pt x="0" y="12679"/>
                    <a:pt x="3830" y="14490"/>
                    <a:pt x="8936" y="14490"/>
                  </a:cubicBezTo>
                  <a:cubicBezTo>
                    <a:pt x="19148" y="14490"/>
                    <a:pt x="34466" y="7245"/>
                    <a:pt x="34466" y="7245"/>
                  </a:cubicBezTo>
                  <a:cubicBezTo>
                    <a:pt x="34466" y="7245"/>
                    <a:pt x="19148"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406;p20"/>
            <p:cNvSpPr/>
            <p:nvPr/>
          </p:nvSpPr>
          <p:spPr>
            <a:xfrm>
              <a:off x="4822790" y="2023334"/>
              <a:ext cx="544483" cy="404259"/>
            </a:xfrm>
            <a:custGeom>
              <a:avLst/>
              <a:gdLst/>
              <a:ahLst/>
              <a:cxnLst/>
              <a:rect l="l" t="t" r="r" b="b"/>
              <a:pathLst>
                <a:path w="35898" h="26653" extrusionOk="0">
                  <a:moveTo>
                    <a:pt x="16348" y="0"/>
                  </a:moveTo>
                  <a:cubicBezTo>
                    <a:pt x="14740" y="0"/>
                    <a:pt x="13120" y="687"/>
                    <a:pt x="11526" y="2282"/>
                  </a:cubicBezTo>
                  <a:cubicBezTo>
                    <a:pt x="0" y="13807"/>
                    <a:pt x="35898" y="26652"/>
                    <a:pt x="35898" y="26652"/>
                  </a:cubicBezTo>
                  <a:cubicBezTo>
                    <a:pt x="35898" y="26652"/>
                    <a:pt x="26361" y="0"/>
                    <a:pt x="163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407;p20"/>
            <p:cNvSpPr/>
            <p:nvPr/>
          </p:nvSpPr>
          <p:spPr>
            <a:xfrm>
              <a:off x="5169105" y="2555676"/>
              <a:ext cx="494491" cy="522778"/>
            </a:xfrm>
            <a:custGeom>
              <a:avLst/>
              <a:gdLst/>
              <a:ahLst/>
              <a:cxnLst/>
              <a:rect l="l" t="t" r="r" b="b"/>
              <a:pathLst>
                <a:path w="32602" h="34467" extrusionOk="0">
                  <a:moveTo>
                    <a:pt x="16300" y="1"/>
                  </a:moveTo>
                  <a:cubicBezTo>
                    <a:pt x="16300" y="1"/>
                    <a:pt x="1" y="34467"/>
                    <a:pt x="16300" y="34467"/>
                  </a:cubicBezTo>
                  <a:cubicBezTo>
                    <a:pt x="32601" y="34467"/>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408;p20"/>
            <p:cNvSpPr/>
            <p:nvPr/>
          </p:nvSpPr>
          <p:spPr>
            <a:xfrm>
              <a:off x="5460819" y="2534670"/>
              <a:ext cx="544513" cy="404290"/>
            </a:xfrm>
            <a:custGeom>
              <a:avLst/>
              <a:gdLst/>
              <a:ahLst/>
              <a:cxnLst/>
              <a:rect l="l" t="t" r="r" b="b"/>
              <a:pathLst>
                <a:path w="35900" h="26655" extrusionOk="0">
                  <a:moveTo>
                    <a:pt x="1" y="1"/>
                  </a:moveTo>
                  <a:cubicBezTo>
                    <a:pt x="1" y="1"/>
                    <a:pt x="9539" y="26654"/>
                    <a:pt x="19552" y="26654"/>
                  </a:cubicBezTo>
                  <a:cubicBezTo>
                    <a:pt x="21159" y="26654"/>
                    <a:pt x="22779" y="25967"/>
                    <a:pt x="24373" y="24373"/>
                  </a:cubicBezTo>
                  <a:cubicBezTo>
                    <a:pt x="35900" y="12848"/>
                    <a:pt x="2" y="1"/>
                    <a:pt x="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409;p20"/>
            <p:cNvSpPr/>
            <p:nvPr/>
          </p:nvSpPr>
          <p:spPr>
            <a:xfrm>
              <a:off x="4822790" y="2534670"/>
              <a:ext cx="544483" cy="404290"/>
            </a:xfrm>
            <a:custGeom>
              <a:avLst/>
              <a:gdLst/>
              <a:ahLst/>
              <a:cxnLst/>
              <a:rect l="l" t="t" r="r" b="b"/>
              <a:pathLst>
                <a:path w="35898" h="26655" extrusionOk="0">
                  <a:moveTo>
                    <a:pt x="35898" y="1"/>
                  </a:moveTo>
                  <a:cubicBezTo>
                    <a:pt x="35897" y="1"/>
                    <a:pt x="0" y="12848"/>
                    <a:pt x="11526" y="24373"/>
                  </a:cubicBezTo>
                  <a:cubicBezTo>
                    <a:pt x="13120" y="25967"/>
                    <a:pt x="14740" y="26654"/>
                    <a:pt x="16347" y="26654"/>
                  </a:cubicBezTo>
                  <a:cubicBezTo>
                    <a:pt x="26360" y="26654"/>
                    <a:pt x="35897" y="1"/>
                    <a:pt x="358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410;p20"/>
          <p:cNvGrpSpPr/>
          <p:nvPr/>
        </p:nvGrpSpPr>
        <p:grpSpPr>
          <a:xfrm>
            <a:off x="418754" y="4282395"/>
            <a:ext cx="592703" cy="326104"/>
            <a:chOff x="-2568200" y="141125"/>
            <a:chExt cx="1136100" cy="625200"/>
          </a:xfrm>
        </p:grpSpPr>
        <p:sp>
          <p:nvSpPr>
            <p:cNvPr id="1048887" name="Google Shape;411;p20"/>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412;p20"/>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413;p20"/>
          <p:cNvGrpSpPr/>
          <p:nvPr/>
        </p:nvGrpSpPr>
        <p:grpSpPr>
          <a:xfrm>
            <a:off x="8132554" y="534995"/>
            <a:ext cx="592703" cy="326104"/>
            <a:chOff x="-2568200" y="141125"/>
            <a:chExt cx="1136100" cy="625200"/>
          </a:xfrm>
        </p:grpSpPr>
        <p:sp>
          <p:nvSpPr>
            <p:cNvPr id="1048889" name="Google Shape;414;p20"/>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415;p20"/>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91" name="Google Shape;416;p20"/>
          <p:cNvSpPr/>
          <p:nvPr/>
        </p:nvSpPr>
        <p:spPr>
          <a:xfrm rot="10800000" flipH="1">
            <a:off x="366350" y="186250"/>
            <a:ext cx="697500" cy="6975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417;p20"/>
          <p:cNvSpPr/>
          <p:nvPr/>
        </p:nvSpPr>
        <p:spPr>
          <a:xfrm>
            <a:off x="8080150" y="4259750"/>
            <a:ext cx="697500" cy="6975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3" name="Google Shape;418;p20"/>
          <p:cNvCxnSpPr>
            <a:cxnSpLocks/>
            <a:stCxn id="1048891" idx="3"/>
            <a:endCxn id="1048887" idx="0"/>
          </p:cNvCxnSpPr>
          <p:nvPr/>
        </p:nvCxnSpPr>
        <p:spPr>
          <a:xfrm>
            <a:off x="715100" y="883750"/>
            <a:ext cx="0" cy="3398700"/>
          </a:xfrm>
          <a:prstGeom prst="straightConnector1">
            <a:avLst/>
          </a:prstGeom>
          <a:noFill/>
          <a:ln w="9525" cap="flat" cmpd="sng">
            <a:solidFill>
              <a:schemeClr val="lt2"/>
            </a:solidFill>
            <a:prstDash val="solid"/>
            <a:round/>
            <a:headEnd type="none" w="med" len="med"/>
            <a:tailEnd type="triangle" w="med" len="med"/>
          </a:ln>
        </p:spPr>
      </p:cxnSp>
      <p:cxnSp>
        <p:nvCxnSpPr>
          <p:cNvPr id="3145764" name="Google Shape;419;p20"/>
          <p:cNvCxnSpPr>
            <a:cxnSpLocks/>
            <a:stCxn id="1048892" idx="3"/>
            <a:endCxn id="1048890" idx="4"/>
          </p:cNvCxnSpPr>
          <p:nvPr/>
        </p:nvCxnSpPr>
        <p:spPr>
          <a:xfrm rot="10800000">
            <a:off x="8428900" y="861050"/>
            <a:ext cx="0" cy="339870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2">
  <p:cSld name="CUSTOM_5">
    <p:spTree>
      <p:nvGrpSpPr>
        <p:cNvPr id="1" name="Shape 420"/>
        <p:cNvGrpSpPr/>
        <p:nvPr/>
      </p:nvGrpSpPr>
      <p:grpSpPr>
        <a:xfrm>
          <a:off x="0" y="0"/>
          <a:ext cx="0" cy="0"/>
          <a:chOff x="0" y="0"/>
          <a:chExt cx="0" cy="0"/>
        </a:xfrm>
      </p:grpSpPr>
      <p:sp>
        <p:nvSpPr>
          <p:cNvPr id="1048966" name="Google Shape;421;p21"/>
          <p:cNvSpPr txBox="1">
            <a:spLocks noGrp="1"/>
          </p:cNvSpPr>
          <p:nvPr>
            <p:ph type="title"/>
          </p:nvPr>
        </p:nvSpPr>
        <p:spPr>
          <a:xfrm>
            <a:off x="1328838" y="1294063"/>
            <a:ext cx="2573400" cy="110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967" name="Google Shape;422;p21"/>
          <p:cNvSpPr txBox="1">
            <a:spLocks noGrp="1"/>
          </p:cNvSpPr>
          <p:nvPr>
            <p:ph type="subTitle" idx="1"/>
          </p:nvPr>
        </p:nvSpPr>
        <p:spPr>
          <a:xfrm>
            <a:off x="1328838" y="2199338"/>
            <a:ext cx="2573400" cy="110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grpSp>
        <p:nvGrpSpPr>
          <p:cNvPr id="153" name="Google Shape;423;p21"/>
          <p:cNvGrpSpPr/>
          <p:nvPr/>
        </p:nvGrpSpPr>
        <p:grpSpPr>
          <a:xfrm>
            <a:off x="413000" y="534993"/>
            <a:ext cx="604200" cy="4073507"/>
            <a:chOff x="379325" y="534993"/>
            <a:chExt cx="604200" cy="4073507"/>
          </a:xfrm>
        </p:grpSpPr>
        <p:sp>
          <p:nvSpPr>
            <p:cNvPr id="1048968" name="Google Shape;424;p21"/>
            <p:cNvSpPr/>
            <p:nvPr/>
          </p:nvSpPr>
          <p:spPr>
            <a:xfrm>
              <a:off x="379325" y="4004300"/>
              <a:ext cx="604200" cy="6042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425;p21"/>
            <p:cNvGrpSpPr/>
            <p:nvPr/>
          </p:nvGrpSpPr>
          <p:grpSpPr>
            <a:xfrm>
              <a:off x="460649" y="4094434"/>
              <a:ext cx="441552" cy="423950"/>
              <a:chOff x="3008825" y="959175"/>
              <a:chExt cx="1794925" cy="1723375"/>
            </a:xfrm>
          </p:grpSpPr>
          <p:sp>
            <p:nvSpPr>
              <p:cNvPr id="1048969" name="Google Shape;426;p21"/>
              <p:cNvSpPr/>
              <p:nvPr/>
            </p:nvSpPr>
            <p:spPr>
              <a:xfrm>
                <a:off x="3498800" y="959175"/>
                <a:ext cx="815000" cy="861675"/>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427;p21"/>
              <p:cNvSpPr/>
              <p:nvPr/>
            </p:nvSpPr>
            <p:spPr>
              <a:xfrm>
                <a:off x="3906300" y="1639725"/>
                <a:ext cx="861675" cy="362250"/>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428;p21"/>
              <p:cNvSpPr/>
              <p:nvPr/>
            </p:nvSpPr>
            <p:spPr>
              <a:xfrm>
                <a:off x="3906300" y="1154525"/>
                <a:ext cx="897450" cy="666325"/>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429;p21"/>
              <p:cNvSpPr/>
              <p:nvPr/>
            </p:nvSpPr>
            <p:spPr>
              <a:xfrm>
                <a:off x="3044600" y="1639725"/>
                <a:ext cx="861725" cy="362250"/>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430;p21"/>
              <p:cNvSpPr/>
              <p:nvPr/>
            </p:nvSpPr>
            <p:spPr>
              <a:xfrm>
                <a:off x="3008825" y="1154525"/>
                <a:ext cx="897500" cy="666325"/>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4" name="Google Shape;431;p21"/>
              <p:cNvSpPr/>
              <p:nvPr/>
            </p:nvSpPr>
            <p:spPr>
              <a:xfrm>
                <a:off x="3498800" y="1820825"/>
                <a:ext cx="815000" cy="861725"/>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432;p21"/>
              <p:cNvSpPr/>
              <p:nvPr/>
            </p:nvSpPr>
            <p:spPr>
              <a:xfrm>
                <a:off x="3906300" y="1820825"/>
                <a:ext cx="897450" cy="666375"/>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6" name="Google Shape;433;p21"/>
              <p:cNvSpPr/>
              <p:nvPr/>
            </p:nvSpPr>
            <p:spPr>
              <a:xfrm>
                <a:off x="3008825" y="1820825"/>
                <a:ext cx="897500" cy="666375"/>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434;p21"/>
            <p:cNvGrpSpPr/>
            <p:nvPr/>
          </p:nvGrpSpPr>
          <p:grpSpPr>
            <a:xfrm rot="10800000">
              <a:off x="460681" y="534993"/>
              <a:ext cx="441488" cy="243015"/>
              <a:chOff x="-2568200" y="141125"/>
              <a:chExt cx="1136100" cy="625200"/>
            </a:xfrm>
          </p:grpSpPr>
          <p:sp>
            <p:nvSpPr>
              <p:cNvPr id="1048977" name="Google Shape;435;p21"/>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436;p21"/>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79" name="Google Shape;437;p21"/>
            <p:cNvSpPr/>
            <p:nvPr/>
          </p:nvSpPr>
          <p:spPr>
            <a:xfrm>
              <a:off x="516275" y="2226004"/>
              <a:ext cx="330300" cy="33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0" name="Google Shape;438;p21"/>
            <p:cNvSpPr/>
            <p:nvPr/>
          </p:nvSpPr>
          <p:spPr>
            <a:xfrm>
              <a:off x="516275" y="2226004"/>
              <a:ext cx="330300" cy="3303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4" name="Google Shape;439;p21"/>
            <p:cNvCxnSpPr>
              <a:cxnSpLocks/>
              <a:endCxn id="1048980" idx="0"/>
            </p:cNvCxnSpPr>
            <p:nvPr/>
          </p:nvCxnSpPr>
          <p:spPr>
            <a:xfrm>
              <a:off x="681125" y="777904"/>
              <a:ext cx="300" cy="1448100"/>
            </a:xfrm>
            <a:prstGeom prst="straightConnector1">
              <a:avLst/>
            </a:prstGeom>
            <a:noFill/>
            <a:ln w="9525" cap="flat" cmpd="sng">
              <a:solidFill>
                <a:schemeClr val="lt2"/>
              </a:solidFill>
              <a:prstDash val="solid"/>
              <a:round/>
              <a:headEnd type="none" w="med" len="med"/>
              <a:tailEnd type="none" w="med" len="med"/>
            </a:ln>
          </p:spPr>
        </p:cxnSp>
        <p:cxnSp>
          <p:nvCxnSpPr>
            <p:cNvPr id="3145775" name="Google Shape;440;p21"/>
            <p:cNvCxnSpPr>
              <a:cxnSpLocks/>
              <a:stCxn id="1048980" idx="2"/>
              <a:endCxn id="1048968" idx="3"/>
            </p:cNvCxnSpPr>
            <p:nvPr/>
          </p:nvCxnSpPr>
          <p:spPr>
            <a:xfrm>
              <a:off x="681425" y="2556304"/>
              <a:ext cx="0" cy="1448100"/>
            </a:xfrm>
            <a:prstGeom prst="straightConnector1">
              <a:avLst/>
            </a:prstGeom>
            <a:noFill/>
            <a:ln w="9525" cap="flat" cmpd="sng">
              <a:solidFill>
                <a:schemeClr val="lt2"/>
              </a:solidFill>
              <a:prstDash val="solid"/>
              <a:round/>
              <a:headEnd type="none" w="med" len="med"/>
              <a:tailEnd type="none" w="med" len="med"/>
            </a:ln>
          </p:spPr>
        </p:cxnSp>
      </p:grpSp>
      <p:grpSp>
        <p:nvGrpSpPr>
          <p:cNvPr id="156" name="Google Shape;441;p21"/>
          <p:cNvGrpSpPr/>
          <p:nvPr/>
        </p:nvGrpSpPr>
        <p:grpSpPr>
          <a:xfrm rot="10800000" flipH="1">
            <a:off x="8126800" y="534993"/>
            <a:ext cx="604200" cy="4073507"/>
            <a:chOff x="379325" y="534993"/>
            <a:chExt cx="604200" cy="4073507"/>
          </a:xfrm>
        </p:grpSpPr>
        <p:sp>
          <p:nvSpPr>
            <p:cNvPr id="1048981" name="Google Shape;442;p21"/>
            <p:cNvSpPr/>
            <p:nvPr/>
          </p:nvSpPr>
          <p:spPr>
            <a:xfrm>
              <a:off x="379325" y="4004300"/>
              <a:ext cx="604200" cy="6042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443;p21"/>
            <p:cNvGrpSpPr/>
            <p:nvPr/>
          </p:nvGrpSpPr>
          <p:grpSpPr>
            <a:xfrm>
              <a:off x="460649" y="4094434"/>
              <a:ext cx="441552" cy="423950"/>
              <a:chOff x="3008825" y="959175"/>
              <a:chExt cx="1794925" cy="1723375"/>
            </a:xfrm>
          </p:grpSpPr>
          <p:sp>
            <p:nvSpPr>
              <p:cNvPr id="1048982" name="Google Shape;444;p21"/>
              <p:cNvSpPr/>
              <p:nvPr/>
            </p:nvSpPr>
            <p:spPr>
              <a:xfrm>
                <a:off x="3498800" y="959175"/>
                <a:ext cx="815000" cy="861675"/>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3" name="Google Shape;445;p21"/>
              <p:cNvSpPr/>
              <p:nvPr/>
            </p:nvSpPr>
            <p:spPr>
              <a:xfrm>
                <a:off x="3906300" y="1639725"/>
                <a:ext cx="861675" cy="362250"/>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446;p21"/>
              <p:cNvSpPr/>
              <p:nvPr/>
            </p:nvSpPr>
            <p:spPr>
              <a:xfrm>
                <a:off x="3906300" y="1154525"/>
                <a:ext cx="897450" cy="666325"/>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5" name="Google Shape;447;p21"/>
              <p:cNvSpPr/>
              <p:nvPr/>
            </p:nvSpPr>
            <p:spPr>
              <a:xfrm>
                <a:off x="3044600" y="1639725"/>
                <a:ext cx="861725" cy="362250"/>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448;p21"/>
              <p:cNvSpPr/>
              <p:nvPr/>
            </p:nvSpPr>
            <p:spPr>
              <a:xfrm>
                <a:off x="3008825" y="1154525"/>
                <a:ext cx="897500" cy="666325"/>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449;p21"/>
              <p:cNvSpPr/>
              <p:nvPr/>
            </p:nvSpPr>
            <p:spPr>
              <a:xfrm>
                <a:off x="3498800" y="1820825"/>
                <a:ext cx="815000" cy="861725"/>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450;p21"/>
              <p:cNvSpPr/>
              <p:nvPr/>
            </p:nvSpPr>
            <p:spPr>
              <a:xfrm>
                <a:off x="3906300" y="1820825"/>
                <a:ext cx="897450" cy="666375"/>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9" name="Google Shape;451;p21"/>
              <p:cNvSpPr/>
              <p:nvPr/>
            </p:nvSpPr>
            <p:spPr>
              <a:xfrm>
                <a:off x="3008825" y="1820825"/>
                <a:ext cx="897500" cy="666375"/>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452;p21"/>
            <p:cNvGrpSpPr/>
            <p:nvPr/>
          </p:nvGrpSpPr>
          <p:grpSpPr>
            <a:xfrm rot="10800000">
              <a:off x="460681" y="534993"/>
              <a:ext cx="441488" cy="243015"/>
              <a:chOff x="-2568200" y="141125"/>
              <a:chExt cx="1136100" cy="625200"/>
            </a:xfrm>
          </p:grpSpPr>
          <p:sp>
            <p:nvSpPr>
              <p:cNvPr id="1048990" name="Google Shape;453;p21"/>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1" name="Google Shape;454;p21"/>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92" name="Google Shape;455;p21"/>
            <p:cNvSpPr/>
            <p:nvPr/>
          </p:nvSpPr>
          <p:spPr>
            <a:xfrm>
              <a:off x="516275" y="2226004"/>
              <a:ext cx="330300" cy="33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456;p21"/>
            <p:cNvSpPr/>
            <p:nvPr/>
          </p:nvSpPr>
          <p:spPr>
            <a:xfrm>
              <a:off x="516275" y="2226004"/>
              <a:ext cx="330300" cy="3303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6" name="Google Shape;457;p21"/>
            <p:cNvCxnSpPr>
              <a:cxnSpLocks/>
              <a:endCxn id="1048993" idx="0"/>
            </p:cNvCxnSpPr>
            <p:nvPr/>
          </p:nvCxnSpPr>
          <p:spPr>
            <a:xfrm>
              <a:off x="681125" y="777904"/>
              <a:ext cx="300" cy="1448100"/>
            </a:xfrm>
            <a:prstGeom prst="straightConnector1">
              <a:avLst/>
            </a:prstGeom>
            <a:noFill/>
            <a:ln w="9525" cap="flat" cmpd="sng">
              <a:solidFill>
                <a:schemeClr val="lt2"/>
              </a:solidFill>
              <a:prstDash val="solid"/>
              <a:round/>
              <a:headEnd type="none" w="med" len="med"/>
              <a:tailEnd type="none" w="med" len="med"/>
            </a:ln>
          </p:spPr>
        </p:cxnSp>
        <p:cxnSp>
          <p:nvCxnSpPr>
            <p:cNvPr id="3145777" name="Google Shape;458;p21"/>
            <p:cNvCxnSpPr>
              <a:cxnSpLocks/>
              <a:stCxn id="1048993" idx="2"/>
              <a:endCxn id="1048981" idx="3"/>
            </p:cNvCxnSpPr>
            <p:nvPr/>
          </p:nvCxnSpPr>
          <p:spPr>
            <a:xfrm>
              <a:off x="681425" y="2556304"/>
              <a:ext cx="0" cy="144810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1048659" name="Google Shape;23;p3"/>
          <p:cNvSpPr txBox="1">
            <a:spLocks noGrp="1"/>
          </p:cNvSpPr>
          <p:nvPr>
            <p:ph type="title"/>
          </p:nvPr>
        </p:nvSpPr>
        <p:spPr>
          <a:xfrm>
            <a:off x="2391900" y="2215950"/>
            <a:ext cx="4360200" cy="76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60" name="Google Shape;24;p3"/>
          <p:cNvSpPr txBox="1">
            <a:spLocks noGrp="1"/>
          </p:cNvSpPr>
          <p:nvPr>
            <p:ph type="title" idx="2" hasCustomPrompt="1"/>
          </p:nvPr>
        </p:nvSpPr>
        <p:spPr>
          <a:xfrm>
            <a:off x="3951150" y="921325"/>
            <a:ext cx="1241700" cy="1055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8661" name="Google Shape;25;p3"/>
          <p:cNvSpPr txBox="1">
            <a:spLocks noGrp="1"/>
          </p:cNvSpPr>
          <p:nvPr>
            <p:ph type="subTitle" idx="1"/>
          </p:nvPr>
        </p:nvSpPr>
        <p:spPr>
          <a:xfrm>
            <a:off x="2391900" y="3269900"/>
            <a:ext cx="4360200" cy="5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662" name="Google Shape;26;p3"/>
          <p:cNvSpPr/>
          <p:nvPr/>
        </p:nvSpPr>
        <p:spPr>
          <a:xfrm>
            <a:off x="8233983" y="535000"/>
            <a:ext cx="386400" cy="386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27;p3"/>
          <p:cNvSpPr/>
          <p:nvPr/>
        </p:nvSpPr>
        <p:spPr>
          <a:xfrm>
            <a:off x="8234862" y="535000"/>
            <a:ext cx="386400" cy="3864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28;p3"/>
          <p:cNvSpPr/>
          <p:nvPr/>
        </p:nvSpPr>
        <p:spPr>
          <a:xfrm>
            <a:off x="324549" y="534997"/>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29;p3"/>
          <p:cNvSpPr/>
          <p:nvPr/>
        </p:nvSpPr>
        <p:spPr>
          <a:xfrm>
            <a:off x="324549" y="728160"/>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30;p3"/>
          <p:cNvSpPr/>
          <p:nvPr/>
        </p:nvSpPr>
        <p:spPr>
          <a:xfrm>
            <a:off x="324587" y="921323"/>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31;p3"/>
          <p:cNvSpPr/>
          <p:nvPr/>
        </p:nvSpPr>
        <p:spPr>
          <a:xfrm>
            <a:off x="324587" y="1114485"/>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32;p3"/>
          <p:cNvSpPr/>
          <p:nvPr/>
        </p:nvSpPr>
        <p:spPr>
          <a:xfrm>
            <a:off x="8035824" y="3702922"/>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33;p3"/>
          <p:cNvSpPr/>
          <p:nvPr/>
        </p:nvSpPr>
        <p:spPr>
          <a:xfrm>
            <a:off x="8035824" y="3896085"/>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34;p3"/>
          <p:cNvSpPr/>
          <p:nvPr/>
        </p:nvSpPr>
        <p:spPr>
          <a:xfrm>
            <a:off x="8035862" y="4089248"/>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35;p3"/>
          <p:cNvSpPr/>
          <p:nvPr/>
        </p:nvSpPr>
        <p:spPr>
          <a:xfrm>
            <a:off x="8035862" y="4282410"/>
            <a:ext cx="783600" cy="3261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36;p3"/>
          <p:cNvSpPr/>
          <p:nvPr/>
        </p:nvSpPr>
        <p:spPr>
          <a:xfrm>
            <a:off x="522721" y="4232305"/>
            <a:ext cx="386400" cy="386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37;p3"/>
          <p:cNvSpPr/>
          <p:nvPr/>
        </p:nvSpPr>
        <p:spPr>
          <a:xfrm>
            <a:off x="523599" y="4232305"/>
            <a:ext cx="386400" cy="3864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6" name="Google Shape;38;p3"/>
          <p:cNvCxnSpPr>
            <a:cxnSpLocks/>
            <a:stCxn id="1048667" idx="4"/>
            <a:endCxn id="1048673" idx="0"/>
          </p:cNvCxnSpPr>
          <p:nvPr/>
        </p:nvCxnSpPr>
        <p:spPr>
          <a:xfrm>
            <a:off x="716387" y="1440585"/>
            <a:ext cx="300" cy="2791800"/>
          </a:xfrm>
          <a:prstGeom prst="straightConnector1">
            <a:avLst/>
          </a:prstGeom>
          <a:noFill/>
          <a:ln w="9525" cap="flat" cmpd="sng">
            <a:solidFill>
              <a:schemeClr val="lt2"/>
            </a:solidFill>
            <a:prstDash val="solid"/>
            <a:round/>
            <a:headEnd type="none" w="med" len="med"/>
            <a:tailEnd type="none" w="med" len="med"/>
          </a:ln>
        </p:spPr>
      </p:cxnSp>
      <p:cxnSp>
        <p:nvCxnSpPr>
          <p:cNvPr id="3145737" name="Google Shape;39;p3"/>
          <p:cNvCxnSpPr>
            <a:cxnSpLocks/>
            <a:stCxn id="1048663" idx="2"/>
            <a:endCxn id="1048668" idx="0"/>
          </p:cNvCxnSpPr>
          <p:nvPr/>
        </p:nvCxnSpPr>
        <p:spPr>
          <a:xfrm flipH="1">
            <a:off x="8427762" y="921400"/>
            <a:ext cx="300" cy="2781600"/>
          </a:xfrm>
          <a:prstGeom prst="straightConnector1">
            <a:avLst/>
          </a:prstGeom>
          <a:noFill/>
          <a:ln w="9525" cap="flat" cmpd="sng">
            <a:solidFill>
              <a:schemeClr val="lt2"/>
            </a:solidFill>
            <a:prstDash val="solid"/>
            <a:round/>
            <a:headEnd type="none" w="med" len="med"/>
            <a:tailEnd type="none" w="med" len="med"/>
          </a:ln>
        </p:spPr>
      </p:cxnSp>
      <p:sp>
        <p:nvSpPr>
          <p:cNvPr id="1048674" name="Google Shape;40;p3"/>
          <p:cNvSpPr/>
          <p:nvPr/>
        </p:nvSpPr>
        <p:spPr>
          <a:xfrm>
            <a:off x="4222050" y="3918805"/>
            <a:ext cx="699900" cy="6999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41;p3"/>
          <p:cNvGrpSpPr/>
          <p:nvPr/>
        </p:nvGrpSpPr>
        <p:grpSpPr>
          <a:xfrm>
            <a:off x="4353855" y="4089253"/>
            <a:ext cx="436290" cy="438745"/>
            <a:chOff x="4353850" y="4089253"/>
            <a:chExt cx="436290" cy="438745"/>
          </a:xfrm>
        </p:grpSpPr>
        <p:sp>
          <p:nvSpPr>
            <p:cNvPr id="1048675" name="Google Shape;42;p3"/>
            <p:cNvSpPr/>
            <p:nvPr/>
          </p:nvSpPr>
          <p:spPr>
            <a:xfrm>
              <a:off x="4482049" y="4089253"/>
              <a:ext cx="181593" cy="191981"/>
            </a:xfrm>
            <a:custGeom>
              <a:avLst/>
              <a:gdLst/>
              <a:ahLst/>
              <a:cxnLst/>
              <a:rect l="l" t="t" r="r" b="b"/>
              <a:pathLst>
                <a:path w="32602" h="34467" extrusionOk="0">
                  <a:moveTo>
                    <a:pt x="16300" y="1"/>
                  </a:moveTo>
                  <a:cubicBezTo>
                    <a:pt x="1" y="1"/>
                    <a:pt x="16300" y="34467"/>
                    <a:pt x="16300" y="34467"/>
                  </a:cubicBezTo>
                  <a:cubicBezTo>
                    <a:pt x="16300" y="34467"/>
                    <a:pt x="32601"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43;p3"/>
            <p:cNvSpPr/>
            <p:nvPr/>
          </p:nvSpPr>
          <p:spPr>
            <a:xfrm>
              <a:off x="4598159" y="4268276"/>
              <a:ext cx="191981" cy="80709"/>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7" y="12679"/>
                    <a:pt x="34467" y="7245"/>
                  </a:cubicBezTo>
                  <a:cubicBezTo>
                    <a:pt x="34467"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44;p3"/>
            <p:cNvSpPr/>
            <p:nvPr/>
          </p:nvSpPr>
          <p:spPr>
            <a:xfrm>
              <a:off x="4589195" y="4140493"/>
              <a:ext cx="199963" cy="148457"/>
            </a:xfrm>
            <a:custGeom>
              <a:avLst/>
              <a:gdLst/>
              <a:ahLst/>
              <a:cxnLst/>
              <a:rect l="l" t="t" r="r" b="b"/>
              <a:pathLst>
                <a:path w="35900" h="26653" extrusionOk="0">
                  <a:moveTo>
                    <a:pt x="19551" y="0"/>
                  </a:moveTo>
                  <a:cubicBezTo>
                    <a:pt x="9539" y="0"/>
                    <a:pt x="1" y="26652"/>
                    <a:pt x="1" y="26652"/>
                  </a:cubicBezTo>
                  <a:cubicBezTo>
                    <a:pt x="1" y="26652"/>
                    <a:pt x="35900" y="13807"/>
                    <a:pt x="24373" y="2282"/>
                  </a:cubicBezTo>
                  <a:cubicBezTo>
                    <a:pt x="22779" y="687"/>
                    <a:pt x="21159" y="0"/>
                    <a:pt x="195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45;p3"/>
            <p:cNvSpPr/>
            <p:nvPr/>
          </p:nvSpPr>
          <p:spPr>
            <a:xfrm>
              <a:off x="4353850" y="4268276"/>
              <a:ext cx="191981" cy="80709"/>
            </a:xfrm>
            <a:custGeom>
              <a:avLst/>
              <a:gdLst/>
              <a:ahLst/>
              <a:cxnLst/>
              <a:rect l="l" t="t" r="r" b="b"/>
              <a:pathLst>
                <a:path w="34467" h="14490" extrusionOk="0">
                  <a:moveTo>
                    <a:pt x="8936" y="1"/>
                  </a:moveTo>
                  <a:cubicBezTo>
                    <a:pt x="3830" y="1"/>
                    <a:pt x="0" y="1812"/>
                    <a:pt x="0" y="7245"/>
                  </a:cubicBezTo>
                  <a:cubicBezTo>
                    <a:pt x="0" y="12679"/>
                    <a:pt x="3830" y="14490"/>
                    <a:pt x="8936" y="14490"/>
                  </a:cubicBezTo>
                  <a:cubicBezTo>
                    <a:pt x="19148" y="14490"/>
                    <a:pt x="34466" y="7245"/>
                    <a:pt x="34466" y="7245"/>
                  </a:cubicBezTo>
                  <a:cubicBezTo>
                    <a:pt x="34466" y="7245"/>
                    <a:pt x="19148"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46;p3"/>
            <p:cNvSpPr/>
            <p:nvPr/>
          </p:nvSpPr>
          <p:spPr>
            <a:xfrm>
              <a:off x="4354847" y="4140493"/>
              <a:ext cx="199952" cy="148457"/>
            </a:xfrm>
            <a:custGeom>
              <a:avLst/>
              <a:gdLst/>
              <a:ahLst/>
              <a:cxnLst/>
              <a:rect l="l" t="t" r="r" b="b"/>
              <a:pathLst>
                <a:path w="35898" h="26653" extrusionOk="0">
                  <a:moveTo>
                    <a:pt x="16348" y="0"/>
                  </a:moveTo>
                  <a:cubicBezTo>
                    <a:pt x="14740" y="0"/>
                    <a:pt x="13120" y="687"/>
                    <a:pt x="11526" y="2282"/>
                  </a:cubicBezTo>
                  <a:cubicBezTo>
                    <a:pt x="0" y="13807"/>
                    <a:pt x="35898" y="26652"/>
                    <a:pt x="35898" y="26652"/>
                  </a:cubicBezTo>
                  <a:cubicBezTo>
                    <a:pt x="35898" y="26652"/>
                    <a:pt x="26361" y="0"/>
                    <a:pt x="163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47;p3"/>
            <p:cNvSpPr/>
            <p:nvPr/>
          </p:nvSpPr>
          <p:spPr>
            <a:xfrm>
              <a:off x="4482049" y="4336017"/>
              <a:ext cx="181593" cy="191981"/>
            </a:xfrm>
            <a:custGeom>
              <a:avLst/>
              <a:gdLst/>
              <a:ahLst/>
              <a:cxnLst/>
              <a:rect l="l" t="t" r="r" b="b"/>
              <a:pathLst>
                <a:path w="32602" h="34467" extrusionOk="0">
                  <a:moveTo>
                    <a:pt x="16300" y="1"/>
                  </a:moveTo>
                  <a:cubicBezTo>
                    <a:pt x="16300" y="1"/>
                    <a:pt x="1" y="34467"/>
                    <a:pt x="16300" y="34467"/>
                  </a:cubicBezTo>
                  <a:cubicBezTo>
                    <a:pt x="32601" y="34467"/>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48;p3"/>
            <p:cNvSpPr/>
            <p:nvPr/>
          </p:nvSpPr>
          <p:spPr>
            <a:xfrm>
              <a:off x="4589195" y="4328301"/>
              <a:ext cx="199963" cy="148468"/>
            </a:xfrm>
            <a:custGeom>
              <a:avLst/>
              <a:gdLst/>
              <a:ahLst/>
              <a:cxnLst/>
              <a:rect l="l" t="t" r="r" b="b"/>
              <a:pathLst>
                <a:path w="35900" h="26655" extrusionOk="0">
                  <a:moveTo>
                    <a:pt x="1" y="1"/>
                  </a:moveTo>
                  <a:cubicBezTo>
                    <a:pt x="1" y="1"/>
                    <a:pt x="9539" y="26654"/>
                    <a:pt x="19552" y="26654"/>
                  </a:cubicBezTo>
                  <a:cubicBezTo>
                    <a:pt x="21159" y="26654"/>
                    <a:pt x="22779" y="25967"/>
                    <a:pt x="24373" y="24373"/>
                  </a:cubicBezTo>
                  <a:cubicBezTo>
                    <a:pt x="35900" y="12848"/>
                    <a:pt x="2" y="1"/>
                    <a:pt x="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49;p3"/>
            <p:cNvSpPr/>
            <p:nvPr/>
          </p:nvSpPr>
          <p:spPr>
            <a:xfrm>
              <a:off x="4354847" y="4328301"/>
              <a:ext cx="199952" cy="148468"/>
            </a:xfrm>
            <a:custGeom>
              <a:avLst/>
              <a:gdLst/>
              <a:ahLst/>
              <a:cxnLst/>
              <a:rect l="l" t="t" r="r" b="b"/>
              <a:pathLst>
                <a:path w="35898" h="26655" extrusionOk="0">
                  <a:moveTo>
                    <a:pt x="35898" y="1"/>
                  </a:moveTo>
                  <a:cubicBezTo>
                    <a:pt x="35897" y="1"/>
                    <a:pt x="0" y="12848"/>
                    <a:pt x="11526" y="24373"/>
                  </a:cubicBezTo>
                  <a:cubicBezTo>
                    <a:pt x="13120" y="25967"/>
                    <a:pt x="14740" y="26654"/>
                    <a:pt x="16347" y="26654"/>
                  </a:cubicBezTo>
                  <a:cubicBezTo>
                    <a:pt x="26360" y="26654"/>
                    <a:pt x="35897" y="1"/>
                    <a:pt x="358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459"/>
        <p:cNvGrpSpPr/>
        <p:nvPr/>
      </p:nvGrpSpPr>
      <p:grpSpPr>
        <a:xfrm>
          <a:off x="0" y="0"/>
          <a:ext cx="0" cy="0"/>
          <a:chOff x="0" y="0"/>
          <a:chExt cx="0" cy="0"/>
        </a:xfrm>
      </p:grpSpPr>
      <p:grpSp>
        <p:nvGrpSpPr>
          <p:cNvPr id="91" name="Google Shape;460;p22"/>
          <p:cNvGrpSpPr/>
          <p:nvPr/>
        </p:nvGrpSpPr>
        <p:grpSpPr>
          <a:xfrm rot="5400000">
            <a:off x="913497" y="304605"/>
            <a:ext cx="837306" cy="460772"/>
            <a:chOff x="-2568200" y="141125"/>
            <a:chExt cx="1136100" cy="625200"/>
          </a:xfrm>
        </p:grpSpPr>
        <p:sp>
          <p:nvSpPr>
            <p:cNvPr id="1048741" name="Google Shape;461;p22"/>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462;p22"/>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43" name="Google Shape;463;p22"/>
          <p:cNvSpPr/>
          <p:nvPr/>
        </p:nvSpPr>
        <p:spPr>
          <a:xfrm>
            <a:off x="715100" y="342100"/>
            <a:ext cx="385800" cy="385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4" name="Google Shape;464;p22"/>
          <p:cNvSpPr/>
          <p:nvPr/>
        </p:nvSpPr>
        <p:spPr>
          <a:xfrm>
            <a:off x="715977" y="342100"/>
            <a:ext cx="385800" cy="385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8" name="Google Shape;465;p22"/>
          <p:cNvCxnSpPr>
            <a:cxnSpLocks/>
            <a:stCxn id="1048744" idx="3"/>
            <a:endCxn id="1048745" idx="7"/>
          </p:cNvCxnSpPr>
          <p:nvPr/>
        </p:nvCxnSpPr>
        <p:spPr>
          <a:xfrm>
            <a:off x="1101777" y="535000"/>
            <a:ext cx="6764400" cy="0"/>
          </a:xfrm>
          <a:prstGeom prst="straightConnector1">
            <a:avLst/>
          </a:prstGeom>
          <a:noFill/>
          <a:ln w="9525" cap="flat" cmpd="sng">
            <a:solidFill>
              <a:schemeClr val="lt2"/>
            </a:solidFill>
            <a:prstDash val="solid"/>
            <a:round/>
            <a:headEnd type="none" w="med" len="med"/>
            <a:tailEnd type="none" w="med" len="med"/>
          </a:ln>
        </p:spPr>
      </p:cxnSp>
      <p:sp>
        <p:nvSpPr>
          <p:cNvPr id="1048745" name="Google Shape;466;p22"/>
          <p:cNvSpPr/>
          <p:nvPr/>
        </p:nvSpPr>
        <p:spPr>
          <a:xfrm rot="-2700000" flipH="1">
            <a:off x="7964210" y="298690"/>
            <a:ext cx="472630" cy="472630"/>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467;p22"/>
          <p:cNvGrpSpPr/>
          <p:nvPr/>
        </p:nvGrpSpPr>
        <p:grpSpPr>
          <a:xfrm rot="-5400000" flipH="1">
            <a:off x="7393197" y="4378105"/>
            <a:ext cx="837306" cy="460772"/>
            <a:chOff x="-2568200" y="141125"/>
            <a:chExt cx="1136100" cy="625200"/>
          </a:xfrm>
        </p:grpSpPr>
        <p:sp>
          <p:nvSpPr>
            <p:cNvPr id="1048746" name="Google Shape;468;p22"/>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7" name="Google Shape;469;p22"/>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48" name="Google Shape;470;p22"/>
          <p:cNvSpPr/>
          <p:nvPr/>
        </p:nvSpPr>
        <p:spPr>
          <a:xfrm flipH="1">
            <a:off x="8043100" y="4415600"/>
            <a:ext cx="385800" cy="385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9" name="Google Shape;471;p22"/>
          <p:cNvSpPr/>
          <p:nvPr/>
        </p:nvSpPr>
        <p:spPr>
          <a:xfrm flipH="1">
            <a:off x="8042223" y="4415600"/>
            <a:ext cx="385800" cy="385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9" name="Google Shape;472;p22"/>
          <p:cNvCxnSpPr>
            <a:cxnSpLocks/>
            <a:stCxn id="1048749" idx="3"/>
            <a:endCxn id="1048750" idx="7"/>
          </p:cNvCxnSpPr>
          <p:nvPr/>
        </p:nvCxnSpPr>
        <p:spPr>
          <a:xfrm rot="10800000">
            <a:off x="1277823" y="4608500"/>
            <a:ext cx="6764400" cy="0"/>
          </a:xfrm>
          <a:prstGeom prst="straightConnector1">
            <a:avLst/>
          </a:prstGeom>
          <a:noFill/>
          <a:ln w="9525" cap="flat" cmpd="sng">
            <a:solidFill>
              <a:schemeClr val="lt2"/>
            </a:solidFill>
            <a:prstDash val="solid"/>
            <a:round/>
            <a:headEnd type="none" w="med" len="med"/>
            <a:tailEnd type="none" w="med" len="med"/>
          </a:ln>
        </p:spPr>
      </p:cxnSp>
      <p:sp>
        <p:nvSpPr>
          <p:cNvPr id="1048750" name="Google Shape;473;p22"/>
          <p:cNvSpPr/>
          <p:nvPr/>
        </p:nvSpPr>
        <p:spPr>
          <a:xfrm rot="2700000">
            <a:off x="707160" y="4372190"/>
            <a:ext cx="472630" cy="472630"/>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1" name="Google Shape;474;p22"/>
          <p:cNvSpPr txBox="1">
            <a:spLocks noGrp="1"/>
          </p:cNvSpPr>
          <p:nvPr>
            <p:ph type="title"/>
          </p:nvPr>
        </p:nvSpPr>
        <p:spPr>
          <a:xfrm>
            <a:off x="3701873" y="1676550"/>
            <a:ext cx="3321600" cy="95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8752" name="Google Shape;475;p22"/>
          <p:cNvSpPr txBox="1">
            <a:spLocks noGrp="1"/>
          </p:cNvSpPr>
          <p:nvPr>
            <p:ph type="title" idx="2" hasCustomPrompt="1"/>
          </p:nvPr>
        </p:nvSpPr>
        <p:spPr>
          <a:xfrm>
            <a:off x="2100738" y="1676550"/>
            <a:ext cx="1355700" cy="951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8753" name="Google Shape;476;p22"/>
          <p:cNvSpPr txBox="1">
            <a:spLocks noGrp="1"/>
          </p:cNvSpPr>
          <p:nvPr>
            <p:ph type="subTitle" idx="1"/>
          </p:nvPr>
        </p:nvSpPr>
        <p:spPr>
          <a:xfrm>
            <a:off x="2100749" y="2965650"/>
            <a:ext cx="4942500" cy="5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477"/>
        <p:cNvGrpSpPr/>
        <p:nvPr/>
      </p:nvGrpSpPr>
      <p:grpSpPr>
        <a:xfrm>
          <a:off x="0" y="0"/>
          <a:ext cx="0" cy="0"/>
          <a:chOff x="0" y="0"/>
          <a:chExt cx="0" cy="0"/>
        </a:xfrm>
      </p:grpSpPr>
      <p:sp>
        <p:nvSpPr>
          <p:cNvPr id="1048994" name="Google Shape;478;p23"/>
          <p:cNvSpPr/>
          <p:nvPr/>
        </p:nvSpPr>
        <p:spPr>
          <a:xfrm>
            <a:off x="534388" y="354700"/>
            <a:ext cx="360600" cy="360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5" name="Google Shape;479;p23"/>
          <p:cNvSpPr/>
          <p:nvPr/>
        </p:nvSpPr>
        <p:spPr>
          <a:xfrm>
            <a:off x="535207" y="354700"/>
            <a:ext cx="360600" cy="360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8" name="Google Shape;480;p23"/>
          <p:cNvCxnSpPr>
            <a:cxnSpLocks/>
            <a:stCxn id="1048995" idx="1"/>
          </p:cNvCxnSpPr>
          <p:nvPr/>
        </p:nvCxnSpPr>
        <p:spPr>
          <a:xfrm rot="10800000">
            <a:off x="-7193" y="535000"/>
            <a:ext cx="542400" cy="0"/>
          </a:xfrm>
          <a:prstGeom prst="straightConnector1">
            <a:avLst/>
          </a:prstGeom>
          <a:noFill/>
          <a:ln w="9525" cap="flat" cmpd="sng">
            <a:solidFill>
              <a:schemeClr val="lt2"/>
            </a:solidFill>
            <a:prstDash val="solid"/>
            <a:round/>
            <a:headEnd type="none" w="med" len="med"/>
            <a:tailEnd type="none" w="med" len="med"/>
          </a:ln>
        </p:spPr>
      </p:cxnSp>
      <p:sp>
        <p:nvSpPr>
          <p:cNvPr id="1048996" name="Google Shape;481;p23"/>
          <p:cNvSpPr/>
          <p:nvPr/>
        </p:nvSpPr>
        <p:spPr>
          <a:xfrm flipH="1">
            <a:off x="8241826" y="354700"/>
            <a:ext cx="360600" cy="360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7" name="Google Shape;482;p23"/>
          <p:cNvSpPr/>
          <p:nvPr/>
        </p:nvSpPr>
        <p:spPr>
          <a:xfrm flipH="1">
            <a:off x="8241007" y="354700"/>
            <a:ext cx="360600" cy="360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9" name="Google Shape;483;p23"/>
          <p:cNvCxnSpPr>
            <a:cxnSpLocks/>
            <a:stCxn id="1048997" idx="1"/>
          </p:cNvCxnSpPr>
          <p:nvPr/>
        </p:nvCxnSpPr>
        <p:spPr>
          <a:xfrm>
            <a:off x="8601607" y="535000"/>
            <a:ext cx="542400" cy="0"/>
          </a:xfrm>
          <a:prstGeom prst="straightConnector1">
            <a:avLst/>
          </a:prstGeom>
          <a:noFill/>
          <a:ln w="9525" cap="flat" cmpd="sng">
            <a:solidFill>
              <a:schemeClr val="lt2"/>
            </a:solidFill>
            <a:prstDash val="solid"/>
            <a:round/>
            <a:headEnd type="none" w="med" len="med"/>
            <a:tailEnd type="none" w="med" len="med"/>
          </a:ln>
        </p:spPr>
      </p:cxnSp>
      <p:sp>
        <p:nvSpPr>
          <p:cNvPr id="1048998" name="Google Shape;484;p23"/>
          <p:cNvSpPr/>
          <p:nvPr/>
        </p:nvSpPr>
        <p:spPr>
          <a:xfrm rot="2697858" flipH="1">
            <a:off x="545263" y="4466489"/>
            <a:ext cx="340472" cy="340472"/>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9" name="Google Shape;485;p23"/>
          <p:cNvSpPr/>
          <p:nvPr/>
        </p:nvSpPr>
        <p:spPr>
          <a:xfrm rot="2697858" flipH="1">
            <a:off x="8251888" y="4438264"/>
            <a:ext cx="340472" cy="340472"/>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80" name="Google Shape;486;p23"/>
          <p:cNvCxnSpPr>
            <a:cxnSpLocks/>
            <a:stCxn id="1048995" idx="2"/>
            <a:endCxn id="1048998" idx="7"/>
          </p:cNvCxnSpPr>
          <p:nvPr/>
        </p:nvCxnSpPr>
        <p:spPr>
          <a:xfrm>
            <a:off x="715507" y="715300"/>
            <a:ext cx="0" cy="3680700"/>
          </a:xfrm>
          <a:prstGeom prst="straightConnector1">
            <a:avLst/>
          </a:prstGeom>
          <a:noFill/>
          <a:ln w="9525" cap="flat" cmpd="sng">
            <a:solidFill>
              <a:schemeClr val="lt2"/>
            </a:solidFill>
            <a:prstDash val="solid"/>
            <a:round/>
            <a:headEnd type="none" w="med" len="med"/>
            <a:tailEnd type="none" w="med" len="med"/>
          </a:ln>
        </p:spPr>
      </p:cxnSp>
      <p:cxnSp>
        <p:nvCxnSpPr>
          <p:cNvPr id="3145781" name="Google Shape;487;p23"/>
          <p:cNvCxnSpPr>
            <a:cxnSpLocks/>
            <a:stCxn id="1048997" idx="2"/>
            <a:endCxn id="1048999" idx="7"/>
          </p:cNvCxnSpPr>
          <p:nvPr/>
        </p:nvCxnSpPr>
        <p:spPr>
          <a:xfrm>
            <a:off x="8421307" y="715300"/>
            <a:ext cx="900" cy="3652500"/>
          </a:xfrm>
          <a:prstGeom prst="straightConnector1">
            <a:avLst/>
          </a:prstGeom>
          <a:noFill/>
          <a:ln w="9525" cap="flat" cmpd="sng">
            <a:solidFill>
              <a:schemeClr val="lt2"/>
            </a:solidFill>
            <a:prstDash val="solid"/>
            <a:round/>
            <a:headEnd type="none" w="med" len="med"/>
            <a:tailEnd type="none" w="med" len="med"/>
          </a:ln>
        </p:spPr>
      </p:cxnSp>
      <p:sp>
        <p:nvSpPr>
          <p:cNvPr id="1049000" name="Google Shape;488;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3_2">
    <p:spTree>
      <p:nvGrpSpPr>
        <p:cNvPr id="1" name="Shape 489"/>
        <p:cNvGrpSpPr/>
        <p:nvPr/>
      </p:nvGrpSpPr>
      <p:grpSpPr>
        <a:xfrm>
          <a:off x="0" y="0"/>
          <a:ext cx="0" cy="0"/>
          <a:chOff x="0" y="0"/>
          <a:chExt cx="0" cy="0"/>
        </a:xfrm>
      </p:grpSpPr>
      <p:grpSp>
        <p:nvGrpSpPr>
          <p:cNvPr id="97" name="Google Shape;490;p24"/>
          <p:cNvGrpSpPr/>
          <p:nvPr/>
        </p:nvGrpSpPr>
        <p:grpSpPr>
          <a:xfrm>
            <a:off x="8223209" y="116750"/>
            <a:ext cx="411385" cy="394989"/>
            <a:chOff x="8223209" y="337500"/>
            <a:chExt cx="411385" cy="394989"/>
          </a:xfrm>
        </p:grpSpPr>
        <p:sp>
          <p:nvSpPr>
            <p:cNvPr id="1048758" name="Google Shape;491;p24"/>
            <p:cNvSpPr/>
            <p:nvPr/>
          </p:nvSpPr>
          <p:spPr>
            <a:xfrm>
              <a:off x="8335505" y="337500"/>
              <a:ext cx="186798" cy="197496"/>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492;p24"/>
            <p:cNvSpPr/>
            <p:nvPr/>
          </p:nvSpPr>
          <p:spPr>
            <a:xfrm>
              <a:off x="8428898" y="493475"/>
              <a:ext cx="197496" cy="83028"/>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493;p24"/>
            <p:cNvSpPr/>
            <p:nvPr/>
          </p:nvSpPr>
          <p:spPr>
            <a:xfrm>
              <a:off x="8428898" y="382272"/>
              <a:ext cx="205696" cy="152722"/>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1" name="Google Shape;494;p24"/>
            <p:cNvSpPr/>
            <p:nvPr/>
          </p:nvSpPr>
          <p:spPr>
            <a:xfrm>
              <a:off x="8231408" y="493475"/>
              <a:ext cx="197507" cy="83028"/>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495;p24"/>
            <p:cNvSpPr/>
            <p:nvPr/>
          </p:nvSpPr>
          <p:spPr>
            <a:xfrm>
              <a:off x="8223209" y="382272"/>
              <a:ext cx="205707" cy="152722"/>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496;p24"/>
            <p:cNvSpPr/>
            <p:nvPr/>
          </p:nvSpPr>
          <p:spPr>
            <a:xfrm>
              <a:off x="8335505" y="534981"/>
              <a:ext cx="186798" cy="197507"/>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4" name="Google Shape;497;p24"/>
            <p:cNvSpPr/>
            <p:nvPr/>
          </p:nvSpPr>
          <p:spPr>
            <a:xfrm>
              <a:off x="8428898" y="534981"/>
              <a:ext cx="205696" cy="152733"/>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498;p24"/>
            <p:cNvSpPr/>
            <p:nvPr/>
          </p:nvSpPr>
          <p:spPr>
            <a:xfrm>
              <a:off x="8223209" y="534981"/>
              <a:ext cx="205707" cy="152733"/>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99;p24"/>
          <p:cNvGrpSpPr/>
          <p:nvPr/>
        </p:nvGrpSpPr>
        <p:grpSpPr>
          <a:xfrm rot="5400000">
            <a:off x="494351" y="192743"/>
            <a:ext cx="441488" cy="243015"/>
            <a:chOff x="-2568200" y="141125"/>
            <a:chExt cx="1136100" cy="625200"/>
          </a:xfrm>
        </p:grpSpPr>
        <p:sp>
          <p:nvSpPr>
            <p:cNvPr id="1048766" name="Google Shape;500;p24"/>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7" name="Google Shape;501;p24"/>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68" name="Google Shape;502;p24"/>
          <p:cNvSpPr/>
          <p:nvPr/>
        </p:nvSpPr>
        <p:spPr>
          <a:xfrm>
            <a:off x="1063400" y="149101"/>
            <a:ext cx="330300" cy="33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9" name="Google Shape;503;p24"/>
          <p:cNvSpPr/>
          <p:nvPr/>
        </p:nvSpPr>
        <p:spPr>
          <a:xfrm>
            <a:off x="1064151" y="149101"/>
            <a:ext cx="330300" cy="3303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51" name="Google Shape;504;p24"/>
          <p:cNvCxnSpPr>
            <a:cxnSpLocks/>
            <a:stCxn id="1048769" idx="1"/>
            <a:endCxn id="1048767" idx="4"/>
          </p:cNvCxnSpPr>
          <p:nvPr/>
        </p:nvCxnSpPr>
        <p:spPr>
          <a:xfrm rot="10800000">
            <a:off x="593451" y="314251"/>
            <a:ext cx="470700" cy="0"/>
          </a:xfrm>
          <a:prstGeom prst="straightConnector1">
            <a:avLst/>
          </a:prstGeom>
          <a:noFill/>
          <a:ln w="9525" cap="flat" cmpd="sng">
            <a:solidFill>
              <a:schemeClr val="lt2"/>
            </a:solidFill>
            <a:prstDash val="solid"/>
            <a:round/>
            <a:headEnd type="none" w="med" len="med"/>
            <a:tailEnd type="none" w="med" len="med"/>
          </a:ln>
        </p:spPr>
      </p:cxnSp>
      <p:cxnSp>
        <p:nvCxnSpPr>
          <p:cNvPr id="3145752" name="Google Shape;505;p24"/>
          <p:cNvCxnSpPr>
            <a:cxnSpLocks/>
            <a:stCxn id="1048769" idx="3"/>
          </p:cNvCxnSpPr>
          <p:nvPr/>
        </p:nvCxnSpPr>
        <p:spPr>
          <a:xfrm>
            <a:off x="1394451" y="314251"/>
            <a:ext cx="6472500" cy="0"/>
          </a:xfrm>
          <a:prstGeom prst="straightConnector1">
            <a:avLst/>
          </a:prstGeom>
          <a:noFill/>
          <a:ln w="9525" cap="flat" cmpd="sng">
            <a:solidFill>
              <a:schemeClr val="lt2"/>
            </a:solidFill>
            <a:prstDash val="solid"/>
            <a:round/>
            <a:headEnd type="none" w="med" len="med"/>
            <a:tailEnd type="triangle" w="med" len="med"/>
          </a:ln>
        </p:spPr>
      </p:cxnSp>
      <p:grpSp>
        <p:nvGrpSpPr>
          <p:cNvPr id="99" name="Google Shape;506;p24"/>
          <p:cNvGrpSpPr/>
          <p:nvPr/>
        </p:nvGrpSpPr>
        <p:grpSpPr>
          <a:xfrm flipH="1">
            <a:off x="509414" y="4631750"/>
            <a:ext cx="411385" cy="394989"/>
            <a:chOff x="8223209" y="337500"/>
            <a:chExt cx="411385" cy="394989"/>
          </a:xfrm>
        </p:grpSpPr>
        <p:sp>
          <p:nvSpPr>
            <p:cNvPr id="1048770" name="Google Shape;507;p24"/>
            <p:cNvSpPr/>
            <p:nvPr/>
          </p:nvSpPr>
          <p:spPr>
            <a:xfrm>
              <a:off x="8335505" y="337500"/>
              <a:ext cx="186798" cy="197496"/>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1" name="Google Shape;508;p24"/>
            <p:cNvSpPr/>
            <p:nvPr/>
          </p:nvSpPr>
          <p:spPr>
            <a:xfrm>
              <a:off x="8428898" y="493475"/>
              <a:ext cx="197496" cy="83028"/>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509;p24"/>
            <p:cNvSpPr/>
            <p:nvPr/>
          </p:nvSpPr>
          <p:spPr>
            <a:xfrm>
              <a:off x="8428898" y="382272"/>
              <a:ext cx="205696" cy="152722"/>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510;p24"/>
            <p:cNvSpPr/>
            <p:nvPr/>
          </p:nvSpPr>
          <p:spPr>
            <a:xfrm>
              <a:off x="8231408" y="493475"/>
              <a:ext cx="197507" cy="83028"/>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4" name="Google Shape;511;p24"/>
            <p:cNvSpPr/>
            <p:nvPr/>
          </p:nvSpPr>
          <p:spPr>
            <a:xfrm>
              <a:off x="8223209" y="382272"/>
              <a:ext cx="205707" cy="152722"/>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512;p24"/>
            <p:cNvSpPr/>
            <p:nvPr/>
          </p:nvSpPr>
          <p:spPr>
            <a:xfrm>
              <a:off x="8335505" y="534981"/>
              <a:ext cx="186798" cy="197507"/>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6" name="Google Shape;513;p24"/>
            <p:cNvSpPr/>
            <p:nvPr/>
          </p:nvSpPr>
          <p:spPr>
            <a:xfrm>
              <a:off x="8428898" y="534981"/>
              <a:ext cx="205696" cy="152733"/>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514;p24"/>
            <p:cNvSpPr/>
            <p:nvPr/>
          </p:nvSpPr>
          <p:spPr>
            <a:xfrm>
              <a:off x="8223209" y="534981"/>
              <a:ext cx="205707" cy="152733"/>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515;p24"/>
          <p:cNvGrpSpPr/>
          <p:nvPr/>
        </p:nvGrpSpPr>
        <p:grpSpPr>
          <a:xfrm rot="-5400000" flipH="1">
            <a:off x="8208155" y="4707743"/>
            <a:ext cx="441488" cy="243015"/>
            <a:chOff x="-2568200" y="141125"/>
            <a:chExt cx="1136100" cy="625200"/>
          </a:xfrm>
        </p:grpSpPr>
        <p:sp>
          <p:nvSpPr>
            <p:cNvPr id="1048778" name="Google Shape;516;p24"/>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9" name="Google Shape;517;p24"/>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80" name="Google Shape;518;p24"/>
          <p:cNvSpPr/>
          <p:nvPr/>
        </p:nvSpPr>
        <p:spPr>
          <a:xfrm flipH="1">
            <a:off x="7728820" y="4664101"/>
            <a:ext cx="330300" cy="33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1" name="Google Shape;519;p24"/>
          <p:cNvSpPr/>
          <p:nvPr/>
        </p:nvSpPr>
        <p:spPr>
          <a:xfrm flipH="1">
            <a:off x="7728069" y="4664101"/>
            <a:ext cx="330300" cy="3303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53" name="Google Shape;520;p24"/>
          <p:cNvCxnSpPr>
            <a:cxnSpLocks/>
            <a:stCxn id="1048781" idx="1"/>
            <a:endCxn id="1048779" idx="4"/>
          </p:cNvCxnSpPr>
          <p:nvPr/>
        </p:nvCxnSpPr>
        <p:spPr>
          <a:xfrm>
            <a:off x="8058369" y="4829251"/>
            <a:ext cx="492000" cy="0"/>
          </a:xfrm>
          <a:prstGeom prst="straightConnector1">
            <a:avLst/>
          </a:prstGeom>
          <a:noFill/>
          <a:ln w="9525" cap="flat" cmpd="sng">
            <a:solidFill>
              <a:schemeClr val="lt2"/>
            </a:solidFill>
            <a:prstDash val="solid"/>
            <a:round/>
            <a:headEnd type="none" w="med" len="med"/>
            <a:tailEnd type="none" w="med" len="med"/>
          </a:ln>
        </p:spPr>
      </p:cxnSp>
      <p:cxnSp>
        <p:nvCxnSpPr>
          <p:cNvPr id="3145754" name="Google Shape;521;p24"/>
          <p:cNvCxnSpPr>
            <a:cxnSpLocks/>
            <a:stCxn id="1048781" idx="3"/>
          </p:cNvCxnSpPr>
          <p:nvPr/>
        </p:nvCxnSpPr>
        <p:spPr>
          <a:xfrm rot="10800000">
            <a:off x="1255569" y="4829251"/>
            <a:ext cx="6472500" cy="0"/>
          </a:xfrm>
          <a:prstGeom prst="straightConnector1">
            <a:avLst/>
          </a:prstGeom>
          <a:noFill/>
          <a:ln w="9525" cap="flat" cmpd="sng">
            <a:solidFill>
              <a:schemeClr val="lt2"/>
            </a:solidFill>
            <a:prstDash val="solid"/>
            <a:round/>
            <a:headEnd type="none" w="med" len="med"/>
            <a:tailEnd type="triangle" w="med" len="med"/>
          </a:ln>
        </p:spPr>
      </p:cxnSp>
      <p:sp>
        <p:nvSpPr>
          <p:cNvPr id="1048782" name="Google Shape;522;p2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523"/>
        <p:cNvGrpSpPr/>
        <p:nvPr/>
      </p:nvGrpSpPr>
      <p:grpSpPr>
        <a:xfrm>
          <a:off x="0" y="0"/>
          <a:ext cx="0" cy="0"/>
          <a:chOff x="0" y="0"/>
          <a:chExt cx="0" cy="0"/>
        </a:xfrm>
      </p:grpSpPr>
      <p:sp>
        <p:nvSpPr>
          <p:cNvPr id="1048930" name="Google Shape;524;p25"/>
          <p:cNvSpPr txBox="1">
            <a:spLocks noGrp="1"/>
          </p:cNvSpPr>
          <p:nvPr>
            <p:ph type="title"/>
          </p:nvPr>
        </p:nvSpPr>
        <p:spPr>
          <a:xfrm>
            <a:off x="1109838" y="3403013"/>
            <a:ext cx="69243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48931" name="Google Shape;525;p25"/>
          <p:cNvSpPr txBox="1">
            <a:spLocks noGrp="1"/>
          </p:cNvSpPr>
          <p:nvPr>
            <p:ph type="subTitle" idx="1"/>
          </p:nvPr>
        </p:nvSpPr>
        <p:spPr>
          <a:xfrm>
            <a:off x="1109875" y="1208600"/>
            <a:ext cx="6924300" cy="203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48932" name="Google Shape;526;p25"/>
          <p:cNvSpPr/>
          <p:nvPr/>
        </p:nvSpPr>
        <p:spPr>
          <a:xfrm>
            <a:off x="4359263" y="322750"/>
            <a:ext cx="424500" cy="4245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527;p25"/>
          <p:cNvSpPr/>
          <p:nvPr/>
        </p:nvSpPr>
        <p:spPr>
          <a:xfrm>
            <a:off x="4360227" y="322750"/>
            <a:ext cx="424500" cy="4245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4" name="Google Shape;528;p25"/>
          <p:cNvSpPr/>
          <p:nvPr/>
        </p:nvSpPr>
        <p:spPr>
          <a:xfrm rot="-2700000" flipH="1">
            <a:off x="7984369" y="350870"/>
            <a:ext cx="368261" cy="368261"/>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529;p25"/>
          <p:cNvSpPr/>
          <p:nvPr/>
        </p:nvSpPr>
        <p:spPr>
          <a:xfrm>
            <a:off x="4376725" y="4386651"/>
            <a:ext cx="421800" cy="4437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6" name="Google Shape;530;p25"/>
          <p:cNvSpPr/>
          <p:nvPr/>
        </p:nvSpPr>
        <p:spPr>
          <a:xfrm rot="2700000">
            <a:off x="790419" y="350870"/>
            <a:ext cx="368261" cy="368261"/>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7" name="Google Shape;531;p25"/>
          <p:cNvCxnSpPr>
            <a:cxnSpLocks/>
            <a:stCxn id="1048933" idx="1"/>
            <a:endCxn id="1048936" idx="7"/>
          </p:cNvCxnSpPr>
          <p:nvPr/>
        </p:nvCxnSpPr>
        <p:spPr>
          <a:xfrm rot="10800000">
            <a:off x="1234827" y="535000"/>
            <a:ext cx="3125400" cy="0"/>
          </a:xfrm>
          <a:prstGeom prst="straightConnector1">
            <a:avLst/>
          </a:prstGeom>
          <a:noFill/>
          <a:ln w="9525" cap="flat" cmpd="sng">
            <a:solidFill>
              <a:schemeClr val="lt2"/>
            </a:solidFill>
            <a:prstDash val="solid"/>
            <a:round/>
            <a:headEnd type="none" w="med" len="med"/>
            <a:tailEnd type="none" w="med" len="med"/>
          </a:ln>
        </p:spPr>
      </p:cxnSp>
      <p:cxnSp>
        <p:nvCxnSpPr>
          <p:cNvPr id="3145768" name="Google Shape;532;p25"/>
          <p:cNvCxnSpPr>
            <a:cxnSpLocks/>
            <a:stCxn id="1048933" idx="3"/>
            <a:endCxn id="1048934" idx="7"/>
          </p:cNvCxnSpPr>
          <p:nvPr/>
        </p:nvCxnSpPr>
        <p:spPr>
          <a:xfrm>
            <a:off x="4784727" y="535000"/>
            <a:ext cx="3123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33"/>
        <p:cNvGrpSpPr/>
        <p:nvPr/>
      </p:nvGrpSpPr>
      <p:grpSpPr>
        <a:xfrm>
          <a:off x="0" y="0"/>
          <a:ext cx="0" cy="0"/>
          <a:chOff x="0" y="0"/>
          <a:chExt cx="0" cy="0"/>
        </a:xfrm>
      </p:grpSpPr>
      <p:sp>
        <p:nvSpPr>
          <p:cNvPr id="1048895" name="Google Shape;534;p26"/>
          <p:cNvSpPr/>
          <p:nvPr/>
        </p:nvSpPr>
        <p:spPr>
          <a:xfrm>
            <a:off x="251000" y="535000"/>
            <a:ext cx="464100" cy="4878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535;p26"/>
          <p:cNvSpPr/>
          <p:nvPr/>
        </p:nvSpPr>
        <p:spPr>
          <a:xfrm>
            <a:off x="8428900" y="4120700"/>
            <a:ext cx="464100" cy="4878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536;p26"/>
          <p:cNvGrpSpPr/>
          <p:nvPr/>
        </p:nvGrpSpPr>
        <p:grpSpPr>
          <a:xfrm>
            <a:off x="715100" y="535000"/>
            <a:ext cx="1188000" cy="4073500"/>
            <a:chOff x="6184600" y="535000"/>
            <a:chExt cx="1188000" cy="4073500"/>
          </a:xfrm>
        </p:grpSpPr>
        <p:sp>
          <p:nvSpPr>
            <p:cNvPr id="1048897" name="Google Shape;537;p26"/>
            <p:cNvSpPr/>
            <p:nvPr/>
          </p:nvSpPr>
          <p:spPr>
            <a:xfrm>
              <a:off x="6184600" y="3420500"/>
              <a:ext cx="1188000" cy="11880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538;p26"/>
            <p:cNvSpPr/>
            <p:nvPr/>
          </p:nvSpPr>
          <p:spPr>
            <a:xfrm>
              <a:off x="6534150" y="535000"/>
              <a:ext cx="487800" cy="487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539;p26"/>
            <p:cNvSpPr/>
            <p:nvPr/>
          </p:nvSpPr>
          <p:spPr>
            <a:xfrm>
              <a:off x="6535258" y="535000"/>
              <a:ext cx="487800" cy="487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5" name="Google Shape;540;p26"/>
            <p:cNvCxnSpPr>
              <a:cxnSpLocks/>
              <a:stCxn id="1048897" idx="3"/>
              <a:endCxn id="1048899" idx="2"/>
            </p:cNvCxnSpPr>
            <p:nvPr/>
          </p:nvCxnSpPr>
          <p:spPr>
            <a:xfrm rot="10800000" flipH="1">
              <a:off x="6778600" y="1022900"/>
              <a:ext cx="600" cy="2397600"/>
            </a:xfrm>
            <a:prstGeom prst="straightConnector1">
              <a:avLst/>
            </a:prstGeom>
            <a:noFill/>
            <a:ln w="9525" cap="flat" cmpd="sng">
              <a:solidFill>
                <a:schemeClr val="lt2"/>
              </a:solidFill>
              <a:prstDash val="solid"/>
              <a:round/>
              <a:headEnd type="none" w="med" len="med"/>
              <a:tailEnd type="none" w="med" len="med"/>
            </a:ln>
          </p:spPr>
        </p:cxnSp>
        <p:grpSp>
          <p:nvGrpSpPr>
            <p:cNvPr id="136" name="Google Shape;541;p26"/>
            <p:cNvGrpSpPr/>
            <p:nvPr/>
          </p:nvGrpSpPr>
          <p:grpSpPr>
            <a:xfrm>
              <a:off x="6436645" y="3711303"/>
              <a:ext cx="682820" cy="686673"/>
              <a:chOff x="4820075" y="1883825"/>
              <a:chExt cx="1187926" cy="1194630"/>
            </a:xfrm>
          </p:grpSpPr>
          <p:sp>
            <p:nvSpPr>
              <p:cNvPr id="1048900" name="Google Shape;542;p26"/>
              <p:cNvSpPr/>
              <p:nvPr/>
            </p:nvSpPr>
            <p:spPr>
              <a:xfrm>
                <a:off x="5169105" y="1883825"/>
                <a:ext cx="494491" cy="522778"/>
              </a:xfrm>
              <a:custGeom>
                <a:avLst/>
                <a:gdLst/>
                <a:ahLst/>
                <a:cxnLst/>
                <a:rect l="l" t="t" r="r" b="b"/>
                <a:pathLst>
                  <a:path w="32602" h="34467" extrusionOk="0">
                    <a:moveTo>
                      <a:pt x="16300" y="1"/>
                    </a:moveTo>
                    <a:cubicBezTo>
                      <a:pt x="1" y="1"/>
                      <a:pt x="16300" y="34467"/>
                      <a:pt x="16300" y="34467"/>
                    </a:cubicBezTo>
                    <a:cubicBezTo>
                      <a:pt x="16300" y="34467"/>
                      <a:pt x="32601"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543;p26"/>
              <p:cNvSpPr/>
              <p:nvPr/>
            </p:nvSpPr>
            <p:spPr>
              <a:xfrm>
                <a:off x="5485223"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7" y="12679"/>
                      <a:pt x="34467" y="7245"/>
                    </a:cubicBezTo>
                    <a:cubicBezTo>
                      <a:pt x="34467"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544;p26"/>
              <p:cNvSpPr/>
              <p:nvPr/>
            </p:nvSpPr>
            <p:spPr>
              <a:xfrm>
                <a:off x="5460819" y="2023334"/>
                <a:ext cx="544513" cy="404259"/>
              </a:xfrm>
              <a:custGeom>
                <a:avLst/>
                <a:gdLst/>
                <a:ahLst/>
                <a:cxnLst/>
                <a:rect l="l" t="t" r="r" b="b"/>
                <a:pathLst>
                  <a:path w="35900" h="26653" extrusionOk="0">
                    <a:moveTo>
                      <a:pt x="19551" y="0"/>
                    </a:moveTo>
                    <a:cubicBezTo>
                      <a:pt x="9539" y="0"/>
                      <a:pt x="1" y="26652"/>
                      <a:pt x="1" y="26652"/>
                    </a:cubicBezTo>
                    <a:cubicBezTo>
                      <a:pt x="1" y="26652"/>
                      <a:pt x="35900" y="13807"/>
                      <a:pt x="24373" y="2282"/>
                    </a:cubicBezTo>
                    <a:cubicBezTo>
                      <a:pt x="22779" y="687"/>
                      <a:pt x="21159" y="0"/>
                      <a:pt x="195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545;p26"/>
              <p:cNvSpPr/>
              <p:nvPr/>
            </p:nvSpPr>
            <p:spPr>
              <a:xfrm>
                <a:off x="4820075" y="2371242"/>
                <a:ext cx="522778" cy="219777"/>
              </a:xfrm>
              <a:custGeom>
                <a:avLst/>
                <a:gdLst/>
                <a:ahLst/>
                <a:cxnLst/>
                <a:rect l="l" t="t" r="r" b="b"/>
                <a:pathLst>
                  <a:path w="34467" h="14490" extrusionOk="0">
                    <a:moveTo>
                      <a:pt x="8936" y="1"/>
                    </a:moveTo>
                    <a:cubicBezTo>
                      <a:pt x="3830" y="1"/>
                      <a:pt x="0" y="1812"/>
                      <a:pt x="0" y="7245"/>
                    </a:cubicBezTo>
                    <a:cubicBezTo>
                      <a:pt x="0" y="12679"/>
                      <a:pt x="3830" y="14490"/>
                      <a:pt x="8936" y="14490"/>
                    </a:cubicBezTo>
                    <a:cubicBezTo>
                      <a:pt x="19148" y="14490"/>
                      <a:pt x="34466" y="7245"/>
                      <a:pt x="34466" y="7245"/>
                    </a:cubicBezTo>
                    <a:cubicBezTo>
                      <a:pt x="34466" y="7245"/>
                      <a:pt x="19148"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546;p26"/>
              <p:cNvSpPr/>
              <p:nvPr/>
            </p:nvSpPr>
            <p:spPr>
              <a:xfrm>
                <a:off x="4822790" y="2023334"/>
                <a:ext cx="544483" cy="404259"/>
              </a:xfrm>
              <a:custGeom>
                <a:avLst/>
                <a:gdLst/>
                <a:ahLst/>
                <a:cxnLst/>
                <a:rect l="l" t="t" r="r" b="b"/>
                <a:pathLst>
                  <a:path w="35898" h="26653" extrusionOk="0">
                    <a:moveTo>
                      <a:pt x="16348" y="0"/>
                    </a:moveTo>
                    <a:cubicBezTo>
                      <a:pt x="14740" y="0"/>
                      <a:pt x="13120" y="687"/>
                      <a:pt x="11526" y="2282"/>
                    </a:cubicBezTo>
                    <a:cubicBezTo>
                      <a:pt x="0" y="13807"/>
                      <a:pt x="35898" y="26652"/>
                      <a:pt x="35898" y="26652"/>
                    </a:cubicBezTo>
                    <a:cubicBezTo>
                      <a:pt x="35898" y="26652"/>
                      <a:pt x="26361" y="0"/>
                      <a:pt x="163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547;p26"/>
              <p:cNvSpPr/>
              <p:nvPr/>
            </p:nvSpPr>
            <p:spPr>
              <a:xfrm>
                <a:off x="5169105" y="2555676"/>
                <a:ext cx="494491" cy="522778"/>
              </a:xfrm>
              <a:custGeom>
                <a:avLst/>
                <a:gdLst/>
                <a:ahLst/>
                <a:cxnLst/>
                <a:rect l="l" t="t" r="r" b="b"/>
                <a:pathLst>
                  <a:path w="32602" h="34467" extrusionOk="0">
                    <a:moveTo>
                      <a:pt x="16300" y="1"/>
                    </a:moveTo>
                    <a:cubicBezTo>
                      <a:pt x="16300" y="1"/>
                      <a:pt x="1" y="34467"/>
                      <a:pt x="16300" y="34467"/>
                    </a:cubicBezTo>
                    <a:cubicBezTo>
                      <a:pt x="32601" y="34467"/>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548;p26"/>
              <p:cNvSpPr/>
              <p:nvPr/>
            </p:nvSpPr>
            <p:spPr>
              <a:xfrm>
                <a:off x="5460819" y="2534670"/>
                <a:ext cx="544513" cy="404290"/>
              </a:xfrm>
              <a:custGeom>
                <a:avLst/>
                <a:gdLst/>
                <a:ahLst/>
                <a:cxnLst/>
                <a:rect l="l" t="t" r="r" b="b"/>
                <a:pathLst>
                  <a:path w="35900" h="26655" extrusionOk="0">
                    <a:moveTo>
                      <a:pt x="1" y="1"/>
                    </a:moveTo>
                    <a:cubicBezTo>
                      <a:pt x="1" y="1"/>
                      <a:pt x="9539" y="26654"/>
                      <a:pt x="19552" y="26654"/>
                    </a:cubicBezTo>
                    <a:cubicBezTo>
                      <a:pt x="21159" y="26654"/>
                      <a:pt x="22779" y="25967"/>
                      <a:pt x="24373" y="24373"/>
                    </a:cubicBezTo>
                    <a:cubicBezTo>
                      <a:pt x="35900" y="12848"/>
                      <a:pt x="2" y="1"/>
                      <a:pt x="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549;p26"/>
              <p:cNvSpPr/>
              <p:nvPr/>
            </p:nvSpPr>
            <p:spPr>
              <a:xfrm>
                <a:off x="4822790" y="2534670"/>
                <a:ext cx="544483" cy="404290"/>
              </a:xfrm>
              <a:custGeom>
                <a:avLst/>
                <a:gdLst/>
                <a:ahLst/>
                <a:cxnLst/>
                <a:rect l="l" t="t" r="r" b="b"/>
                <a:pathLst>
                  <a:path w="35898" h="26655" extrusionOk="0">
                    <a:moveTo>
                      <a:pt x="35898" y="1"/>
                    </a:moveTo>
                    <a:cubicBezTo>
                      <a:pt x="35897" y="1"/>
                      <a:pt x="0" y="12848"/>
                      <a:pt x="11526" y="24373"/>
                    </a:cubicBezTo>
                    <a:cubicBezTo>
                      <a:pt x="13120" y="25967"/>
                      <a:pt x="14740" y="26654"/>
                      <a:pt x="16347" y="26654"/>
                    </a:cubicBezTo>
                    <a:cubicBezTo>
                      <a:pt x="26360" y="26654"/>
                      <a:pt x="35897" y="1"/>
                      <a:pt x="358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550;p26"/>
            <p:cNvGrpSpPr/>
            <p:nvPr/>
          </p:nvGrpSpPr>
          <p:grpSpPr>
            <a:xfrm>
              <a:off x="6377363" y="2000547"/>
              <a:ext cx="803564" cy="442204"/>
              <a:chOff x="-2568200" y="141125"/>
              <a:chExt cx="1136100" cy="625200"/>
            </a:xfrm>
          </p:grpSpPr>
          <p:sp>
            <p:nvSpPr>
              <p:cNvPr id="1048908" name="Google Shape;551;p26"/>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552;p26"/>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 name="Google Shape;553;p26"/>
          <p:cNvGrpSpPr/>
          <p:nvPr/>
        </p:nvGrpSpPr>
        <p:grpSpPr>
          <a:xfrm rot="10800000" flipH="1">
            <a:off x="7240900" y="535000"/>
            <a:ext cx="1188000" cy="4073500"/>
            <a:chOff x="6184600" y="535000"/>
            <a:chExt cx="1188000" cy="4073500"/>
          </a:xfrm>
        </p:grpSpPr>
        <p:sp>
          <p:nvSpPr>
            <p:cNvPr id="1048910" name="Google Shape;554;p26"/>
            <p:cNvSpPr/>
            <p:nvPr/>
          </p:nvSpPr>
          <p:spPr>
            <a:xfrm>
              <a:off x="6184600" y="3420500"/>
              <a:ext cx="1188000" cy="11880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555;p26"/>
            <p:cNvSpPr/>
            <p:nvPr/>
          </p:nvSpPr>
          <p:spPr>
            <a:xfrm>
              <a:off x="6534150" y="535000"/>
              <a:ext cx="487800" cy="487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556;p26"/>
            <p:cNvSpPr/>
            <p:nvPr/>
          </p:nvSpPr>
          <p:spPr>
            <a:xfrm>
              <a:off x="6535258" y="535000"/>
              <a:ext cx="487800" cy="487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6" name="Google Shape;557;p26"/>
            <p:cNvCxnSpPr>
              <a:cxnSpLocks/>
              <a:stCxn id="1048910" idx="3"/>
              <a:endCxn id="1048912" idx="2"/>
            </p:cNvCxnSpPr>
            <p:nvPr/>
          </p:nvCxnSpPr>
          <p:spPr>
            <a:xfrm rot="10800000" flipH="1">
              <a:off x="6778600" y="1022900"/>
              <a:ext cx="600" cy="2397600"/>
            </a:xfrm>
            <a:prstGeom prst="straightConnector1">
              <a:avLst/>
            </a:prstGeom>
            <a:noFill/>
            <a:ln w="9525" cap="flat" cmpd="sng">
              <a:solidFill>
                <a:schemeClr val="lt2"/>
              </a:solidFill>
              <a:prstDash val="solid"/>
              <a:round/>
              <a:headEnd type="none" w="med" len="med"/>
              <a:tailEnd type="none" w="med" len="med"/>
            </a:ln>
          </p:spPr>
        </p:cxnSp>
        <p:grpSp>
          <p:nvGrpSpPr>
            <p:cNvPr id="139" name="Google Shape;558;p26"/>
            <p:cNvGrpSpPr/>
            <p:nvPr/>
          </p:nvGrpSpPr>
          <p:grpSpPr>
            <a:xfrm>
              <a:off x="6436645" y="3711303"/>
              <a:ext cx="682820" cy="686673"/>
              <a:chOff x="4820075" y="1883825"/>
              <a:chExt cx="1187926" cy="1194630"/>
            </a:xfrm>
          </p:grpSpPr>
          <p:sp>
            <p:nvSpPr>
              <p:cNvPr id="1048913" name="Google Shape;559;p26"/>
              <p:cNvSpPr/>
              <p:nvPr/>
            </p:nvSpPr>
            <p:spPr>
              <a:xfrm>
                <a:off x="5169105" y="1883825"/>
                <a:ext cx="494491" cy="522778"/>
              </a:xfrm>
              <a:custGeom>
                <a:avLst/>
                <a:gdLst/>
                <a:ahLst/>
                <a:cxnLst/>
                <a:rect l="l" t="t" r="r" b="b"/>
                <a:pathLst>
                  <a:path w="32602" h="34467" extrusionOk="0">
                    <a:moveTo>
                      <a:pt x="16300" y="1"/>
                    </a:moveTo>
                    <a:cubicBezTo>
                      <a:pt x="1" y="1"/>
                      <a:pt x="16300" y="34467"/>
                      <a:pt x="16300" y="34467"/>
                    </a:cubicBezTo>
                    <a:cubicBezTo>
                      <a:pt x="16300" y="34467"/>
                      <a:pt x="32601"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560;p26"/>
              <p:cNvSpPr/>
              <p:nvPr/>
            </p:nvSpPr>
            <p:spPr>
              <a:xfrm>
                <a:off x="5485223"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7" y="12679"/>
                      <a:pt x="34467" y="7245"/>
                    </a:cubicBezTo>
                    <a:cubicBezTo>
                      <a:pt x="34467"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561;p26"/>
              <p:cNvSpPr/>
              <p:nvPr/>
            </p:nvSpPr>
            <p:spPr>
              <a:xfrm>
                <a:off x="5460819" y="2023334"/>
                <a:ext cx="544513" cy="404259"/>
              </a:xfrm>
              <a:custGeom>
                <a:avLst/>
                <a:gdLst/>
                <a:ahLst/>
                <a:cxnLst/>
                <a:rect l="l" t="t" r="r" b="b"/>
                <a:pathLst>
                  <a:path w="35900" h="26653" extrusionOk="0">
                    <a:moveTo>
                      <a:pt x="19551" y="0"/>
                    </a:moveTo>
                    <a:cubicBezTo>
                      <a:pt x="9539" y="0"/>
                      <a:pt x="1" y="26652"/>
                      <a:pt x="1" y="26652"/>
                    </a:cubicBezTo>
                    <a:cubicBezTo>
                      <a:pt x="1" y="26652"/>
                      <a:pt x="35900" y="13807"/>
                      <a:pt x="24373" y="2282"/>
                    </a:cubicBezTo>
                    <a:cubicBezTo>
                      <a:pt x="22779" y="687"/>
                      <a:pt x="21159" y="0"/>
                      <a:pt x="1955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562;p26"/>
              <p:cNvSpPr/>
              <p:nvPr/>
            </p:nvSpPr>
            <p:spPr>
              <a:xfrm>
                <a:off x="4820075" y="2371242"/>
                <a:ext cx="522778" cy="219777"/>
              </a:xfrm>
              <a:custGeom>
                <a:avLst/>
                <a:gdLst/>
                <a:ahLst/>
                <a:cxnLst/>
                <a:rect l="l" t="t" r="r" b="b"/>
                <a:pathLst>
                  <a:path w="34467" h="14490" extrusionOk="0">
                    <a:moveTo>
                      <a:pt x="8936" y="1"/>
                    </a:moveTo>
                    <a:cubicBezTo>
                      <a:pt x="3830" y="1"/>
                      <a:pt x="0" y="1812"/>
                      <a:pt x="0" y="7245"/>
                    </a:cubicBezTo>
                    <a:cubicBezTo>
                      <a:pt x="0" y="12679"/>
                      <a:pt x="3830" y="14490"/>
                      <a:pt x="8936" y="14490"/>
                    </a:cubicBezTo>
                    <a:cubicBezTo>
                      <a:pt x="19148" y="14490"/>
                      <a:pt x="34466" y="7245"/>
                      <a:pt x="34466" y="7245"/>
                    </a:cubicBezTo>
                    <a:cubicBezTo>
                      <a:pt x="34466" y="7245"/>
                      <a:pt x="19148"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563;p26"/>
              <p:cNvSpPr/>
              <p:nvPr/>
            </p:nvSpPr>
            <p:spPr>
              <a:xfrm>
                <a:off x="4822790" y="2023334"/>
                <a:ext cx="544483" cy="404259"/>
              </a:xfrm>
              <a:custGeom>
                <a:avLst/>
                <a:gdLst/>
                <a:ahLst/>
                <a:cxnLst/>
                <a:rect l="l" t="t" r="r" b="b"/>
                <a:pathLst>
                  <a:path w="35898" h="26653" extrusionOk="0">
                    <a:moveTo>
                      <a:pt x="16348" y="0"/>
                    </a:moveTo>
                    <a:cubicBezTo>
                      <a:pt x="14740" y="0"/>
                      <a:pt x="13120" y="687"/>
                      <a:pt x="11526" y="2282"/>
                    </a:cubicBezTo>
                    <a:cubicBezTo>
                      <a:pt x="0" y="13807"/>
                      <a:pt x="35898" y="26652"/>
                      <a:pt x="35898" y="26652"/>
                    </a:cubicBezTo>
                    <a:cubicBezTo>
                      <a:pt x="35898" y="26652"/>
                      <a:pt x="26361" y="0"/>
                      <a:pt x="1634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8" name="Google Shape;564;p26"/>
              <p:cNvSpPr/>
              <p:nvPr/>
            </p:nvSpPr>
            <p:spPr>
              <a:xfrm>
                <a:off x="5169105" y="2555676"/>
                <a:ext cx="494491" cy="522778"/>
              </a:xfrm>
              <a:custGeom>
                <a:avLst/>
                <a:gdLst/>
                <a:ahLst/>
                <a:cxnLst/>
                <a:rect l="l" t="t" r="r" b="b"/>
                <a:pathLst>
                  <a:path w="32602" h="34467" extrusionOk="0">
                    <a:moveTo>
                      <a:pt x="16300" y="1"/>
                    </a:moveTo>
                    <a:cubicBezTo>
                      <a:pt x="16300" y="1"/>
                      <a:pt x="1" y="34467"/>
                      <a:pt x="16300" y="34467"/>
                    </a:cubicBezTo>
                    <a:cubicBezTo>
                      <a:pt x="32601" y="34467"/>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565;p26"/>
              <p:cNvSpPr/>
              <p:nvPr/>
            </p:nvSpPr>
            <p:spPr>
              <a:xfrm>
                <a:off x="5460819" y="2534670"/>
                <a:ext cx="544513" cy="404290"/>
              </a:xfrm>
              <a:custGeom>
                <a:avLst/>
                <a:gdLst/>
                <a:ahLst/>
                <a:cxnLst/>
                <a:rect l="l" t="t" r="r" b="b"/>
                <a:pathLst>
                  <a:path w="35900" h="26655" extrusionOk="0">
                    <a:moveTo>
                      <a:pt x="1" y="1"/>
                    </a:moveTo>
                    <a:cubicBezTo>
                      <a:pt x="1" y="1"/>
                      <a:pt x="9539" y="26654"/>
                      <a:pt x="19552" y="26654"/>
                    </a:cubicBezTo>
                    <a:cubicBezTo>
                      <a:pt x="21159" y="26654"/>
                      <a:pt x="22779" y="25967"/>
                      <a:pt x="24373" y="24373"/>
                    </a:cubicBezTo>
                    <a:cubicBezTo>
                      <a:pt x="35900" y="12848"/>
                      <a:pt x="2" y="1"/>
                      <a:pt x="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0" name="Google Shape;566;p26"/>
              <p:cNvSpPr/>
              <p:nvPr/>
            </p:nvSpPr>
            <p:spPr>
              <a:xfrm>
                <a:off x="4822790" y="2534670"/>
                <a:ext cx="544483" cy="404290"/>
              </a:xfrm>
              <a:custGeom>
                <a:avLst/>
                <a:gdLst/>
                <a:ahLst/>
                <a:cxnLst/>
                <a:rect l="l" t="t" r="r" b="b"/>
                <a:pathLst>
                  <a:path w="35898" h="26655" extrusionOk="0">
                    <a:moveTo>
                      <a:pt x="35898" y="1"/>
                    </a:moveTo>
                    <a:cubicBezTo>
                      <a:pt x="35897" y="1"/>
                      <a:pt x="0" y="12848"/>
                      <a:pt x="11526" y="24373"/>
                    </a:cubicBezTo>
                    <a:cubicBezTo>
                      <a:pt x="13120" y="25967"/>
                      <a:pt x="14740" y="26654"/>
                      <a:pt x="16347" y="26654"/>
                    </a:cubicBezTo>
                    <a:cubicBezTo>
                      <a:pt x="26360" y="26654"/>
                      <a:pt x="35897" y="1"/>
                      <a:pt x="358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567;p26"/>
            <p:cNvGrpSpPr/>
            <p:nvPr/>
          </p:nvGrpSpPr>
          <p:grpSpPr>
            <a:xfrm>
              <a:off x="6377363" y="2000547"/>
              <a:ext cx="803564" cy="442204"/>
              <a:chOff x="-2568200" y="141125"/>
              <a:chExt cx="1136100" cy="625200"/>
            </a:xfrm>
          </p:grpSpPr>
          <p:sp>
            <p:nvSpPr>
              <p:cNvPr id="1048921" name="Google Shape;568;p26"/>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569;p26"/>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923" name="Google Shape;570;p26"/>
          <p:cNvSpPr txBox="1">
            <a:spLocks noGrp="1"/>
          </p:cNvSpPr>
          <p:nvPr>
            <p:ph type="title"/>
          </p:nvPr>
        </p:nvSpPr>
        <p:spPr>
          <a:xfrm>
            <a:off x="2347950" y="535000"/>
            <a:ext cx="4448100" cy="156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300"/>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924" name="Google Shape;571;p26"/>
          <p:cNvSpPr txBox="1">
            <a:spLocks noGrp="1"/>
          </p:cNvSpPr>
          <p:nvPr>
            <p:ph type="subTitle" idx="1"/>
          </p:nvPr>
        </p:nvSpPr>
        <p:spPr>
          <a:xfrm>
            <a:off x="2347950" y="1869775"/>
            <a:ext cx="4448100" cy="133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8925" name="Google Shape;572;p26"/>
          <p:cNvSpPr txBox="1"/>
          <p:nvPr/>
        </p:nvSpPr>
        <p:spPr>
          <a:xfrm>
            <a:off x="2347950" y="3795825"/>
            <a:ext cx="44439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000" b="1">
                <a:solidFill>
                  <a:schemeClr val="dk1"/>
                </a:solidFill>
                <a:latin typeface="Mulish"/>
                <a:ea typeface="Mulish"/>
                <a:cs typeface="Mulish"/>
                <a:sym typeface="Mulish"/>
              </a:rPr>
              <a:t>Credits:</a:t>
            </a:r>
            <a:r>
              <a:rPr lang="en-GB" sz="1000">
                <a:solidFill>
                  <a:schemeClr val="dk1"/>
                </a:solidFill>
                <a:latin typeface="Mulish"/>
                <a:ea typeface="Mulish"/>
                <a:cs typeface="Mulish"/>
                <a:sym typeface="Mulish"/>
              </a:rPr>
              <a:t> This presentation template was created by </a:t>
            </a:r>
            <a:r>
              <a:rPr lang="en-GB" sz="1000" b="1">
                <a:solidFill>
                  <a:schemeClr val="dk1"/>
                </a:solidFill>
                <a:uFill>
                  <a:noFill/>
                </a:uFill>
                <a:latin typeface="Mulish"/>
                <a:ea typeface="Mulish"/>
                <a:cs typeface="Mulish"/>
                <a:sym typeface="Mulish"/>
                <a:hlinkClick r:id="rId2"/>
              </a:rPr>
              <a:t>Slidesgo</a:t>
            </a:r>
            <a:r>
              <a:rPr lang="en-GB" sz="1000">
                <a:solidFill>
                  <a:schemeClr val="dk1"/>
                </a:solidFill>
                <a:latin typeface="Mulish"/>
                <a:ea typeface="Mulish"/>
                <a:cs typeface="Mulish"/>
                <a:sym typeface="Mulish"/>
              </a:rPr>
              <a:t>, and includes icons by </a:t>
            </a:r>
            <a:r>
              <a:rPr lang="en-GB" sz="1000" b="1">
                <a:solidFill>
                  <a:schemeClr val="dk1"/>
                </a:solidFill>
                <a:uFill>
                  <a:noFill/>
                </a:uFill>
                <a:latin typeface="Mulish"/>
                <a:ea typeface="Mulish"/>
                <a:cs typeface="Mulish"/>
                <a:sym typeface="Mulish"/>
                <a:hlinkClick r:id="rId3"/>
              </a:rPr>
              <a:t>Flaticon</a:t>
            </a:r>
            <a:r>
              <a:rPr lang="en-GB" sz="1000">
                <a:solidFill>
                  <a:schemeClr val="dk1"/>
                </a:solidFill>
                <a:latin typeface="Mulish"/>
                <a:ea typeface="Mulish"/>
                <a:cs typeface="Mulish"/>
                <a:sym typeface="Mulish"/>
              </a:rPr>
              <a:t>, and infographics &amp; images by </a:t>
            </a:r>
            <a:r>
              <a:rPr lang="en-GB" sz="1000" b="1">
                <a:solidFill>
                  <a:schemeClr val="dk1"/>
                </a:solidFill>
                <a:uFill>
                  <a:noFill/>
                </a:uFill>
                <a:latin typeface="Mulish"/>
                <a:ea typeface="Mulish"/>
                <a:cs typeface="Mulish"/>
                <a:sym typeface="Mulish"/>
                <a:hlinkClick r:id="rId4"/>
              </a:rPr>
              <a:t>Freepik</a:t>
            </a:r>
            <a:r>
              <a:rPr lang="en-GB" sz="1000">
                <a:solidFill>
                  <a:schemeClr val="dk1"/>
                </a:solidFill>
                <a:latin typeface="Mulish"/>
                <a:ea typeface="Mulish"/>
                <a:cs typeface="Mulish"/>
                <a:sym typeface="Mulish"/>
              </a:rPr>
              <a:t> </a:t>
            </a:r>
            <a:endParaRPr sz="1000" b="1">
              <a:solidFill>
                <a:schemeClr val="dk1"/>
              </a:solidFill>
              <a:latin typeface="Mulish"/>
              <a:ea typeface="Mulish"/>
              <a:cs typeface="Mulish"/>
              <a:sym typeface="Mulish"/>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3"/>
        <p:cNvGrpSpPr/>
        <p:nvPr/>
      </p:nvGrpSpPr>
      <p:grpSpPr>
        <a:xfrm>
          <a:off x="0" y="0"/>
          <a:ext cx="0" cy="0"/>
          <a:chOff x="0" y="0"/>
          <a:chExt cx="0" cy="0"/>
        </a:xfrm>
      </p:grpSpPr>
      <p:grpSp>
        <p:nvGrpSpPr>
          <p:cNvPr id="161" name="Google Shape;574;p27"/>
          <p:cNvGrpSpPr/>
          <p:nvPr/>
        </p:nvGrpSpPr>
        <p:grpSpPr>
          <a:xfrm rot="5400000">
            <a:off x="263557" y="286512"/>
            <a:ext cx="903086" cy="496971"/>
            <a:chOff x="-2568200" y="141125"/>
            <a:chExt cx="1136100" cy="625200"/>
          </a:xfrm>
        </p:grpSpPr>
        <p:sp>
          <p:nvSpPr>
            <p:cNvPr id="1049001" name="Google Shape;575;p27"/>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2" name="Google Shape;576;p27"/>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577;p27"/>
          <p:cNvGrpSpPr/>
          <p:nvPr/>
        </p:nvGrpSpPr>
        <p:grpSpPr>
          <a:xfrm rot="5400000">
            <a:off x="7977357" y="4360012"/>
            <a:ext cx="903086" cy="496971"/>
            <a:chOff x="-2568200" y="141125"/>
            <a:chExt cx="1136100" cy="625200"/>
          </a:xfrm>
        </p:grpSpPr>
        <p:sp>
          <p:nvSpPr>
            <p:cNvPr id="1049003" name="Google Shape;578;p27"/>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4" name="Google Shape;579;p27"/>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05" name="Google Shape;580;p27"/>
          <p:cNvSpPr/>
          <p:nvPr/>
        </p:nvSpPr>
        <p:spPr>
          <a:xfrm rot="-5400000">
            <a:off x="8118700" y="224800"/>
            <a:ext cx="620400" cy="6204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581;p27"/>
          <p:cNvSpPr/>
          <p:nvPr/>
        </p:nvSpPr>
        <p:spPr>
          <a:xfrm rot="5400000" flipH="1">
            <a:off x="404900" y="4298300"/>
            <a:ext cx="620400" cy="6204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7" name="Google Shape;582;p27"/>
          <p:cNvSpPr/>
          <p:nvPr/>
        </p:nvSpPr>
        <p:spPr>
          <a:xfrm>
            <a:off x="8278000" y="384100"/>
            <a:ext cx="301800" cy="301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8" name="Google Shape;583;p27"/>
          <p:cNvSpPr/>
          <p:nvPr/>
        </p:nvSpPr>
        <p:spPr>
          <a:xfrm>
            <a:off x="564200" y="4457600"/>
            <a:ext cx="301800" cy="301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82" name="Google Shape;584;p27"/>
          <p:cNvCxnSpPr>
            <a:cxnSpLocks/>
          </p:cNvCxnSpPr>
          <p:nvPr/>
        </p:nvCxnSpPr>
        <p:spPr>
          <a:xfrm rot="10800000">
            <a:off x="-100" y="4608500"/>
            <a:ext cx="564300" cy="0"/>
          </a:xfrm>
          <a:prstGeom prst="straightConnector1">
            <a:avLst/>
          </a:prstGeom>
          <a:noFill/>
          <a:ln w="9525" cap="flat" cmpd="sng">
            <a:solidFill>
              <a:schemeClr val="lt2"/>
            </a:solidFill>
            <a:prstDash val="solid"/>
            <a:round/>
            <a:headEnd type="none" w="med" len="med"/>
            <a:tailEnd type="none" w="med" len="med"/>
          </a:ln>
        </p:spPr>
      </p:cxnSp>
      <p:cxnSp>
        <p:nvCxnSpPr>
          <p:cNvPr id="3145783" name="Google Shape;585;p27"/>
          <p:cNvCxnSpPr>
            <a:cxnSpLocks/>
            <a:stCxn id="1049007" idx="3"/>
          </p:cNvCxnSpPr>
          <p:nvPr/>
        </p:nvCxnSpPr>
        <p:spPr>
          <a:xfrm>
            <a:off x="8579800" y="535000"/>
            <a:ext cx="571200" cy="0"/>
          </a:xfrm>
          <a:prstGeom prst="straightConnector1">
            <a:avLst/>
          </a:prstGeom>
          <a:noFill/>
          <a:ln w="9525" cap="flat" cmpd="sng">
            <a:solidFill>
              <a:schemeClr val="lt2"/>
            </a:solidFill>
            <a:prstDash val="solid"/>
            <a:round/>
            <a:headEnd type="none" w="med" len="med"/>
            <a:tailEnd type="none" w="med" len="med"/>
          </a:ln>
        </p:spPr>
      </p:cxnSp>
      <p:cxnSp>
        <p:nvCxnSpPr>
          <p:cNvPr id="3145784" name="Google Shape;586;p27"/>
          <p:cNvCxnSpPr>
            <a:cxnSpLocks/>
            <a:stCxn id="1049007" idx="1"/>
          </p:cNvCxnSpPr>
          <p:nvPr/>
        </p:nvCxnSpPr>
        <p:spPr>
          <a:xfrm rot="10800000">
            <a:off x="1707400" y="535000"/>
            <a:ext cx="6570600" cy="0"/>
          </a:xfrm>
          <a:prstGeom prst="straightConnector1">
            <a:avLst/>
          </a:prstGeom>
          <a:noFill/>
          <a:ln w="9525" cap="flat" cmpd="sng">
            <a:solidFill>
              <a:schemeClr val="lt2"/>
            </a:solidFill>
            <a:prstDash val="solid"/>
            <a:round/>
            <a:headEnd type="none" w="med" len="med"/>
            <a:tailEnd type="triangle" w="med" len="med"/>
          </a:ln>
        </p:spPr>
      </p:cxnSp>
      <p:cxnSp>
        <p:nvCxnSpPr>
          <p:cNvPr id="3145785" name="Google Shape;587;p27"/>
          <p:cNvCxnSpPr>
            <a:cxnSpLocks/>
            <a:stCxn id="1049008" idx="3"/>
          </p:cNvCxnSpPr>
          <p:nvPr/>
        </p:nvCxnSpPr>
        <p:spPr>
          <a:xfrm>
            <a:off x="866000" y="4608500"/>
            <a:ext cx="65706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8"/>
        <p:cNvGrpSpPr/>
        <p:nvPr/>
      </p:nvGrpSpPr>
      <p:grpSpPr>
        <a:xfrm>
          <a:off x="0" y="0"/>
          <a:ext cx="0" cy="0"/>
          <a:chOff x="0" y="0"/>
          <a:chExt cx="0" cy="0"/>
        </a:xfrm>
      </p:grpSpPr>
      <p:sp>
        <p:nvSpPr>
          <p:cNvPr id="1049074" name="Google Shape;589;p28"/>
          <p:cNvSpPr/>
          <p:nvPr/>
        </p:nvSpPr>
        <p:spPr>
          <a:xfrm>
            <a:off x="352637" y="169111"/>
            <a:ext cx="724935" cy="731770"/>
          </a:xfrm>
          <a:custGeom>
            <a:avLst/>
            <a:gdLst/>
            <a:ahLst/>
            <a:cxnLst/>
            <a:rect l="l" t="t" r="r" b="b"/>
            <a:pathLst>
              <a:path w="79012" h="79757" extrusionOk="0">
                <a:moveTo>
                  <a:pt x="39507" y="0"/>
                </a:moveTo>
                <a:cubicBezTo>
                  <a:pt x="35935" y="0"/>
                  <a:pt x="33029" y="423"/>
                  <a:pt x="30663" y="1100"/>
                </a:cubicBezTo>
                <a:cubicBezTo>
                  <a:pt x="23605" y="3128"/>
                  <a:pt x="19419" y="9908"/>
                  <a:pt x="20883" y="16714"/>
                </a:cubicBezTo>
                <a:cubicBezTo>
                  <a:pt x="21517" y="19670"/>
                  <a:pt x="22657" y="22176"/>
                  <a:pt x="24067" y="24294"/>
                </a:cubicBezTo>
                <a:cubicBezTo>
                  <a:pt x="21998" y="22950"/>
                  <a:pt x="19568" y="21867"/>
                  <a:pt x="16714" y="21256"/>
                </a:cubicBezTo>
                <a:cubicBezTo>
                  <a:pt x="15803" y="21061"/>
                  <a:pt x="14893" y="20966"/>
                  <a:pt x="13995" y="20966"/>
                </a:cubicBezTo>
                <a:cubicBezTo>
                  <a:pt x="8179" y="20966"/>
                  <a:pt x="2857" y="24924"/>
                  <a:pt x="1101" y="31035"/>
                </a:cubicBezTo>
                <a:cubicBezTo>
                  <a:pt x="422" y="33402"/>
                  <a:pt x="0" y="36309"/>
                  <a:pt x="0" y="39878"/>
                </a:cubicBezTo>
                <a:cubicBezTo>
                  <a:pt x="0" y="43450"/>
                  <a:pt x="423" y="46357"/>
                  <a:pt x="1101" y="48722"/>
                </a:cubicBezTo>
                <a:cubicBezTo>
                  <a:pt x="2857" y="54835"/>
                  <a:pt x="8178" y="58793"/>
                  <a:pt x="13992" y="58793"/>
                </a:cubicBezTo>
                <a:cubicBezTo>
                  <a:pt x="14892" y="58793"/>
                  <a:pt x="15803" y="58698"/>
                  <a:pt x="16714" y="58502"/>
                </a:cubicBezTo>
                <a:cubicBezTo>
                  <a:pt x="19568" y="57890"/>
                  <a:pt x="21998" y="56807"/>
                  <a:pt x="24067" y="55465"/>
                </a:cubicBezTo>
                <a:lnTo>
                  <a:pt x="24067" y="55465"/>
                </a:lnTo>
                <a:cubicBezTo>
                  <a:pt x="22657" y="57581"/>
                  <a:pt x="21517" y="60089"/>
                  <a:pt x="20883" y="63045"/>
                </a:cubicBezTo>
                <a:cubicBezTo>
                  <a:pt x="19423" y="69850"/>
                  <a:pt x="23607" y="76630"/>
                  <a:pt x="30663" y="78656"/>
                </a:cubicBezTo>
                <a:cubicBezTo>
                  <a:pt x="33029" y="79337"/>
                  <a:pt x="35935" y="79757"/>
                  <a:pt x="39507" y="79757"/>
                </a:cubicBezTo>
                <a:cubicBezTo>
                  <a:pt x="43077" y="79757"/>
                  <a:pt x="45983" y="79335"/>
                  <a:pt x="48351" y="78656"/>
                </a:cubicBezTo>
                <a:cubicBezTo>
                  <a:pt x="55407" y="76630"/>
                  <a:pt x="59593" y="69850"/>
                  <a:pt x="58129" y="63045"/>
                </a:cubicBezTo>
                <a:cubicBezTo>
                  <a:pt x="57495" y="60089"/>
                  <a:pt x="56355" y="57581"/>
                  <a:pt x="54945" y="55465"/>
                </a:cubicBezTo>
                <a:lnTo>
                  <a:pt x="54945" y="55465"/>
                </a:lnTo>
                <a:cubicBezTo>
                  <a:pt x="57015" y="56807"/>
                  <a:pt x="59446" y="57890"/>
                  <a:pt x="62298" y="58502"/>
                </a:cubicBezTo>
                <a:cubicBezTo>
                  <a:pt x="63208" y="58698"/>
                  <a:pt x="64118" y="58792"/>
                  <a:pt x="65015" y="58792"/>
                </a:cubicBezTo>
                <a:cubicBezTo>
                  <a:pt x="70832" y="58792"/>
                  <a:pt x="76154" y="54835"/>
                  <a:pt x="77911" y="48722"/>
                </a:cubicBezTo>
                <a:cubicBezTo>
                  <a:pt x="78592" y="46357"/>
                  <a:pt x="79011" y="43450"/>
                  <a:pt x="79011" y="39878"/>
                </a:cubicBezTo>
                <a:cubicBezTo>
                  <a:pt x="79011" y="36309"/>
                  <a:pt x="78592" y="33402"/>
                  <a:pt x="77911" y="31035"/>
                </a:cubicBezTo>
                <a:cubicBezTo>
                  <a:pt x="76155" y="24924"/>
                  <a:pt x="70834" y="20965"/>
                  <a:pt x="65020" y="20965"/>
                </a:cubicBezTo>
                <a:cubicBezTo>
                  <a:pt x="64120" y="20965"/>
                  <a:pt x="63209" y="21060"/>
                  <a:pt x="62298" y="21256"/>
                </a:cubicBezTo>
                <a:cubicBezTo>
                  <a:pt x="59446" y="21867"/>
                  <a:pt x="57015" y="22950"/>
                  <a:pt x="54945" y="24294"/>
                </a:cubicBezTo>
                <a:cubicBezTo>
                  <a:pt x="56355" y="22176"/>
                  <a:pt x="57495" y="19670"/>
                  <a:pt x="58129" y="16714"/>
                </a:cubicBezTo>
                <a:cubicBezTo>
                  <a:pt x="59591" y="9908"/>
                  <a:pt x="55405" y="3128"/>
                  <a:pt x="48351" y="1100"/>
                </a:cubicBezTo>
                <a:cubicBezTo>
                  <a:pt x="45983" y="420"/>
                  <a:pt x="43077" y="0"/>
                  <a:pt x="395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5" name="Google Shape;590;p28"/>
          <p:cNvSpPr/>
          <p:nvPr/>
        </p:nvSpPr>
        <p:spPr>
          <a:xfrm>
            <a:off x="8066437" y="4242623"/>
            <a:ext cx="724935" cy="731770"/>
          </a:xfrm>
          <a:custGeom>
            <a:avLst/>
            <a:gdLst/>
            <a:ahLst/>
            <a:cxnLst/>
            <a:rect l="l" t="t" r="r" b="b"/>
            <a:pathLst>
              <a:path w="79012" h="79757" extrusionOk="0">
                <a:moveTo>
                  <a:pt x="39507" y="0"/>
                </a:moveTo>
                <a:cubicBezTo>
                  <a:pt x="35935" y="0"/>
                  <a:pt x="33029" y="423"/>
                  <a:pt x="30663" y="1100"/>
                </a:cubicBezTo>
                <a:cubicBezTo>
                  <a:pt x="23605" y="3128"/>
                  <a:pt x="19419" y="9908"/>
                  <a:pt x="20883" y="16714"/>
                </a:cubicBezTo>
                <a:cubicBezTo>
                  <a:pt x="21517" y="19670"/>
                  <a:pt x="22657" y="22176"/>
                  <a:pt x="24067" y="24294"/>
                </a:cubicBezTo>
                <a:cubicBezTo>
                  <a:pt x="21998" y="22950"/>
                  <a:pt x="19568" y="21867"/>
                  <a:pt x="16714" y="21256"/>
                </a:cubicBezTo>
                <a:cubicBezTo>
                  <a:pt x="15803" y="21061"/>
                  <a:pt x="14893" y="20966"/>
                  <a:pt x="13995" y="20966"/>
                </a:cubicBezTo>
                <a:cubicBezTo>
                  <a:pt x="8179" y="20966"/>
                  <a:pt x="2857" y="24924"/>
                  <a:pt x="1101" y="31035"/>
                </a:cubicBezTo>
                <a:cubicBezTo>
                  <a:pt x="422" y="33402"/>
                  <a:pt x="0" y="36309"/>
                  <a:pt x="0" y="39878"/>
                </a:cubicBezTo>
                <a:cubicBezTo>
                  <a:pt x="0" y="43450"/>
                  <a:pt x="423" y="46357"/>
                  <a:pt x="1101" y="48722"/>
                </a:cubicBezTo>
                <a:cubicBezTo>
                  <a:pt x="2857" y="54835"/>
                  <a:pt x="8178" y="58793"/>
                  <a:pt x="13992" y="58793"/>
                </a:cubicBezTo>
                <a:cubicBezTo>
                  <a:pt x="14892" y="58793"/>
                  <a:pt x="15803" y="58698"/>
                  <a:pt x="16714" y="58502"/>
                </a:cubicBezTo>
                <a:cubicBezTo>
                  <a:pt x="19568" y="57890"/>
                  <a:pt x="21998" y="56807"/>
                  <a:pt x="24067" y="55465"/>
                </a:cubicBezTo>
                <a:lnTo>
                  <a:pt x="24067" y="55465"/>
                </a:lnTo>
                <a:cubicBezTo>
                  <a:pt x="22657" y="57581"/>
                  <a:pt x="21517" y="60089"/>
                  <a:pt x="20883" y="63045"/>
                </a:cubicBezTo>
                <a:cubicBezTo>
                  <a:pt x="19423" y="69850"/>
                  <a:pt x="23607" y="76630"/>
                  <a:pt x="30663" y="78656"/>
                </a:cubicBezTo>
                <a:cubicBezTo>
                  <a:pt x="33029" y="79337"/>
                  <a:pt x="35935" y="79757"/>
                  <a:pt x="39507" y="79757"/>
                </a:cubicBezTo>
                <a:cubicBezTo>
                  <a:pt x="43077" y="79757"/>
                  <a:pt x="45983" y="79335"/>
                  <a:pt x="48351" y="78656"/>
                </a:cubicBezTo>
                <a:cubicBezTo>
                  <a:pt x="55407" y="76630"/>
                  <a:pt x="59593" y="69850"/>
                  <a:pt x="58129" y="63045"/>
                </a:cubicBezTo>
                <a:cubicBezTo>
                  <a:pt x="57495" y="60089"/>
                  <a:pt x="56355" y="57581"/>
                  <a:pt x="54945" y="55465"/>
                </a:cubicBezTo>
                <a:lnTo>
                  <a:pt x="54945" y="55465"/>
                </a:lnTo>
                <a:cubicBezTo>
                  <a:pt x="57015" y="56807"/>
                  <a:pt x="59446" y="57890"/>
                  <a:pt x="62298" y="58502"/>
                </a:cubicBezTo>
                <a:cubicBezTo>
                  <a:pt x="63208" y="58698"/>
                  <a:pt x="64118" y="58792"/>
                  <a:pt x="65015" y="58792"/>
                </a:cubicBezTo>
                <a:cubicBezTo>
                  <a:pt x="70832" y="58792"/>
                  <a:pt x="76154" y="54835"/>
                  <a:pt x="77911" y="48722"/>
                </a:cubicBezTo>
                <a:cubicBezTo>
                  <a:pt x="78592" y="46357"/>
                  <a:pt x="79011" y="43450"/>
                  <a:pt x="79011" y="39878"/>
                </a:cubicBezTo>
                <a:cubicBezTo>
                  <a:pt x="79011" y="36309"/>
                  <a:pt x="78592" y="33402"/>
                  <a:pt x="77911" y="31035"/>
                </a:cubicBezTo>
                <a:cubicBezTo>
                  <a:pt x="76155" y="24924"/>
                  <a:pt x="70834" y="20965"/>
                  <a:pt x="65020" y="20965"/>
                </a:cubicBezTo>
                <a:cubicBezTo>
                  <a:pt x="64120" y="20965"/>
                  <a:pt x="63209" y="21060"/>
                  <a:pt x="62298" y="21256"/>
                </a:cubicBezTo>
                <a:cubicBezTo>
                  <a:pt x="59446" y="21867"/>
                  <a:pt x="57015" y="22950"/>
                  <a:pt x="54945" y="24294"/>
                </a:cubicBezTo>
                <a:cubicBezTo>
                  <a:pt x="56355" y="22176"/>
                  <a:pt x="57495" y="19670"/>
                  <a:pt x="58129" y="16714"/>
                </a:cubicBezTo>
                <a:cubicBezTo>
                  <a:pt x="59591" y="9908"/>
                  <a:pt x="55405" y="3128"/>
                  <a:pt x="48351" y="1100"/>
                </a:cubicBezTo>
                <a:cubicBezTo>
                  <a:pt x="45983" y="420"/>
                  <a:pt x="43077" y="0"/>
                  <a:pt x="395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6" name="Google Shape;591;p28"/>
          <p:cNvSpPr/>
          <p:nvPr/>
        </p:nvSpPr>
        <p:spPr>
          <a:xfrm>
            <a:off x="507650" y="327538"/>
            <a:ext cx="414900" cy="4149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7" name="Google Shape;592;p28"/>
          <p:cNvSpPr/>
          <p:nvPr/>
        </p:nvSpPr>
        <p:spPr>
          <a:xfrm>
            <a:off x="8221450" y="4401050"/>
            <a:ext cx="414900" cy="4149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593;p28"/>
          <p:cNvSpPr/>
          <p:nvPr/>
        </p:nvSpPr>
        <p:spPr>
          <a:xfrm>
            <a:off x="474650" y="4355600"/>
            <a:ext cx="480900" cy="5058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9" name="Google Shape;594;p28"/>
          <p:cNvSpPr/>
          <p:nvPr/>
        </p:nvSpPr>
        <p:spPr>
          <a:xfrm>
            <a:off x="8188450" y="282088"/>
            <a:ext cx="480900" cy="5058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595;p28"/>
          <p:cNvGrpSpPr/>
          <p:nvPr/>
        </p:nvGrpSpPr>
        <p:grpSpPr>
          <a:xfrm>
            <a:off x="394090" y="2451582"/>
            <a:ext cx="642010" cy="353301"/>
            <a:chOff x="-2568200" y="141125"/>
            <a:chExt cx="1136100" cy="625200"/>
          </a:xfrm>
        </p:grpSpPr>
        <p:sp>
          <p:nvSpPr>
            <p:cNvPr id="1049080" name="Google Shape;596;p28"/>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597;p28"/>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598;p28"/>
          <p:cNvGrpSpPr/>
          <p:nvPr/>
        </p:nvGrpSpPr>
        <p:grpSpPr>
          <a:xfrm>
            <a:off x="8107890" y="2451582"/>
            <a:ext cx="642010" cy="353301"/>
            <a:chOff x="-2568200" y="141125"/>
            <a:chExt cx="1136100" cy="625200"/>
          </a:xfrm>
        </p:grpSpPr>
        <p:sp>
          <p:nvSpPr>
            <p:cNvPr id="1049082" name="Google Shape;599;p28"/>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3" name="Google Shape;600;p28"/>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94" name="Google Shape;601;p28"/>
          <p:cNvCxnSpPr>
            <a:cxnSpLocks/>
            <a:stCxn id="1049076" idx="2"/>
            <a:endCxn id="1049080" idx="0"/>
          </p:cNvCxnSpPr>
          <p:nvPr/>
        </p:nvCxnSpPr>
        <p:spPr>
          <a:xfrm>
            <a:off x="715100" y="742438"/>
            <a:ext cx="0" cy="1709100"/>
          </a:xfrm>
          <a:prstGeom prst="straightConnector1">
            <a:avLst/>
          </a:prstGeom>
          <a:noFill/>
          <a:ln w="9525" cap="flat" cmpd="sng">
            <a:solidFill>
              <a:schemeClr val="lt2"/>
            </a:solidFill>
            <a:prstDash val="solid"/>
            <a:round/>
            <a:headEnd type="none" w="med" len="med"/>
            <a:tailEnd type="none" w="med" len="med"/>
          </a:ln>
        </p:spPr>
      </p:cxnSp>
      <p:cxnSp>
        <p:nvCxnSpPr>
          <p:cNvPr id="3145795" name="Google Shape;602;p28"/>
          <p:cNvCxnSpPr>
            <a:cxnSpLocks/>
            <a:stCxn id="1049077" idx="0"/>
            <a:endCxn id="1049083" idx="4"/>
          </p:cNvCxnSpPr>
          <p:nvPr/>
        </p:nvCxnSpPr>
        <p:spPr>
          <a:xfrm rot="10800000">
            <a:off x="8428900" y="2804750"/>
            <a:ext cx="0" cy="15963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grpSp>
        <p:nvGrpSpPr>
          <p:cNvPr id="151" name="Google Shape;51;p4"/>
          <p:cNvGrpSpPr/>
          <p:nvPr/>
        </p:nvGrpSpPr>
        <p:grpSpPr>
          <a:xfrm rot="5400000">
            <a:off x="428801" y="4450974"/>
            <a:ext cx="572594" cy="315101"/>
            <a:chOff x="-2568200" y="141125"/>
            <a:chExt cx="1136100" cy="625200"/>
          </a:xfrm>
        </p:grpSpPr>
        <p:sp>
          <p:nvSpPr>
            <p:cNvPr id="1048959" name="Google Shape;52;p4"/>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53;p4"/>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61" name="Google Shape;54;p4"/>
          <p:cNvSpPr/>
          <p:nvPr/>
        </p:nvSpPr>
        <p:spPr>
          <a:xfrm rot="-2700000" flipH="1">
            <a:off x="8258134" y="4437760"/>
            <a:ext cx="341533" cy="341533"/>
          </a:xfrm>
          <a:prstGeom prst="teardrop">
            <a:avLst>
              <a:gd name="adj" fmla="val 10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3" name="Google Shape;55;p4"/>
          <p:cNvCxnSpPr>
            <a:cxnSpLocks/>
            <a:stCxn id="1048959" idx="0"/>
            <a:endCxn id="1048961" idx="7"/>
          </p:cNvCxnSpPr>
          <p:nvPr/>
        </p:nvCxnSpPr>
        <p:spPr>
          <a:xfrm>
            <a:off x="872648" y="4608525"/>
            <a:ext cx="7314900" cy="0"/>
          </a:xfrm>
          <a:prstGeom prst="straightConnector1">
            <a:avLst/>
          </a:prstGeom>
          <a:noFill/>
          <a:ln w="9525" cap="flat" cmpd="sng">
            <a:solidFill>
              <a:schemeClr val="lt2"/>
            </a:solidFill>
            <a:prstDash val="solid"/>
            <a:round/>
            <a:headEnd type="none" w="med" len="med"/>
            <a:tailEnd type="none" w="med" len="med"/>
          </a:ln>
        </p:spPr>
      </p:cxnSp>
      <p:sp>
        <p:nvSpPr>
          <p:cNvPr id="1048962" name="Google Shape;56;p4"/>
          <p:cNvSpPr/>
          <p:nvPr/>
        </p:nvSpPr>
        <p:spPr>
          <a:xfrm>
            <a:off x="538100" y="348850"/>
            <a:ext cx="354000" cy="3723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57;p4"/>
          <p:cNvSpPr/>
          <p:nvPr/>
        </p:nvSpPr>
        <p:spPr>
          <a:xfrm>
            <a:off x="8251900" y="348850"/>
            <a:ext cx="354000" cy="3723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4" name="Google Shape;58;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965" name="Google Shape;59;p4"/>
          <p:cNvSpPr txBox="1">
            <a:spLocks noGrp="1"/>
          </p:cNvSpPr>
          <p:nvPr>
            <p:ph type="body" idx="1"/>
          </p:nvPr>
        </p:nvSpPr>
        <p:spPr>
          <a:xfrm>
            <a:off x="1082538" y="1152475"/>
            <a:ext cx="3908400" cy="345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lvl2pPr>
            <a:lvl3pPr marL="1371600" lvl="2" indent="-317500" rtl="0">
              <a:lnSpc>
                <a:spcPct val="115000"/>
              </a:lnSpc>
              <a:spcBef>
                <a:spcPts val="0"/>
              </a:spcBef>
              <a:spcAft>
                <a:spcPts val="0"/>
              </a:spcAft>
              <a:buSzPts val="1400"/>
              <a:buChar char="■"/>
            </a:lvl3pPr>
            <a:lvl4pPr marL="1828800" lvl="3" indent="-317500" rtl="0">
              <a:lnSpc>
                <a:spcPct val="115000"/>
              </a:lnSpc>
              <a:spcBef>
                <a:spcPts val="0"/>
              </a:spcBef>
              <a:spcAft>
                <a:spcPts val="0"/>
              </a:spcAft>
              <a:buSzPts val="1400"/>
              <a:buChar char="●"/>
            </a:lvl4pPr>
            <a:lvl5pPr marL="2286000" lvl="4" indent="-317500" rtl="0">
              <a:lnSpc>
                <a:spcPct val="115000"/>
              </a:lnSpc>
              <a:spcBef>
                <a:spcPts val="0"/>
              </a:spcBef>
              <a:spcAft>
                <a:spcPts val="0"/>
              </a:spcAft>
              <a:buSzPts val="1400"/>
              <a:buChar char="○"/>
            </a:lvl5pPr>
            <a:lvl6pPr marL="2743200" lvl="5" indent="-317500" rtl="0">
              <a:lnSpc>
                <a:spcPct val="115000"/>
              </a:lnSpc>
              <a:spcBef>
                <a:spcPts val="0"/>
              </a:spcBef>
              <a:spcAft>
                <a:spcPts val="0"/>
              </a:spcAft>
              <a:buSzPts val="1400"/>
              <a:buChar char="■"/>
            </a:lvl6pPr>
            <a:lvl7pPr marL="3200400" lvl="6" indent="-317500" rtl="0">
              <a:lnSpc>
                <a:spcPct val="115000"/>
              </a:lnSpc>
              <a:spcBef>
                <a:spcPts val="0"/>
              </a:spcBef>
              <a:spcAft>
                <a:spcPts val="0"/>
              </a:spcAft>
              <a:buSzPts val="1400"/>
              <a:buChar char="●"/>
            </a:lvl7pPr>
            <a:lvl8pPr marL="3657600" lvl="7" indent="-317500" rtl="0">
              <a:lnSpc>
                <a:spcPct val="115000"/>
              </a:lnSpc>
              <a:spcBef>
                <a:spcPts val="0"/>
              </a:spcBef>
              <a:spcAft>
                <a:spcPts val="0"/>
              </a:spcAft>
              <a:buSzPts val="1400"/>
              <a:buChar char="○"/>
            </a:lvl8pPr>
            <a:lvl9pPr marL="4114800" lvl="8" indent="-317500" rtl="0">
              <a:lnSpc>
                <a:spcPct val="115000"/>
              </a:lnSpc>
              <a:spcBef>
                <a:spcPts val="0"/>
              </a:spcBef>
              <a:spcAft>
                <a:spcPts val="0"/>
              </a:spcAft>
              <a:buSzPts val="1400"/>
              <a:buChar cha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1049084" name="Google Shape;61;p5"/>
          <p:cNvSpPr/>
          <p:nvPr/>
        </p:nvSpPr>
        <p:spPr>
          <a:xfrm>
            <a:off x="551900" y="363400"/>
            <a:ext cx="326400" cy="3432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5" name="Google Shape;62;p5"/>
          <p:cNvSpPr/>
          <p:nvPr/>
        </p:nvSpPr>
        <p:spPr>
          <a:xfrm>
            <a:off x="8265700" y="4436900"/>
            <a:ext cx="326400" cy="3432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63;p5"/>
          <p:cNvGrpSpPr/>
          <p:nvPr/>
        </p:nvGrpSpPr>
        <p:grpSpPr>
          <a:xfrm>
            <a:off x="461125" y="4328970"/>
            <a:ext cx="507950" cy="279527"/>
            <a:chOff x="-2568200" y="141125"/>
            <a:chExt cx="1136100" cy="625200"/>
          </a:xfrm>
        </p:grpSpPr>
        <p:sp>
          <p:nvSpPr>
            <p:cNvPr id="1049086" name="Google Shape;64;p5"/>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65;p5"/>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66;p5"/>
          <p:cNvGrpSpPr/>
          <p:nvPr/>
        </p:nvGrpSpPr>
        <p:grpSpPr>
          <a:xfrm>
            <a:off x="8174925" y="534995"/>
            <a:ext cx="507950" cy="279527"/>
            <a:chOff x="-2568200" y="141125"/>
            <a:chExt cx="1136100" cy="625200"/>
          </a:xfrm>
        </p:grpSpPr>
        <p:sp>
          <p:nvSpPr>
            <p:cNvPr id="1049088" name="Google Shape;67;p5"/>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9" name="Google Shape;68;p5"/>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96" name="Google Shape;69;p5"/>
          <p:cNvCxnSpPr>
            <a:cxnSpLocks/>
          </p:cNvCxnSpPr>
          <p:nvPr/>
        </p:nvCxnSpPr>
        <p:spPr>
          <a:xfrm rot="10800000">
            <a:off x="715100" y="1340670"/>
            <a:ext cx="0" cy="2988300"/>
          </a:xfrm>
          <a:prstGeom prst="straightConnector1">
            <a:avLst/>
          </a:prstGeom>
          <a:noFill/>
          <a:ln w="9525" cap="flat" cmpd="sng">
            <a:solidFill>
              <a:schemeClr val="lt2"/>
            </a:solidFill>
            <a:prstDash val="solid"/>
            <a:round/>
            <a:headEnd type="none" w="med" len="med"/>
            <a:tailEnd type="triangle" w="med" len="med"/>
          </a:ln>
        </p:spPr>
      </p:cxnSp>
      <p:cxnSp>
        <p:nvCxnSpPr>
          <p:cNvPr id="3145797" name="Google Shape;70;p5"/>
          <p:cNvCxnSpPr>
            <a:cxnSpLocks/>
          </p:cNvCxnSpPr>
          <p:nvPr/>
        </p:nvCxnSpPr>
        <p:spPr>
          <a:xfrm rot="10800000">
            <a:off x="8428900" y="814522"/>
            <a:ext cx="0" cy="2986500"/>
          </a:xfrm>
          <a:prstGeom prst="straightConnector1">
            <a:avLst/>
          </a:prstGeom>
          <a:noFill/>
          <a:ln w="9525" cap="flat" cmpd="sng">
            <a:solidFill>
              <a:schemeClr val="lt2"/>
            </a:solidFill>
            <a:prstDash val="solid"/>
            <a:round/>
            <a:headEnd type="triangle" w="med" len="med"/>
            <a:tailEnd type="none" w="med" len="med"/>
          </a:ln>
        </p:spPr>
      </p:cxnSp>
      <p:sp>
        <p:nvSpPr>
          <p:cNvPr id="1049090" name="Google Shape;71;p5"/>
          <p:cNvSpPr/>
          <p:nvPr/>
        </p:nvSpPr>
        <p:spPr>
          <a:xfrm>
            <a:off x="600350" y="2720070"/>
            <a:ext cx="229500" cy="2295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1" name="Google Shape;72;p5"/>
          <p:cNvSpPr/>
          <p:nvPr/>
        </p:nvSpPr>
        <p:spPr>
          <a:xfrm>
            <a:off x="8314150" y="2193022"/>
            <a:ext cx="229500" cy="2295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73;p5"/>
          <p:cNvSpPr txBox="1">
            <a:spLocks noGrp="1"/>
          </p:cNvSpPr>
          <p:nvPr>
            <p:ph type="subTitle" idx="1"/>
          </p:nvPr>
        </p:nvSpPr>
        <p:spPr>
          <a:xfrm>
            <a:off x="1436188" y="2669475"/>
            <a:ext cx="3030300" cy="71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Bebas Neue" panose="020B0606020202050201"/>
              <a:buNone/>
              <a:defRPr sz="2000" b="1">
                <a:solidFill>
                  <a:schemeClr val="accent3"/>
                </a:solidFill>
                <a:latin typeface="Quicksand"/>
                <a:ea typeface="Quicksand"/>
                <a:cs typeface="Quicksand"/>
                <a:sym typeface="Quicksand"/>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93" name="Google Shape;74;p5"/>
          <p:cNvSpPr txBox="1">
            <a:spLocks noGrp="1"/>
          </p:cNvSpPr>
          <p:nvPr>
            <p:ph type="subTitle" idx="2"/>
          </p:nvPr>
        </p:nvSpPr>
        <p:spPr>
          <a:xfrm>
            <a:off x="4677502" y="2669475"/>
            <a:ext cx="3030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Font typeface="Bebas Neue" panose="020B0606020202050201"/>
              <a:buNone/>
              <a:defRPr sz="2000" b="1">
                <a:solidFill>
                  <a:schemeClr val="accent3"/>
                </a:solidFill>
                <a:latin typeface="Quicksand"/>
                <a:ea typeface="Quicksand"/>
                <a:cs typeface="Quicksand"/>
                <a:sym typeface="Quicksand"/>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49094" name="Google Shape;75;p5"/>
          <p:cNvSpPr txBox="1">
            <a:spLocks noGrp="1"/>
          </p:cNvSpPr>
          <p:nvPr>
            <p:ph type="subTitle" idx="3"/>
          </p:nvPr>
        </p:nvSpPr>
        <p:spPr>
          <a:xfrm>
            <a:off x="1436188" y="3305950"/>
            <a:ext cx="3030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Char char="■"/>
            </a:lvl1pPr>
            <a:lvl2pPr lvl="1" algn="ctr" rtl="0">
              <a:lnSpc>
                <a:spcPct val="100000"/>
              </a:lnSpc>
              <a:spcBef>
                <a:spcPts val="0"/>
              </a:spcBef>
              <a:spcAft>
                <a:spcPts val="0"/>
              </a:spcAft>
              <a:buSzPts val="1400"/>
              <a:buChar char="○"/>
            </a:lvl2pPr>
            <a:lvl3pPr lvl="2" algn="ctr" rtl="0">
              <a:lnSpc>
                <a:spcPct val="100000"/>
              </a:lnSpc>
              <a:spcBef>
                <a:spcPts val="0"/>
              </a:spcBef>
              <a:spcAft>
                <a:spcPts val="0"/>
              </a:spcAft>
              <a:buSzPts val="1400"/>
              <a:buChar char="■"/>
            </a:lvl3pPr>
            <a:lvl4pPr lvl="3" algn="ctr" rtl="0">
              <a:lnSpc>
                <a:spcPct val="100000"/>
              </a:lnSpc>
              <a:spcBef>
                <a:spcPts val="0"/>
              </a:spcBef>
              <a:spcAft>
                <a:spcPts val="0"/>
              </a:spcAft>
              <a:buSzPts val="1400"/>
              <a:buChar char="●"/>
            </a:lvl4pPr>
            <a:lvl5pPr lvl="4" algn="ctr" rtl="0">
              <a:lnSpc>
                <a:spcPct val="100000"/>
              </a:lnSpc>
              <a:spcBef>
                <a:spcPts val="0"/>
              </a:spcBef>
              <a:spcAft>
                <a:spcPts val="0"/>
              </a:spcAft>
              <a:buSzPts val="1400"/>
              <a:buChar char="○"/>
            </a:lvl5pPr>
            <a:lvl6pPr lvl="5" algn="ctr" rtl="0">
              <a:lnSpc>
                <a:spcPct val="100000"/>
              </a:lnSpc>
              <a:spcBef>
                <a:spcPts val="0"/>
              </a:spcBef>
              <a:spcAft>
                <a:spcPts val="0"/>
              </a:spcAft>
              <a:buSzPts val="1400"/>
              <a:buChar char="■"/>
            </a:lvl6pPr>
            <a:lvl7pPr lvl="6" algn="ctr" rtl="0">
              <a:lnSpc>
                <a:spcPct val="100000"/>
              </a:lnSpc>
              <a:spcBef>
                <a:spcPts val="0"/>
              </a:spcBef>
              <a:spcAft>
                <a:spcPts val="0"/>
              </a:spcAft>
              <a:buSzPts val="1400"/>
              <a:buChar char="●"/>
            </a:lvl7pPr>
            <a:lvl8pPr lvl="7" algn="ctr" rtl="0">
              <a:lnSpc>
                <a:spcPct val="100000"/>
              </a:lnSpc>
              <a:spcBef>
                <a:spcPts val="0"/>
              </a:spcBef>
              <a:spcAft>
                <a:spcPts val="0"/>
              </a:spcAft>
              <a:buSzPts val="1400"/>
              <a:buChar char="○"/>
            </a:lvl8pPr>
            <a:lvl9pPr lvl="8" algn="ctr" rtl="0">
              <a:lnSpc>
                <a:spcPct val="100000"/>
              </a:lnSpc>
              <a:spcBef>
                <a:spcPts val="0"/>
              </a:spcBef>
              <a:spcAft>
                <a:spcPts val="0"/>
              </a:spcAft>
              <a:buSzPts val="1400"/>
              <a:buChar char="■"/>
            </a:lvl9pPr>
          </a:lstStyle>
          <a:p>
            <a:endParaRPr/>
          </a:p>
        </p:txBody>
      </p:sp>
      <p:sp>
        <p:nvSpPr>
          <p:cNvPr id="1049095" name="Google Shape;76;p5"/>
          <p:cNvSpPr txBox="1">
            <a:spLocks noGrp="1"/>
          </p:cNvSpPr>
          <p:nvPr>
            <p:ph type="subTitle" idx="4"/>
          </p:nvPr>
        </p:nvSpPr>
        <p:spPr>
          <a:xfrm>
            <a:off x="4677502" y="3305950"/>
            <a:ext cx="3030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Char char="■"/>
            </a:lvl1pPr>
            <a:lvl2pPr lvl="1" algn="ctr" rtl="0">
              <a:lnSpc>
                <a:spcPct val="100000"/>
              </a:lnSpc>
              <a:spcBef>
                <a:spcPts val="0"/>
              </a:spcBef>
              <a:spcAft>
                <a:spcPts val="0"/>
              </a:spcAft>
              <a:buSzPts val="1400"/>
              <a:buChar char="○"/>
            </a:lvl2pPr>
            <a:lvl3pPr lvl="2" algn="ctr" rtl="0">
              <a:lnSpc>
                <a:spcPct val="100000"/>
              </a:lnSpc>
              <a:spcBef>
                <a:spcPts val="0"/>
              </a:spcBef>
              <a:spcAft>
                <a:spcPts val="0"/>
              </a:spcAft>
              <a:buSzPts val="1400"/>
              <a:buChar char="■"/>
            </a:lvl3pPr>
            <a:lvl4pPr lvl="3" algn="ctr" rtl="0">
              <a:lnSpc>
                <a:spcPct val="100000"/>
              </a:lnSpc>
              <a:spcBef>
                <a:spcPts val="0"/>
              </a:spcBef>
              <a:spcAft>
                <a:spcPts val="0"/>
              </a:spcAft>
              <a:buSzPts val="1400"/>
              <a:buChar char="●"/>
            </a:lvl4pPr>
            <a:lvl5pPr lvl="4" algn="ctr" rtl="0">
              <a:lnSpc>
                <a:spcPct val="100000"/>
              </a:lnSpc>
              <a:spcBef>
                <a:spcPts val="0"/>
              </a:spcBef>
              <a:spcAft>
                <a:spcPts val="0"/>
              </a:spcAft>
              <a:buSzPts val="1400"/>
              <a:buChar char="○"/>
            </a:lvl5pPr>
            <a:lvl6pPr lvl="5" algn="ctr" rtl="0">
              <a:lnSpc>
                <a:spcPct val="100000"/>
              </a:lnSpc>
              <a:spcBef>
                <a:spcPts val="0"/>
              </a:spcBef>
              <a:spcAft>
                <a:spcPts val="0"/>
              </a:spcAft>
              <a:buSzPts val="1400"/>
              <a:buChar char="■"/>
            </a:lvl6pPr>
            <a:lvl7pPr lvl="6" algn="ctr" rtl="0">
              <a:lnSpc>
                <a:spcPct val="100000"/>
              </a:lnSpc>
              <a:spcBef>
                <a:spcPts val="0"/>
              </a:spcBef>
              <a:spcAft>
                <a:spcPts val="0"/>
              </a:spcAft>
              <a:buSzPts val="1400"/>
              <a:buChar char="●"/>
            </a:lvl7pPr>
            <a:lvl8pPr lvl="7" algn="ctr" rtl="0">
              <a:lnSpc>
                <a:spcPct val="100000"/>
              </a:lnSpc>
              <a:spcBef>
                <a:spcPts val="0"/>
              </a:spcBef>
              <a:spcAft>
                <a:spcPts val="0"/>
              </a:spcAft>
              <a:buSzPts val="1400"/>
              <a:buChar char="○"/>
            </a:lvl8pPr>
            <a:lvl9pPr lvl="8" algn="ctr" rtl="0">
              <a:lnSpc>
                <a:spcPct val="100000"/>
              </a:lnSpc>
              <a:spcBef>
                <a:spcPts val="0"/>
              </a:spcBef>
              <a:spcAft>
                <a:spcPts val="0"/>
              </a:spcAft>
              <a:buSzPts val="1400"/>
              <a:buChar char="■"/>
            </a:lvl9pPr>
          </a:lstStyle>
          <a:p>
            <a:endParaRPr/>
          </a:p>
        </p:txBody>
      </p:sp>
      <p:sp>
        <p:nvSpPr>
          <p:cNvPr id="1049096" name="Google Shape;77;p5"/>
          <p:cNvSpPr txBox="1">
            <a:spLocks noGrp="1"/>
          </p:cNvSpPr>
          <p:nvPr>
            <p:ph type="title"/>
          </p:nvPr>
        </p:nvSpPr>
        <p:spPr>
          <a:xfrm>
            <a:off x="720000" y="535000"/>
            <a:ext cx="7704000" cy="10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1049009" name="Google Shape;79;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010" name="Google Shape;80;p6"/>
          <p:cNvSpPr/>
          <p:nvPr/>
        </p:nvSpPr>
        <p:spPr>
          <a:xfrm>
            <a:off x="553630" y="373900"/>
            <a:ext cx="322200" cy="322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1" name="Google Shape;81;p6"/>
          <p:cNvSpPr/>
          <p:nvPr/>
        </p:nvSpPr>
        <p:spPr>
          <a:xfrm>
            <a:off x="554363" y="373900"/>
            <a:ext cx="322200" cy="3222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2" name="Google Shape;82;p6"/>
          <p:cNvSpPr/>
          <p:nvPr/>
        </p:nvSpPr>
        <p:spPr>
          <a:xfrm>
            <a:off x="8267430" y="4447400"/>
            <a:ext cx="322200" cy="3222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3" name="Google Shape;83;p6"/>
          <p:cNvSpPr/>
          <p:nvPr/>
        </p:nvSpPr>
        <p:spPr>
          <a:xfrm>
            <a:off x="8268163" y="4447400"/>
            <a:ext cx="322200" cy="3222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86" name="Google Shape;84;p6"/>
          <p:cNvCxnSpPr>
            <a:cxnSpLocks/>
            <a:stCxn id="1049011" idx="1"/>
          </p:cNvCxnSpPr>
          <p:nvPr/>
        </p:nvCxnSpPr>
        <p:spPr>
          <a:xfrm rot="10800000">
            <a:off x="-14137" y="535000"/>
            <a:ext cx="568500" cy="0"/>
          </a:xfrm>
          <a:prstGeom prst="straightConnector1">
            <a:avLst/>
          </a:prstGeom>
          <a:noFill/>
          <a:ln w="9525" cap="flat" cmpd="sng">
            <a:solidFill>
              <a:schemeClr val="lt2"/>
            </a:solidFill>
            <a:prstDash val="solid"/>
            <a:round/>
            <a:headEnd type="none" w="med" len="med"/>
            <a:tailEnd type="none" w="med" len="med"/>
          </a:ln>
        </p:spPr>
      </p:cxnSp>
      <p:cxnSp>
        <p:nvCxnSpPr>
          <p:cNvPr id="3145787" name="Google Shape;85;p6"/>
          <p:cNvCxnSpPr>
            <a:cxnSpLocks/>
            <a:stCxn id="1049013" idx="3"/>
          </p:cNvCxnSpPr>
          <p:nvPr/>
        </p:nvCxnSpPr>
        <p:spPr>
          <a:xfrm>
            <a:off x="8590363" y="4608500"/>
            <a:ext cx="582000" cy="0"/>
          </a:xfrm>
          <a:prstGeom prst="straightConnector1">
            <a:avLst/>
          </a:prstGeom>
          <a:noFill/>
          <a:ln w="9525" cap="flat" cmpd="sng">
            <a:solidFill>
              <a:schemeClr val="lt2"/>
            </a:solidFill>
            <a:prstDash val="solid"/>
            <a:round/>
            <a:headEnd type="none" w="med" len="med"/>
            <a:tailEnd type="none" w="med" len="med"/>
          </a:ln>
        </p:spPr>
      </p:cxnSp>
      <p:grpSp>
        <p:nvGrpSpPr>
          <p:cNvPr id="164" name="Google Shape;86;p6"/>
          <p:cNvGrpSpPr/>
          <p:nvPr/>
        </p:nvGrpSpPr>
        <p:grpSpPr>
          <a:xfrm>
            <a:off x="507649" y="4409321"/>
            <a:ext cx="414910" cy="398372"/>
            <a:chOff x="82700" y="4350149"/>
            <a:chExt cx="538145" cy="516695"/>
          </a:xfrm>
        </p:grpSpPr>
        <p:sp>
          <p:nvSpPr>
            <p:cNvPr id="1049014" name="Google Shape;87;p6"/>
            <p:cNvSpPr/>
            <p:nvPr/>
          </p:nvSpPr>
          <p:spPr>
            <a:xfrm>
              <a:off x="229609" y="4350149"/>
              <a:ext cx="244337" cy="258330"/>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5" name="Google Shape;88;p6"/>
            <p:cNvSpPr/>
            <p:nvPr/>
          </p:nvSpPr>
          <p:spPr>
            <a:xfrm>
              <a:off x="351790" y="4554199"/>
              <a:ext cx="258330" cy="108603"/>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89;p6"/>
            <p:cNvSpPr/>
            <p:nvPr/>
          </p:nvSpPr>
          <p:spPr>
            <a:xfrm>
              <a:off x="351790" y="4408721"/>
              <a:ext cx="269056" cy="199764"/>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90;p6"/>
            <p:cNvSpPr/>
            <p:nvPr/>
          </p:nvSpPr>
          <p:spPr>
            <a:xfrm>
              <a:off x="93427" y="4554199"/>
              <a:ext cx="258345" cy="108603"/>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91;p6"/>
            <p:cNvSpPr/>
            <p:nvPr/>
          </p:nvSpPr>
          <p:spPr>
            <a:xfrm>
              <a:off x="82700" y="4408721"/>
              <a:ext cx="269071" cy="199764"/>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92;p6"/>
            <p:cNvSpPr/>
            <p:nvPr/>
          </p:nvSpPr>
          <p:spPr>
            <a:xfrm>
              <a:off x="229609" y="4608498"/>
              <a:ext cx="244337" cy="258345"/>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0" name="Google Shape;93;p6"/>
            <p:cNvSpPr/>
            <p:nvPr/>
          </p:nvSpPr>
          <p:spPr>
            <a:xfrm>
              <a:off x="351790" y="4608498"/>
              <a:ext cx="269056" cy="199779"/>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1" name="Google Shape;94;p6"/>
            <p:cNvSpPr/>
            <p:nvPr/>
          </p:nvSpPr>
          <p:spPr>
            <a:xfrm>
              <a:off x="82700" y="4608498"/>
              <a:ext cx="269071" cy="199779"/>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95;p6"/>
          <p:cNvGrpSpPr/>
          <p:nvPr/>
        </p:nvGrpSpPr>
        <p:grpSpPr>
          <a:xfrm>
            <a:off x="8221449" y="335821"/>
            <a:ext cx="414910" cy="398372"/>
            <a:chOff x="82700" y="4350149"/>
            <a:chExt cx="538145" cy="516695"/>
          </a:xfrm>
        </p:grpSpPr>
        <p:sp>
          <p:nvSpPr>
            <p:cNvPr id="1049022" name="Google Shape;96;p6"/>
            <p:cNvSpPr/>
            <p:nvPr/>
          </p:nvSpPr>
          <p:spPr>
            <a:xfrm>
              <a:off x="229609" y="4350149"/>
              <a:ext cx="244337" cy="258330"/>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3" name="Google Shape;97;p6"/>
            <p:cNvSpPr/>
            <p:nvPr/>
          </p:nvSpPr>
          <p:spPr>
            <a:xfrm>
              <a:off x="351790" y="4554199"/>
              <a:ext cx="258330" cy="108603"/>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98;p6"/>
            <p:cNvSpPr/>
            <p:nvPr/>
          </p:nvSpPr>
          <p:spPr>
            <a:xfrm>
              <a:off x="351790" y="4408721"/>
              <a:ext cx="269056" cy="199764"/>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5" name="Google Shape;99;p6"/>
            <p:cNvSpPr/>
            <p:nvPr/>
          </p:nvSpPr>
          <p:spPr>
            <a:xfrm>
              <a:off x="93427" y="4554199"/>
              <a:ext cx="258345" cy="108603"/>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100;p6"/>
            <p:cNvSpPr/>
            <p:nvPr/>
          </p:nvSpPr>
          <p:spPr>
            <a:xfrm>
              <a:off x="82700" y="4408721"/>
              <a:ext cx="269071" cy="199764"/>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7" name="Google Shape;101;p6"/>
            <p:cNvSpPr/>
            <p:nvPr/>
          </p:nvSpPr>
          <p:spPr>
            <a:xfrm>
              <a:off x="229609" y="4608498"/>
              <a:ext cx="244337" cy="258345"/>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8" name="Google Shape;102;p6"/>
            <p:cNvSpPr/>
            <p:nvPr/>
          </p:nvSpPr>
          <p:spPr>
            <a:xfrm>
              <a:off x="351790" y="4608498"/>
              <a:ext cx="269056" cy="199779"/>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9" name="Google Shape;103;p6"/>
            <p:cNvSpPr/>
            <p:nvPr/>
          </p:nvSpPr>
          <p:spPr>
            <a:xfrm>
              <a:off x="82700" y="4608498"/>
              <a:ext cx="269071" cy="199779"/>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grpSp>
        <p:nvGrpSpPr>
          <p:cNvPr id="85" name="Google Shape;105;p7"/>
          <p:cNvGrpSpPr/>
          <p:nvPr/>
        </p:nvGrpSpPr>
        <p:grpSpPr>
          <a:xfrm>
            <a:off x="467080" y="267527"/>
            <a:ext cx="496047" cy="534948"/>
            <a:chOff x="467080" y="267527"/>
            <a:chExt cx="496047" cy="534948"/>
          </a:xfrm>
        </p:grpSpPr>
        <p:grpSp>
          <p:nvGrpSpPr>
            <p:cNvPr id="86" name="Google Shape;106;p7"/>
            <p:cNvGrpSpPr/>
            <p:nvPr/>
          </p:nvGrpSpPr>
          <p:grpSpPr>
            <a:xfrm>
              <a:off x="467080" y="267527"/>
              <a:ext cx="496047" cy="534948"/>
              <a:chOff x="467080" y="267527"/>
              <a:chExt cx="496047" cy="534948"/>
            </a:xfrm>
          </p:grpSpPr>
          <p:sp>
            <p:nvSpPr>
              <p:cNvPr id="1048718" name="Google Shape;107;p7"/>
              <p:cNvSpPr/>
              <p:nvPr/>
            </p:nvSpPr>
            <p:spPr>
              <a:xfrm rot="5400000">
                <a:off x="750255" y="322128"/>
                <a:ext cx="177713" cy="248030"/>
              </a:xfrm>
              <a:custGeom>
                <a:avLst/>
                <a:gdLst/>
                <a:ahLst/>
                <a:cxnLst/>
                <a:rect l="l" t="t" r="r" b="b"/>
                <a:pathLst>
                  <a:path w="28675" h="40021" extrusionOk="0">
                    <a:moveTo>
                      <a:pt x="7989" y="1"/>
                    </a:moveTo>
                    <a:cubicBezTo>
                      <a:pt x="7652" y="1"/>
                      <a:pt x="7329" y="93"/>
                      <a:pt x="7024" y="288"/>
                    </a:cubicBezTo>
                    <a:cubicBezTo>
                      <a:pt x="1" y="4765"/>
                      <a:pt x="28674" y="40021"/>
                      <a:pt x="28674" y="40021"/>
                    </a:cubicBezTo>
                    <a:cubicBezTo>
                      <a:pt x="28674" y="40021"/>
                      <a:pt x="15008" y="1"/>
                      <a:pt x="79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108;p7"/>
              <p:cNvSpPr/>
              <p:nvPr/>
            </p:nvSpPr>
            <p:spPr>
              <a:xfrm rot="5400000">
                <a:off x="652390" y="330236"/>
                <a:ext cx="267478" cy="142059"/>
              </a:xfrm>
              <a:custGeom>
                <a:avLst/>
                <a:gdLst/>
                <a:ahLst/>
                <a:cxnLst/>
                <a:rect l="l" t="t" r="r" b="b"/>
                <a:pathLst>
                  <a:path w="43159" h="22922" extrusionOk="0">
                    <a:moveTo>
                      <a:pt x="5694" y="0"/>
                    </a:moveTo>
                    <a:cubicBezTo>
                      <a:pt x="4626" y="0"/>
                      <a:pt x="3863" y="349"/>
                      <a:pt x="3500" y="1134"/>
                    </a:cubicBezTo>
                    <a:cubicBezTo>
                      <a:pt x="0" y="8693"/>
                      <a:pt x="43158" y="22922"/>
                      <a:pt x="43158" y="22922"/>
                    </a:cubicBezTo>
                    <a:cubicBezTo>
                      <a:pt x="43158" y="22922"/>
                      <a:pt x="14355" y="0"/>
                      <a:pt x="569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109;p7"/>
              <p:cNvSpPr/>
              <p:nvPr/>
            </p:nvSpPr>
            <p:spPr>
              <a:xfrm rot="5400000">
                <a:off x="750252" y="499829"/>
                <a:ext cx="177720" cy="248030"/>
              </a:xfrm>
              <a:custGeom>
                <a:avLst/>
                <a:gdLst/>
                <a:ahLst/>
                <a:cxnLst/>
                <a:rect l="l" t="t" r="r" b="b"/>
                <a:pathLst>
                  <a:path w="28676" h="40021" extrusionOk="0">
                    <a:moveTo>
                      <a:pt x="20687" y="1"/>
                    </a:moveTo>
                    <a:cubicBezTo>
                      <a:pt x="13668" y="1"/>
                      <a:pt x="0" y="40021"/>
                      <a:pt x="0" y="40021"/>
                    </a:cubicBezTo>
                    <a:cubicBezTo>
                      <a:pt x="0" y="40021"/>
                      <a:pt x="28676" y="4765"/>
                      <a:pt x="21652" y="288"/>
                    </a:cubicBezTo>
                    <a:cubicBezTo>
                      <a:pt x="21347" y="93"/>
                      <a:pt x="21025" y="1"/>
                      <a:pt x="206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110;p7"/>
              <p:cNvSpPr/>
              <p:nvPr/>
            </p:nvSpPr>
            <p:spPr>
              <a:xfrm rot="5400000">
                <a:off x="652384" y="597700"/>
                <a:ext cx="267490" cy="142059"/>
              </a:xfrm>
              <a:custGeom>
                <a:avLst/>
                <a:gdLst/>
                <a:ahLst/>
                <a:cxnLst/>
                <a:rect l="l" t="t" r="r" b="b"/>
                <a:pathLst>
                  <a:path w="43161" h="22922" extrusionOk="0">
                    <a:moveTo>
                      <a:pt x="37466" y="0"/>
                    </a:moveTo>
                    <a:cubicBezTo>
                      <a:pt x="28805" y="0"/>
                      <a:pt x="0" y="22922"/>
                      <a:pt x="0" y="22922"/>
                    </a:cubicBezTo>
                    <a:cubicBezTo>
                      <a:pt x="0" y="22922"/>
                      <a:pt x="43160" y="8693"/>
                      <a:pt x="39660" y="1134"/>
                    </a:cubicBezTo>
                    <a:cubicBezTo>
                      <a:pt x="39297" y="349"/>
                      <a:pt x="38535" y="0"/>
                      <a:pt x="374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111;p7"/>
              <p:cNvSpPr/>
              <p:nvPr/>
            </p:nvSpPr>
            <p:spPr>
              <a:xfrm rot="5400000">
                <a:off x="502238" y="322128"/>
                <a:ext cx="177713" cy="248030"/>
              </a:xfrm>
              <a:custGeom>
                <a:avLst/>
                <a:gdLst/>
                <a:ahLst/>
                <a:cxnLst/>
                <a:rect l="l" t="t" r="r" b="b"/>
                <a:pathLst>
                  <a:path w="28675" h="40021" extrusionOk="0">
                    <a:moveTo>
                      <a:pt x="28674" y="1"/>
                    </a:moveTo>
                    <a:cubicBezTo>
                      <a:pt x="28673" y="2"/>
                      <a:pt x="1" y="35257"/>
                      <a:pt x="7024" y="39734"/>
                    </a:cubicBezTo>
                    <a:cubicBezTo>
                      <a:pt x="7329" y="39928"/>
                      <a:pt x="7651" y="40021"/>
                      <a:pt x="7989" y="40021"/>
                    </a:cubicBezTo>
                    <a:cubicBezTo>
                      <a:pt x="15008" y="40021"/>
                      <a:pt x="28674" y="2"/>
                      <a:pt x="2867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3" name="Google Shape;112;p7"/>
              <p:cNvSpPr/>
              <p:nvPr/>
            </p:nvSpPr>
            <p:spPr>
              <a:xfrm rot="5400000">
                <a:off x="510339" y="330233"/>
                <a:ext cx="267478" cy="142065"/>
              </a:xfrm>
              <a:custGeom>
                <a:avLst/>
                <a:gdLst/>
                <a:ahLst/>
                <a:cxnLst/>
                <a:rect l="l" t="t" r="r" b="b"/>
                <a:pathLst>
                  <a:path w="43159" h="22923" extrusionOk="0">
                    <a:moveTo>
                      <a:pt x="43158" y="1"/>
                    </a:moveTo>
                    <a:cubicBezTo>
                      <a:pt x="43157" y="1"/>
                      <a:pt x="0" y="14231"/>
                      <a:pt x="3500" y="21789"/>
                    </a:cubicBezTo>
                    <a:cubicBezTo>
                      <a:pt x="3863" y="22573"/>
                      <a:pt x="4626" y="22922"/>
                      <a:pt x="5694" y="22922"/>
                    </a:cubicBezTo>
                    <a:cubicBezTo>
                      <a:pt x="14355" y="22922"/>
                      <a:pt x="43158" y="1"/>
                      <a:pt x="4315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113;p7"/>
              <p:cNvSpPr/>
              <p:nvPr/>
            </p:nvSpPr>
            <p:spPr>
              <a:xfrm rot="5400000">
                <a:off x="502235" y="499829"/>
                <a:ext cx="177720" cy="248030"/>
              </a:xfrm>
              <a:custGeom>
                <a:avLst/>
                <a:gdLst/>
                <a:ahLst/>
                <a:cxnLst/>
                <a:rect l="l" t="t" r="r" b="b"/>
                <a:pathLst>
                  <a:path w="28676" h="40021" extrusionOk="0">
                    <a:moveTo>
                      <a:pt x="0" y="1"/>
                    </a:moveTo>
                    <a:cubicBezTo>
                      <a:pt x="1" y="2"/>
                      <a:pt x="13669" y="40021"/>
                      <a:pt x="20687" y="40021"/>
                    </a:cubicBezTo>
                    <a:cubicBezTo>
                      <a:pt x="21025" y="40021"/>
                      <a:pt x="21347" y="39928"/>
                      <a:pt x="21652" y="39734"/>
                    </a:cubicBezTo>
                    <a:cubicBezTo>
                      <a:pt x="28676" y="35257"/>
                      <a:pt x="1" y="2"/>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114;p7"/>
              <p:cNvSpPr/>
              <p:nvPr/>
            </p:nvSpPr>
            <p:spPr>
              <a:xfrm rot="5400000">
                <a:off x="510332" y="597697"/>
                <a:ext cx="267490" cy="142065"/>
              </a:xfrm>
              <a:custGeom>
                <a:avLst/>
                <a:gdLst/>
                <a:ahLst/>
                <a:cxnLst/>
                <a:rect l="l" t="t" r="r" b="b"/>
                <a:pathLst>
                  <a:path w="43161" h="22923" extrusionOk="0">
                    <a:moveTo>
                      <a:pt x="0" y="1"/>
                    </a:moveTo>
                    <a:cubicBezTo>
                      <a:pt x="1" y="1"/>
                      <a:pt x="28805" y="22922"/>
                      <a:pt x="37466" y="22922"/>
                    </a:cubicBezTo>
                    <a:cubicBezTo>
                      <a:pt x="38535" y="22922"/>
                      <a:pt x="39297" y="22573"/>
                      <a:pt x="39660" y="21789"/>
                    </a:cubicBezTo>
                    <a:cubicBezTo>
                      <a:pt x="43160" y="14231"/>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26" name="Google Shape;115;p7"/>
            <p:cNvSpPr/>
            <p:nvPr/>
          </p:nvSpPr>
          <p:spPr>
            <a:xfrm rot="5400000">
              <a:off x="701612" y="521493"/>
              <a:ext cx="26984" cy="26984"/>
            </a:xfrm>
            <a:custGeom>
              <a:avLst/>
              <a:gdLst/>
              <a:ahLst/>
              <a:cxnLst/>
              <a:rect l="l" t="t" r="r" b="b"/>
              <a:pathLst>
                <a:path w="4354" h="4354" extrusionOk="0">
                  <a:moveTo>
                    <a:pt x="2177" y="0"/>
                  </a:moveTo>
                  <a:cubicBezTo>
                    <a:pt x="975" y="0"/>
                    <a:pt x="1" y="974"/>
                    <a:pt x="1" y="2177"/>
                  </a:cubicBezTo>
                  <a:cubicBezTo>
                    <a:pt x="1" y="3379"/>
                    <a:pt x="975" y="4353"/>
                    <a:pt x="2177" y="4353"/>
                  </a:cubicBezTo>
                  <a:cubicBezTo>
                    <a:pt x="3380" y="4353"/>
                    <a:pt x="4354" y="3379"/>
                    <a:pt x="4354" y="2177"/>
                  </a:cubicBezTo>
                  <a:cubicBezTo>
                    <a:pt x="4354" y="974"/>
                    <a:pt x="3380" y="0"/>
                    <a:pt x="2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116;p7"/>
          <p:cNvGrpSpPr/>
          <p:nvPr/>
        </p:nvGrpSpPr>
        <p:grpSpPr>
          <a:xfrm>
            <a:off x="8180880" y="4341027"/>
            <a:ext cx="496047" cy="534948"/>
            <a:chOff x="8180880" y="4341027"/>
            <a:chExt cx="496047" cy="534948"/>
          </a:xfrm>
        </p:grpSpPr>
        <p:grpSp>
          <p:nvGrpSpPr>
            <p:cNvPr id="88" name="Google Shape;117;p7"/>
            <p:cNvGrpSpPr/>
            <p:nvPr/>
          </p:nvGrpSpPr>
          <p:grpSpPr>
            <a:xfrm>
              <a:off x="8180880" y="4341027"/>
              <a:ext cx="496047" cy="534948"/>
              <a:chOff x="467080" y="267527"/>
              <a:chExt cx="496047" cy="534948"/>
            </a:xfrm>
          </p:grpSpPr>
          <p:sp>
            <p:nvSpPr>
              <p:cNvPr id="1048727" name="Google Shape;118;p7"/>
              <p:cNvSpPr/>
              <p:nvPr/>
            </p:nvSpPr>
            <p:spPr>
              <a:xfrm rot="5400000">
                <a:off x="750255" y="322128"/>
                <a:ext cx="177713" cy="248030"/>
              </a:xfrm>
              <a:custGeom>
                <a:avLst/>
                <a:gdLst/>
                <a:ahLst/>
                <a:cxnLst/>
                <a:rect l="l" t="t" r="r" b="b"/>
                <a:pathLst>
                  <a:path w="28675" h="40021" extrusionOk="0">
                    <a:moveTo>
                      <a:pt x="7989" y="1"/>
                    </a:moveTo>
                    <a:cubicBezTo>
                      <a:pt x="7652" y="1"/>
                      <a:pt x="7329" y="93"/>
                      <a:pt x="7024" y="288"/>
                    </a:cubicBezTo>
                    <a:cubicBezTo>
                      <a:pt x="1" y="4765"/>
                      <a:pt x="28674" y="40021"/>
                      <a:pt x="28674" y="40021"/>
                    </a:cubicBezTo>
                    <a:cubicBezTo>
                      <a:pt x="28674" y="40021"/>
                      <a:pt x="15008" y="1"/>
                      <a:pt x="79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119;p7"/>
              <p:cNvSpPr/>
              <p:nvPr/>
            </p:nvSpPr>
            <p:spPr>
              <a:xfrm rot="5400000">
                <a:off x="652390" y="330236"/>
                <a:ext cx="267478" cy="142059"/>
              </a:xfrm>
              <a:custGeom>
                <a:avLst/>
                <a:gdLst/>
                <a:ahLst/>
                <a:cxnLst/>
                <a:rect l="l" t="t" r="r" b="b"/>
                <a:pathLst>
                  <a:path w="43159" h="22922" extrusionOk="0">
                    <a:moveTo>
                      <a:pt x="5694" y="0"/>
                    </a:moveTo>
                    <a:cubicBezTo>
                      <a:pt x="4626" y="0"/>
                      <a:pt x="3863" y="349"/>
                      <a:pt x="3500" y="1134"/>
                    </a:cubicBezTo>
                    <a:cubicBezTo>
                      <a:pt x="0" y="8693"/>
                      <a:pt x="43158" y="22922"/>
                      <a:pt x="43158" y="22922"/>
                    </a:cubicBezTo>
                    <a:cubicBezTo>
                      <a:pt x="43158" y="22922"/>
                      <a:pt x="14355" y="0"/>
                      <a:pt x="569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120;p7"/>
              <p:cNvSpPr/>
              <p:nvPr/>
            </p:nvSpPr>
            <p:spPr>
              <a:xfrm rot="5400000">
                <a:off x="750252" y="499829"/>
                <a:ext cx="177720" cy="248030"/>
              </a:xfrm>
              <a:custGeom>
                <a:avLst/>
                <a:gdLst/>
                <a:ahLst/>
                <a:cxnLst/>
                <a:rect l="l" t="t" r="r" b="b"/>
                <a:pathLst>
                  <a:path w="28676" h="40021" extrusionOk="0">
                    <a:moveTo>
                      <a:pt x="20687" y="1"/>
                    </a:moveTo>
                    <a:cubicBezTo>
                      <a:pt x="13668" y="1"/>
                      <a:pt x="0" y="40021"/>
                      <a:pt x="0" y="40021"/>
                    </a:cubicBezTo>
                    <a:cubicBezTo>
                      <a:pt x="0" y="40021"/>
                      <a:pt x="28676" y="4765"/>
                      <a:pt x="21652" y="288"/>
                    </a:cubicBezTo>
                    <a:cubicBezTo>
                      <a:pt x="21347" y="93"/>
                      <a:pt x="21025" y="1"/>
                      <a:pt x="206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121;p7"/>
              <p:cNvSpPr/>
              <p:nvPr/>
            </p:nvSpPr>
            <p:spPr>
              <a:xfrm rot="5400000">
                <a:off x="652384" y="597700"/>
                <a:ext cx="267490" cy="142059"/>
              </a:xfrm>
              <a:custGeom>
                <a:avLst/>
                <a:gdLst/>
                <a:ahLst/>
                <a:cxnLst/>
                <a:rect l="l" t="t" r="r" b="b"/>
                <a:pathLst>
                  <a:path w="43161" h="22922" extrusionOk="0">
                    <a:moveTo>
                      <a:pt x="37466" y="0"/>
                    </a:moveTo>
                    <a:cubicBezTo>
                      <a:pt x="28805" y="0"/>
                      <a:pt x="0" y="22922"/>
                      <a:pt x="0" y="22922"/>
                    </a:cubicBezTo>
                    <a:cubicBezTo>
                      <a:pt x="0" y="22922"/>
                      <a:pt x="43160" y="8693"/>
                      <a:pt x="39660" y="1134"/>
                    </a:cubicBezTo>
                    <a:cubicBezTo>
                      <a:pt x="39297" y="349"/>
                      <a:pt x="38535" y="0"/>
                      <a:pt x="374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122;p7"/>
              <p:cNvSpPr/>
              <p:nvPr/>
            </p:nvSpPr>
            <p:spPr>
              <a:xfrm rot="5400000">
                <a:off x="502238" y="322128"/>
                <a:ext cx="177713" cy="248030"/>
              </a:xfrm>
              <a:custGeom>
                <a:avLst/>
                <a:gdLst/>
                <a:ahLst/>
                <a:cxnLst/>
                <a:rect l="l" t="t" r="r" b="b"/>
                <a:pathLst>
                  <a:path w="28675" h="40021" extrusionOk="0">
                    <a:moveTo>
                      <a:pt x="28674" y="1"/>
                    </a:moveTo>
                    <a:cubicBezTo>
                      <a:pt x="28673" y="2"/>
                      <a:pt x="1" y="35257"/>
                      <a:pt x="7024" y="39734"/>
                    </a:cubicBezTo>
                    <a:cubicBezTo>
                      <a:pt x="7329" y="39928"/>
                      <a:pt x="7651" y="40021"/>
                      <a:pt x="7989" y="40021"/>
                    </a:cubicBezTo>
                    <a:cubicBezTo>
                      <a:pt x="15008" y="40021"/>
                      <a:pt x="28674" y="2"/>
                      <a:pt x="2867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123;p7"/>
              <p:cNvSpPr/>
              <p:nvPr/>
            </p:nvSpPr>
            <p:spPr>
              <a:xfrm rot="5400000">
                <a:off x="510339" y="330233"/>
                <a:ext cx="267478" cy="142065"/>
              </a:xfrm>
              <a:custGeom>
                <a:avLst/>
                <a:gdLst/>
                <a:ahLst/>
                <a:cxnLst/>
                <a:rect l="l" t="t" r="r" b="b"/>
                <a:pathLst>
                  <a:path w="43159" h="22923" extrusionOk="0">
                    <a:moveTo>
                      <a:pt x="43158" y="1"/>
                    </a:moveTo>
                    <a:cubicBezTo>
                      <a:pt x="43157" y="1"/>
                      <a:pt x="0" y="14231"/>
                      <a:pt x="3500" y="21789"/>
                    </a:cubicBezTo>
                    <a:cubicBezTo>
                      <a:pt x="3863" y="22573"/>
                      <a:pt x="4626" y="22922"/>
                      <a:pt x="5694" y="22922"/>
                    </a:cubicBezTo>
                    <a:cubicBezTo>
                      <a:pt x="14355" y="22922"/>
                      <a:pt x="43158" y="1"/>
                      <a:pt x="4315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124;p7"/>
              <p:cNvSpPr/>
              <p:nvPr/>
            </p:nvSpPr>
            <p:spPr>
              <a:xfrm rot="5400000">
                <a:off x="502235" y="499829"/>
                <a:ext cx="177720" cy="248030"/>
              </a:xfrm>
              <a:custGeom>
                <a:avLst/>
                <a:gdLst/>
                <a:ahLst/>
                <a:cxnLst/>
                <a:rect l="l" t="t" r="r" b="b"/>
                <a:pathLst>
                  <a:path w="28676" h="40021" extrusionOk="0">
                    <a:moveTo>
                      <a:pt x="0" y="1"/>
                    </a:moveTo>
                    <a:cubicBezTo>
                      <a:pt x="1" y="2"/>
                      <a:pt x="13669" y="40021"/>
                      <a:pt x="20687" y="40021"/>
                    </a:cubicBezTo>
                    <a:cubicBezTo>
                      <a:pt x="21025" y="40021"/>
                      <a:pt x="21347" y="39928"/>
                      <a:pt x="21652" y="39734"/>
                    </a:cubicBezTo>
                    <a:cubicBezTo>
                      <a:pt x="28676" y="35257"/>
                      <a:pt x="1" y="2"/>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4" name="Google Shape;125;p7"/>
              <p:cNvSpPr/>
              <p:nvPr/>
            </p:nvSpPr>
            <p:spPr>
              <a:xfrm rot="5400000">
                <a:off x="510332" y="597697"/>
                <a:ext cx="267490" cy="142065"/>
              </a:xfrm>
              <a:custGeom>
                <a:avLst/>
                <a:gdLst/>
                <a:ahLst/>
                <a:cxnLst/>
                <a:rect l="l" t="t" r="r" b="b"/>
                <a:pathLst>
                  <a:path w="43161" h="22923" extrusionOk="0">
                    <a:moveTo>
                      <a:pt x="0" y="1"/>
                    </a:moveTo>
                    <a:cubicBezTo>
                      <a:pt x="1" y="1"/>
                      <a:pt x="28805" y="22922"/>
                      <a:pt x="37466" y="22922"/>
                    </a:cubicBezTo>
                    <a:cubicBezTo>
                      <a:pt x="38535" y="22922"/>
                      <a:pt x="39297" y="22573"/>
                      <a:pt x="39660" y="21789"/>
                    </a:cubicBezTo>
                    <a:cubicBezTo>
                      <a:pt x="43160" y="14231"/>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35" name="Google Shape;126;p7"/>
            <p:cNvSpPr/>
            <p:nvPr/>
          </p:nvSpPr>
          <p:spPr>
            <a:xfrm rot="5400000">
              <a:off x="8415412" y="4594993"/>
              <a:ext cx="26984" cy="26984"/>
            </a:xfrm>
            <a:custGeom>
              <a:avLst/>
              <a:gdLst/>
              <a:ahLst/>
              <a:cxnLst/>
              <a:rect l="l" t="t" r="r" b="b"/>
              <a:pathLst>
                <a:path w="4354" h="4354" extrusionOk="0">
                  <a:moveTo>
                    <a:pt x="2177" y="0"/>
                  </a:moveTo>
                  <a:cubicBezTo>
                    <a:pt x="975" y="0"/>
                    <a:pt x="1" y="974"/>
                    <a:pt x="1" y="2177"/>
                  </a:cubicBezTo>
                  <a:cubicBezTo>
                    <a:pt x="1" y="3379"/>
                    <a:pt x="975" y="4353"/>
                    <a:pt x="2177" y="4353"/>
                  </a:cubicBezTo>
                  <a:cubicBezTo>
                    <a:pt x="3380" y="4353"/>
                    <a:pt x="4354" y="3379"/>
                    <a:pt x="4354" y="2177"/>
                  </a:cubicBezTo>
                  <a:cubicBezTo>
                    <a:pt x="4354" y="974"/>
                    <a:pt x="3380" y="0"/>
                    <a:pt x="2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36" name="Google Shape;127;p7"/>
          <p:cNvSpPr/>
          <p:nvPr/>
        </p:nvSpPr>
        <p:spPr>
          <a:xfrm>
            <a:off x="542300" y="4435700"/>
            <a:ext cx="345600" cy="345600"/>
          </a:xfrm>
          <a:prstGeom prst="star4">
            <a:avLst>
              <a:gd name="adj" fmla="val 21434"/>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6" name="Google Shape;128;p7"/>
          <p:cNvCxnSpPr>
            <a:cxnSpLocks/>
            <a:stCxn id="1048736" idx="1"/>
          </p:cNvCxnSpPr>
          <p:nvPr/>
        </p:nvCxnSpPr>
        <p:spPr>
          <a:xfrm rot="10800000">
            <a:off x="14000" y="4608500"/>
            <a:ext cx="528300" cy="0"/>
          </a:xfrm>
          <a:prstGeom prst="straightConnector1">
            <a:avLst/>
          </a:prstGeom>
          <a:noFill/>
          <a:ln w="9525" cap="flat" cmpd="sng">
            <a:solidFill>
              <a:schemeClr val="lt2"/>
            </a:solidFill>
            <a:prstDash val="solid"/>
            <a:round/>
            <a:headEnd type="none" w="med" len="med"/>
            <a:tailEnd type="none" w="med" len="med"/>
          </a:ln>
        </p:spPr>
      </p:cxnSp>
      <p:sp>
        <p:nvSpPr>
          <p:cNvPr id="1048737" name="Google Shape;129;p7"/>
          <p:cNvSpPr/>
          <p:nvPr/>
        </p:nvSpPr>
        <p:spPr>
          <a:xfrm flipH="1">
            <a:off x="8270100" y="362188"/>
            <a:ext cx="345600" cy="345600"/>
          </a:xfrm>
          <a:prstGeom prst="star4">
            <a:avLst>
              <a:gd name="adj" fmla="val 21434"/>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7" name="Google Shape;130;p7"/>
          <p:cNvCxnSpPr>
            <a:cxnSpLocks/>
            <a:stCxn id="1048737" idx="1"/>
          </p:cNvCxnSpPr>
          <p:nvPr/>
        </p:nvCxnSpPr>
        <p:spPr>
          <a:xfrm>
            <a:off x="8615700" y="534988"/>
            <a:ext cx="528300" cy="0"/>
          </a:xfrm>
          <a:prstGeom prst="straightConnector1">
            <a:avLst/>
          </a:prstGeom>
          <a:noFill/>
          <a:ln w="9525" cap="flat" cmpd="sng">
            <a:solidFill>
              <a:schemeClr val="lt2"/>
            </a:solidFill>
            <a:prstDash val="solid"/>
            <a:round/>
            <a:headEnd type="none" w="med" len="med"/>
            <a:tailEnd type="none" w="med" len="med"/>
          </a:ln>
        </p:spPr>
      </p:cxnSp>
      <p:sp>
        <p:nvSpPr>
          <p:cNvPr id="1048738" name="Google Shape;131;p7"/>
          <p:cNvSpPr txBox="1">
            <a:spLocks noGrp="1"/>
          </p:cNvSpPr>
          <p:nvPr>
            <p:ph type="body" idx="1"/>
          </p:nvPr>
        </p:nvSpPr>
        <p:spPr>
          <a:xfrm>
            <a:off x="1140750" y="1441400"/>
            <a:ext cx="3320700" cy="31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lvl2pPr>
            <a:lvl3pPr marL="1371600" lvl="2" indent="-317500" rtl="0">
              <a:lnSpc>
                <a:spcPct val="115000"/>
              </a:lnSpc>
              <a:spcBef>
                <a:spcPts val="0"/>
              </a:spcBef>
              <a:spcAft>
                <a:spcPts val="0"/>
              </a:spcAft>
              <a:buSzPts val="1400"/>
              <a:buChar char="■"/>
            </a:lvl3pPr>
            <a:lvl4pPr marL="1828800" lvl="3" indent="-317500" rtl="0">
              <a:lnSpc>
                <a:spcPct val="115000"/>
              </a:lnSpc>
              <a:spcBef>
                <a:spcPts val="0"/>
              </a:spcBef>
              <a:spcAft>
                <a:spcPts val="0"/>
              </a:spcAft>
              <a:buSzPts val="1400"/>
              <a:buChar char="●"/>
            </a:lvl4pPr>
            <a:lvl5pPr marL="2286000" lvl="4" indent="-317500" rtl="0">
              <a:lnSpc>
                <a:spcPct val="115000"/>
              </a:lnSpc>
              <a:spcBef>
                <a:spcPts val="0"/>
              </a:spcBef>
              <a:spcAft>
                <a:spcPts val="0"/>
              </a:spcAft>
              <a:buSzPts val="1400"/>
              <a:buChar char="○"/>
            </a:lvl5pPr>
            <a:lvl6pPr marL="2743200" lvl="5" indent="-317500" rtl="0">
              <a:lnSpc>
                <a:spcPct val="115000"/>
              </a:lnSpc>
              <a:spcBef>
                <a:spcPts val="0"/>
              </a:spcBef>
              <a:spcAft>
                <a:spcPts val="0"/>
              </a:spcAft>
              <a:buSzPts val="1400"/>
              <a:buChar char="■"/>
            </a:lvl6pPr>
            <a:lvl7pPr marL="3200400" lvl="6" indent="-317500" rtl="0">
              <a:lnSpc>
                <a:spcPct val="115000"/>
              </a:lnSpc>
              <a:spcBef>
                <a:spcPts val="0"/>
              </a:spcBef>
              <a:spcAft>
                <a:spcPts val="0"/>
              </a:spcAft>
              <a:buSzPts val="1400"/>
              <a:buChar char="●"/>
            </a:lvl7pPr>
            <a:lvl8pPr marL="3657600" lvl="7" indent="-317500" rtl="0">
              <a:lnSpc>
                <a:spcPct val="115000"/>
              </a:lnSpc>
              <a:spcBef>
                <a:spcPts val="0"/>
              </a:spcBef>
              <a:spcAft>
                <a:spcPts val="0"/>
              </a:spcAft>
              <a:buSzPts val="1400"/>
              <a:buChar char="○"/>
            </a:lvl8pPr>
            <a:lvl9pPr marL="4114800" lvl="8" indent="-317500" rtl="0">
              <a:lnSpc>
                <a:spcPct val="115000"/>
              </a:lnSpc>
              <a:spcBef>
                <a:spcPts val="0"/>
              </a:spcBef>
              <a:spcAft>
                <a:spcPts val="0"/>
              </a:spcAft>
              <a:buSzPts val="1400"/>
              <a:buChar char="■"/>
            </a:lvl9pPr>
          </a:lstStyle>
          <a:p>
            <a:endParaRPr/>
          </a:p>
        </p:txBody>
      </p:sp>
      <p:sp>
        <p:nvSpPr>
          <p:cNvPr id="1048739" name="Google Shape;132;p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740" name="Google Shape;133;p7"/>
          <p:cNvSpPr>
            <a:spLocks noGrp="1"/>
          </p:cNvSpPr>
          <p:nvPr>
            <p:ph type="pic" idx="2"/>
          </p:nvPr>
        </p:nvSpPr>
        <p:spPr>
          <a:xfrm>
            <a:off x="4815752" y="1309250"/>
            <a:ext cx="3187500" cy="3299400"/>
          </a:xfrm>
          <a:prstGeom prst="round2SameRect">
            <a:avLst>
              <a:gd name="adj1" fmla="val 50000"/>
              <a:gd name="adj2" fmla="val 0"/>
            </a:avLst>
          </a:prstGeom>
          <a:noFill/>
          <a:ln w="19050" cap="flat" cmpd="sng">
            <a:solidFill>
              <a:schemeClr val="accent6"/>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grpSp>
        <p:nvGrpSpPr>
          <p:cNvPr id="167" name="Google Shape;135;p8"/>
          <p:cNvGrpSpPr/>
          <p:nvPr/>
        </p:nvGrpSpPr>
        <p:grpSpPr>
          <a:xfrm rot="5400000">
            <a:off x="541489" y="708619"/>
            <a:ext cx="772094" cy="424886"/>
            <a:chOff x="-2568200" y="141125"/>
            <a:chExt cx="1136100" cy="625200"/>
          </a:xfrm>
        </p:grpSpPr>
        <p:sp>
          <p:nvSpPr>
            <p:cNvPr id="1049030" name="Google Shape;136;p8"/>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1" name="Google Shape;137;p8"/>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32" name="Google Shape;138;p8"/>
          <p:cNvSpPr/>
          <p:nvPr/>
        </p:nvSpPr>
        <p:spPr>
          <a:xfrm>
            <a:off x="3978000" y="119100"/>
            <a:ext cx="1188000" cy="11880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39;p8"/>
          <p:cNvGrpSpPr/>
          <p:nvPr/>
        </p:nvGrpSpPr>
        <p:grpSpPr>
          <a:xfrm>
            <a:off x="4123398" y="282335"/>
            <a:ext cx="897206" cy="861546"/>
            <a:chOff x="6221050" y="1958357"/>
            <a:chExt cx="1088975" cy="1045565"/>
          </a:xfrm>
        </p:grpSpPr>
        <p:sp>
          <p:nvSpPr>
            <p:cNvPr id="1049033" name="Google Shape;140;p8"/>
            <p:cNvSpPr/>
            <p:nvPr/>
          </p:nvSpPr>
          <p:spPr>
            <a:xfrm>
              <a:off x="6518315" y="1958357"/>
              <a:ext cx="494460" cy="522778"/>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4" name="Google Shape;141;p8"/>
            <p:cNvSpPr/>
            <p:nvPr/>
          </p:nvSpPr>
          <p:spPr>
            <a:xfrm>
              <a:off x="6765542" y="2371242"/>
              <a:ext cx="522778" cy="219777"/>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5" name="Google Shape;142;p8"/>
            <p:cNvSpPr/>
            <p:nvPr/>
          </p:nvSpPr>
          <p:spPr>
            <a:xfrm>
              <a:off x="6765542" y="2076875"/>
              <a:ext cx="544483" cy="404259"/>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6" name="Google Shape;143;p8"/>
            <p:cNvSpPr/>
            <p:nvPr/>
          </p:nvSpPr>
          <p:spPr>
            <a:xfrm>
              <a:off x="6242755" y="2371242"/>
              <a:ext cx="522809" cy="219777"/>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7" name="Google Shape;144;p8"/>
            <p:cNvSpPr/>
            <p:nvPr/>
          </p:nvSpPr>
          <p:spPr>
            <a:xfrm>
              <a:off x="6221050" y="2076875"/>
              <a:ext cx="544513" cy="404259"/>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8" name="Google Shape;145;p8"/>
            <p:cNvSpPr/>
            <p:nvPr/>
          </p:nvSpPr>
          <p:spPr>
            <a:xfrm>
              <a:off x="6518315" y="2481114"/>
              <a:ext cx="494460" cy="522809"/>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146;p8"/>
            <p:cNvSpPr/>
            <p:nvPr/>
          </p:nvSpPr>
          <p:spPr>
            <a:xfrm>
              <a:off x="6765542" y="2481114"/>
              <a:ext cx="544483" cy="404290"/>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0" name="Google Shape;147;p8"/>
            <p:cNvSpPr/>
            <p:nvPr/>
          </p:nvSpPr>
          <p:spPr>
            <a:xfrm>
              <a:off x="6221050" y="2481114"/>
              <a:ext cx="544513" cy="404290"/>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1" name="Google Shape;148;p8"/>
          <p:cNvSpPr/>
          <p:nvPr/>
        </p:nvSpPr>
        <p:spPr>
          <a:xfrm>
            <a:off x="4419650" y="4448304"/>
            <a:ext cx="304800" cy="320400"/>
          </a:xfrm>
          <a:prstGeom prst="star10">
            <a:avLst>
              <a:gd name="adj" fmla="val 12246"/>
              <a:gd name="hf" fmla="val 105146"/>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49;p8"/>
          <p:cNvGrpSpPr/>
          <p:nvPr/>
        </p:nvGrpSpPr>
        <p:grpSpPr>
          <a:xfrm rot="-5400000" flipH="1">
            <a:off x="7830414" y="708619"/>
            <a:ext cx="772094" cy="424886"/>
            <a:chOff x="-2568200" y="141125"/>
            <a:chExt cx="1136100" cy="625200"/>
          </a:xfrm>
        </p:grpSpPr>
        <p:sp>
          <p:nvSpPr>
            <p:cNvPr id="1049042" name="Google Shape;150;p8"/>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3" name="Google Shape;151;p8"/>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4" name="Google Shape;152;p8"/>
          <p:cNvSpPr/>
          <p:nvPr/>
        </p:nvSpPr>
        <p:spPr>
          <a:xfrm>
            <a:off x="562350" y="4456100"/>
            <a:ext cx="304800" cy="304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153;p8"/>
          <p:cNvSpPr/>
          <p:nvPr/>
        </p:nvSpPr>
        <p:spPr>
          <a:xfrm>
            <a:off x="563043" y="4456100"/>
            <a:ext cx="304800" cy="304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6" name="Google Shape;154;p8"/>
          <p:cNvSpPr/>
          <p:nvPr/>
        </p:nvSpPr>
        <p:spPr>
          <a:xfrm>
            <a:off x="8276150" y="4456100"/>
            <a:ext cx="304800" cy="304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155;p8"/>
          <p:cNvSpPr/>
          <p:nvPr/>
        </p:nvSpPr>
        <p:spPr>
          <a:xfrm>
            <a:off x="8276843" y="4456100"/>
            <a:ext cx="304800" cy="304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88" name="Google Shape;156;p8"/>
          <p:cNvCxnSpPr>
            <a:cxnSpLocks/>
            <a:stCxn id="1049045" idx="3"/>
          </p:cNvCxnSpPr>
          <p:nvPr/>
        </p:nvCxnSpPr>
        <p:spPr>
          <a:xfrm>
            <a:off x="867843" y="4608500"/>
            <a:ext cx="2793900" cy="0"/>
          </a:xfrm>
          <a:prstGeom prst="straightConnector1">
            <a:avLst/>
          </a:prstGeom>
          <a:noFill/>
          <a:ln w="9525" cap="flat" cmpd="sng">
            <a:solidFill>
              <a:schemeClr val="lt2"/>
            </a:solidFill>
            <a:prstDash val="solid"/>
            <a:round/>
            <a:headEnd type="none" w="med" len="med"/>
            <a:tailEnd type="triangle" w="med" len="med"/>
          </a:ln>
        </p:spPr>
      </p:cxnSp>
      <p:cxnSp>
        <p:nvCxnSpPr>
          <p:cNvPr id="3145789" name="Google Shape;157;p8"/>
          <p:cNvCxnSpPr>
            <a:cxnSpLocks/>
            <a:endCxn id="1049047" idx="1"/>
          </p:cNvCxnSpPr>
          <p:nvPr/>
        </p:nvCxnSpPr>
        <p:spPr>
          <a:xfrm>
            <a:off x="5482343" y="4608500"/>
            <a:ext cx="2794500" cy="0"/>
          </a:xfrm>
          <a:prstGeom prst="straightConnector1">
            <a:avLst/>
          </a:prstGeom>
          <a:noFill/>
          <a:ln w="9525" cap="flat" cmpd="sng">
            <a:solidFill>
              <a:schemeClr val="lt2"/>
            </a:solidFill>
            <a:prstDash val="solid"/>
            <a:round/>
            <a:headEnd type="triangle" w="med" len="med"/>
            <a:tailEnd type="none" w="med" len="med"/>
          </a:ln>
        </p:spPr>
      </p:cxnSp>
      <p:cxnSp>
        <p:nvCxnSpPr>
          <p:cNvPr id="3145790" name="Google Shape;158;p8"/>
          <p:cNvCxnSpPr>
            <a:cxnSpLocks/>
            <a:stCxn id="1049031" idx="4"/>
          </p:cNvCxnSpPr>
          <p:nvPr/>
        </p:nvCxnSpPr>
        <p:spPr>
          <a:xfrm>
            <a:off x="715092" y="921062"/>
            <a:ext cx="2793900" cy="0"/>
          </a:xfrm>
          <a:prstGeom prst="straightConnector1">
            <a:avLst/>
          </a:prstGeom>
          <a:noFill/>
          <a:ln w="9525" cap="flat" cmpd="sng">
            <a:solidFill>
              <a:schemeClr val="lt2"/>
            </a:solidFill>
            <a:prstDash val="solid"/>
            <a:round/>
            <a:headEnd type="none" w="med" len="med"/>
            <a:tailEnd type="triangle" w="med" len="med"/>
          </a:ln>
        </p:spPr>
      </p:cxnSp>
      <p:cxnSp>
        <p:nvCxnSpPr>
          <p:cNvPr id="3145791" name="Google Shape;159;p8"/>
          <p:cNvCxnSpPr>
            <a:cxnSpLocks/>
            <a:endCxn id="1049043" idx="4"/>
          </p:cNvCxnSpPr>
          <p:nvPr/>
        </p:nvCxnSpPr>
        <p:spPr>
          <a:xfrm>
            <a:off x="5635003" y="921062"/>
            <a:ext cx="2793900" cy="0"/>
          </a:xfrm>
          <a:prstGeom prst="straightConnector1">
            <a:avLst/>
          </a:prstGeom>
          <a:noFill/>
          <a:ln w="9525" cap="flat" cmpd="sng">
            <a:solidFill>
              <a:schemeClr val="lt2"/>
            </a:solidFill>
            <a:prstDash val="solid"/>
            <a:round/>
            <a:headEnd type="triangle" w="med" len="med"/>
            <a:tailEnd type="none" w="med" len="med"/>
          </a:ln>
        </p:spPr>
      </p:cxnSp>
      <p:sp>
        <p:nvSpPr>
          <p:cNvPr id="1049048" name="Google Shape;160;p8"/>
          <p:cNvSpPr txBox="1">
            <a:spLocks noGrp="1"/>
          </p:cNvSpPr>
          <p:nvPr>
            <p:ph type="title"/>
          </p:nvPr>
        </p:nvSpPr>
        <p:spPr>
          <a:xfrm>
            <a:off x="1388100" y="16256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1"/>
        <p:cNvGrpSpPr/>
        <p:nvPr/>
      </p:nvGrpSpPr>
      <p:grpSpPr>
        <a:xfrm>
          <a:off x="0" y="0"/>
          <a:ext cx="0" cy="0"/>
          <a:chOff x="0" y="0"/>
          <a:chExt cx="0" cy="0"/>
        </a:xfrm>
      </p:grpSpPr>
      <p:sp>
        <p:nvSpPr>
          <p:cNvPr id="1048627" name="Google Shape;162;p9"/>
          <p:cNvSpPr txBox="1">
            <a:spLocks noGrp="1"/>
          </p:cNvSpPr>
          <p:nvPr>
            <p:ph type="title"/>
          </p:nvPr>
        </p:nvSpPr>
        <p:spPr>
          <a:xfrm>
            <a:off x="2201850" y="1400551"/>
            <a:ext cx="4740300" cy="95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8628" name="Google Shape;163;p9"/>
          <p:cNvSpPr txBox="1">
            <a:spLocks noGrp="1"/>
          </p:cNvSpPr>
          <p:nvPr>
            <p:ph type="subTitle" idx="1"/>
          </p:nvPr>
        </p:nvSpPr>
        <p:spPr>
          <a:xfrm>
            <a:off x="2201925" y="2445449"/>
            <a:ext cx="4740300" cy="129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grpSp>
        <p:nvGrpSpPr>
          <p:cNvPr id="64" name="Google Shape;164;p9"/>
          <p:cNvGrpSpPr/>
          <p:nvPr/>
        </p:nvGrpSpPr>
        <p:grpSpPr>
          <a:xfrm rot="5400000">
            <a:off x="147050" y="2259150"/>
            <a:ext cx="1136100" cy="625200"/>
            <a:chOff x="-2568200" y="141125"/>
            <a:chExt cx="1136100" cy="625200"/>
          </a:xfrm>
        </p:grpSpPr>
        <p:sp>
          <p:nvSpPr>
            <p:cNvPr id="1048629" name="Google Shape;165;p9"/>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166;p9"/>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67;p9"/>
          <p:cNvGrpSpPr/>
          <p:nvPr/>
        </p:nvGrpSpPr>
        <p:grpSpPr>
          <a:xfrm rot="-5400000" flipH="1">
            <a:off x="7860850" y="2259150"/>
            <a:ext cx="1136100" cy="625200"/>
            <a:chOff x="-2568200" y="141125"/>
            <a:chExt cx="1136100" cy="625200"/>
          </a:xfrm>
        </p:grpSpPr>
        <p:sp>
          <p:nvSpPr>
            <p:cNvPr id="1048631" name="Google Shape;168;p9"/>
            <p:cNvSpPr/>
            <p:nvPr/>
          </p:nvSpPr>
          <p:spPr>
            <a:xfrm>
              <a:off x="-2568200" y="1411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169;p9"/>
            <p:cNvSpPr/>
            <p:nvPr/>
          </p:nvSpPr>
          <p:spPr>
            <a:xfrm>
              <a:off x="-2568200" y="293525"/>
              <a:ext cx="1136100" cy="472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33" name="Google Shape;170;p9"/>
          <p:cNvSpPr/>
          <p:nvPr/>
        </p:nvSpPr>
        <p:spPr>
          <a:xfrm>
            <a:off x="8323138" y="311135"/>
            <a:ext cx="211737" cy="223863"/>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171;p9"/>
          <p:cNvSpPr/>
          <p:nvPr/>
        </p:nvSpPr>
        <p:spPr>
          <a:xfrm>
            <a:off x="8429008" y="487944"/>
            <a:ext cx="223863" cy="94113"/>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172;p9"/>
          <p:cNvSpPr/>
          <p:nvPr/>
        </p:nvSpPr>
        <p:spPr>
          <a:xfrm>
            <a:off x="8429008" y="361888"/>
            <a:ext cx="233158" cy="173111"/>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173;p9"/>
          <p:cNvSpPr/>
          <p:nvPr/>
        </p:nvSpPr>
        <p:spPr>
          <a:xfrm>
            <a:off x="8205135" y="487944"/>
            <a:ext cx="223876" cy="94113"/>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174;p9"/>
          <p:cNvSpPr/>
          <p:nvPr/>
        </p:nvSpPr>
        <p:spPr>
          <a:xfrm>
            <a:off x="8195841" y="361888"/>
            <a:ext cx="233171" cy="173111"/>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175;p9"/>
          <p:cNvSpPr/>
          <p:nvPr/>
        </p:nvSpPr>
        <p:spPr>
          <a:xfrm>
            <a:off x="8323138" y="534994"/>
            <a:ext cx="211737" cy="223876"/>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176;p9"/>
          <p:cNvSpPr/>
          <p:nvPr/>
        </p:nvSpPr>
        <p:spPr>
          <a:xfrm>
            <a:off x="8429008" y="534994"/>
            <a:ext cx="233158" cy="173124"/>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77;p9"/>
          <p:cNvSpPr/>
          <p:nvPr/>
        </p:nvSpPr>
        <p:spPr>
          <a:xfrm>
            <a:off x="8195841" y="534994"/>
            <a:ext cx="233171" cy="173124"/>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3" name="Google Shape;178;p9"/>
          <p:cNvCxnSpPr>
            <a:cxnSpLocks/>
            <a:stCxn id="1048630" idx="4"/>
          </p:cNvCxnSpPr>
          <p:nvPr/>
        </p:nvCxnSpPr>
        <p:spPr>
          <a:xfrm rot="10800000">
            <a:off x="7100" y="2571750"/>
            <a:ext cx="395400" cy="0"/>
          </a:xfrm>
          <a:prstGeom prst="straightConnector1">
            <a:avLst/>
          </a:prstGeom>
          <a:noFill/>
          <a:ln w="9525" cap="flat" cmpd="sng">
            <a:solidFill>
              <a:schemeClr val="lt2"/>
            </a:solidFill>
            <a:prstDash val="solid"/>
            <a:round/>
            <a:headEnd type="none" w="med" len="med"/>
            <a:tailEnd type="none" w="med" len="med"/>
          </a:ln>
        </p:spPr>
      </p:cxnSp>
      <p:cxnSp>
        <p:nvCxnSpPr>
          <p:cNvPr id="3145734" name="Google Shape;179;p9"/>
          <p:cNvCxnSpPr>
            <a:cxnSpLocks/>
            <a:stCxn id="1048632" idx="4"/>
          </p:cNvCxnSpPr>
          <p:nvPr/>
        </p:nvCxnSpPr>
        <p:spPr>
          <a:xfrm>
            <a:off x="8741500" y="2571750"/>
            <a:ext cx="409500" cy="0"/>
          </a:xfrm>
          <a:prstGeom prst="straightConnector1">
            <a:avLst/>
          </a:prstGeom>
          <a:noFill/>
          <a:ln w="9525" cap="flat" cmpd="sng">
            <a:solidFill>
              <a:schemeClr val="lt2"/>
            </a:solidFill>
            <a:prstDash val="solid"/>
            <a:round/>
            <a:headEnd type="none" w="med" len="med"/>
            <a:tailEnd type="none" w="med" len="med"/>
          </a:ln>
        </p:spPr>
      </p:cxnSp>
      <p:sp>
        <p:nvSpPr>
          <p:cNvPr id="1048641" name="Google Shape;180;p9"/>
          <p:cNvSpPr/>
          <p:nvPr/>
        </p:nvSpPr>
        <p:spPr>
          <a:xfrm>
            <a:off x="600806" y="2457438"/>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81;p9"/>
          <p:cNvSpPr/>
          <p:nvPr/>
        </p:nvSpPr>
        <p:spPr>
          <a:xfrm>
            <a:off x="8314706" y="2457438"/>
            <a:ext cx="228600" cy="2286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182;p9"/>
          <p:cNvSpPr/>
          <p:nvPr/>
        </p:nvSpPr>
        <p:spPr>
          <a:xfrm>
            <a:off x="609225" y="4384635"/>
            <a:ext cx="211737" cy="223863"/>
          </a:xfrm>
          <a:custGeom>
            <a:avLst/>
            <a:gdLst/>
            <a:ahLst/>
            <a:cxnLst/>
            <a:rect l="l" t="t" r="r" b="b"/>
            <a:pathLst>
              <a:path w="32600" h="34467" extrusionOk="0">
                <a:moveTo>
                  <a:pt x="16300" y="1"/>
                </a:moveTo>
                <a:cubicBezTo>
                  <a:pt x="1" y="1"/>
                  <a:pt x="16300" y="34467"/>
                  <a:pt x="16300" y="34467"/>
                </a:cubicBezTo>
                <a:cubicBezTo>
                  <a:pt x="16300" y="34467"/>
                  <a:pt x="32599"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83;p9"/>
          <p:cNvSpPr/>
          <p:nvPr/>
        </p:nvSpPr>
        <p:spPr>
          <a:xfrm>
            <a:off x="715095" y="4561444"/>
            <a:ext cx="223863" cy="94113"/>
          </a:xfrm>
          <a:custGeom>
            <a:avLst/>
            <a:gdLst/>
            <a:ahLst/>
            <a:cxnLst/>
            <a:rect l="l" t="t" r="r" b="b"/>
            <a:pathLst>
              <a:path w="34467" h="14490" extrusionOk="0">
                <a:moveTo>
                  <a:pt x="25531" y="1"/>
                </a:moveTo>
                <a:cubicBezTo>
                  <a:pt x="15319" y="1"/>
                  <a:pt x="0" y="7245"/>
                  <a:pt x="0" y="7245"/>
                </a:cubicBezTo>
                <a:cubicBezTo>
                  <a:pt x="0" y="7245"/>
                  <a:pt x="15319" y="14490"/>
                  <a:pt x="25531" y="14490"/>
                </a:cubicBezTo>
                <a:cubicBezTo>
                  <a:pt x="30637" y="14490"/>
                  <a:pt x="34466" y="12679"/>
                  <a:pt x="34466" y="7245"/>
                </a:cubicBezTo>
                <a:cubicBezTo>
                  <a:pt x="34466" y="1812"/>
                  <a:pt x="30637" y="1"/>
                  <a:pt x="255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184;p9"/>
          <p:cNvSpPr/>
          <p:nvPr/>
        </p:nvSpPr>
        <p:spPr>
          <a:xfrm>
            <a:off x="715095" y="4435388"/>
            <a:ext cx="233158" cy="173111"/>
          </a:xfrm>
          <a:custGeom>
            <a:avLst/>
            <a:gdLst/>
            <a:ahLst/>
            <a:cxnLst/>
            <a:rect l="l" t="t" r="r" b="b"/>
            <a:pathLst>
              <a:path w="35898" h="26653" extrusionOk="0">
                <a:moveTo>
                  <a:pt x="19550" y="1"/>
                </a:moveTo>
                <a:cubicBezTo>
                  <a:pt x="9537" y="1"/>
                  <a:pt x="0" y="26653"/>
                  <a:pt x="0" y="26653"/>
                </a:cubicBezTo>
                <a:cubicBezTo>
                  <a:pt x="0" y="26653"/>
                  <a:pt x="35897" y="13808"/>
                  <a:pt x="24372" y="2283"/>
                </a:cubicBezTo>
                <a:cubicBezTo>
                  <a:pt x="22778" y="688"/>
                  <a:pt x="21158" y="1"/>
                  <a:pt x="1955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85;p9"/>
          <p:cNvSpPr/>
          <p:nvPr/>
        </p:nvSpPr>
        <p:spPr>
          <a:xfrm>
            <a:off x="491223" y="4561444"/>
            <a:ext cx="223876" cy="94113"/>
          </a:xfrm>
          <a:custGeom>
            <a:avLst/>
            <a:gdLst/>
            <a:ahLst/>
            <a:cxnLst/>
            <a:rect l="l" t="t" r="r" b="b"/>
            <a:pathLst>
              <a:path w="34469" h="14490" extrusionOk="0">
                <a:moveTo>
                  <a:pt x="8936" y="1"/>
                </a:moveTo>
                <a:cubicBezTo>
                  <a:pt x="3830" y="1"/>
                  <a:pt x="0" y="1812"/>
                  <a:pt x="0" y="7245"/>
                </a:cubicBezTo>
                <a:cubicBezTo>
                  <a:pt x="0" y="12679"/>
                  <a:pt x="3830" y="14490"/>
                  <a:pt x="8936" y="14490"/>
                </a:cubicBezTo>
                <a:cubicBezTo>
                  <a:pt x="19149" y="14490"/>
                  <a:pt x="34468" y="7245"/>
                  <a:pt x="34468" y="7245"/>
                </a:cubicBezTo>
                <a:cubicBezTo>
                  <a:pt x="34468" y="7245"/>
                  <a:pt x="19149" y="1"/>
                  <a:pt x="893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186;p9"/>
          <p:cNvSpPr/>
          <p:nvPr/>
        </p:nvSpPr>
        <p:spPr>
          <a:xfrm>
            <a:off x="481928" y="4435388"/>
            <a:ext cx="233171" cy="173111"/>
          </a:xfrm>
          <a:custGeom>
            <a:avLst/>
            <a:gdLst/>
            <a:ahLst/>
            <a:cxnLst/>
            <a:rect l="l" t="t" r="r" b="b"/>
            <a:pathLst>
              <a:path w="35900" h="26653" extrusionOk="0">
                <a:moveTo>
                  <a:pt x="16349" y="1"/>
                </a:moveTo>
                <a:cubicBezTo>
                  <a:pt x="14742" y="1"/>
                  <a:pt x="13122" y="688"/>
                  <a:pt x="11527" y="2283"/>
                </a:cubicBezTo>
                <a:cubicBezTo>
                  <a:pt x="0" y="13808"/>
                  <a:pt x="35899" y="26653"/>
                  <a:pt x="35899" y="26653"/>
                </a:cubicBezTo>
                <a:cubicBezTo>
                  <a:pt x="35899" y="26653"/>
                  <a:pt x="26362" y="1"/>
                  <a:pt x="1634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187;p9"/>
          <p:cNvSpPr/>
          <p:nvPr/>
        </p:nvSpPr>
        <p:spPr>
          <a:xfrm>
            <a:off x="609225" y="4608494"/>
            <a:ext cx="211737" cy="223876"/>
          </a:xfrm>
          <a:custGeom>
            <a:avLst/>
            <a:gdLst/>
            <a:ahLst/>
            <a:cxnLst/>
            <a:rect l="l" t="t" r="r" b="b"/>
            <a:pathLst>
              <a:path w="32600" h="34469" extrusionOk="0">
                <a:moveTo>
                  <a:pt x="16300" y="1"/>
                </a:moveTo>
                <a:cubicBezTo>
                  <a:pt x="16300" y="1"/>
                  <a:pt x="1" y="34469"/>
                  <a:pt x="16300" y="34469"/>
                </a:cubicBezTo>
                <a:cubicBezTo>
                  <a:pt x="32599" y="34469"/>
                  <a:pt x="16300" y="1"/>
                  <a:pt x="1630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188;p9"/>
          <p:cNvSpPr/>
          <p:nvPr/>
        </p:nvSpPr>
        <p:spPr>
          <a:xfrm>
            <a:off x="715095" y="4608494"/>
            <a:ext cx="233158" cy="173124"/>
          </a:xfrm>
          <a:custGeom>
            <a:avLst/>
            <a:gdLst/>
            <a:ahLst/>
            <a:cxnLst/>
            <a:rect l="l" t="t" r="r" b="b"/>
            <a:pathLst>
              <a:path w="35898" h="26655" extrusionOk="0">
                <a:moveTo>
                  <a:pt x="0" y="1"/>
                </a:moveTo>
                <a:cubicBezTo>
                  <a:pt x="0" y="1"/>
                  <a:pt x="9537" y="26655"/>
                  <a:pt x="19550" y="26655"/>
                </a:cubicBezTo>
                <a:cubicBezTo>
                  <a:pt x="21158" y="26655"/>
                  <a:pt x="22778" y="25968"/>
                  <a:pt x="24372" y="24373"/>
                </a:cubicBezTo>
                <a:cubicBezTo>
                  <a:pt x="35897" y="12846"/>
                  <a:pt x="1" y="1"/>
                  <a:pt x="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189;p9"/>
          <p:cNvSpPr/>
          <p:nvPr/>
        </p:nvSpPr>
        <p:spPr>
          <a:xfrm>
            <a:off x="481928" y="4608494"/>
            <a:ext cx="233171" cy="173124"/>
          </a:xfrm>
          <a:custGeom>
            <a:avLst/>
            <a:gdLst/>
            <a:ahLst/>
            <a:cxnLst/>
            <a:rect l="l" t="t" r="r" b="b"/>
            <a:pathLst>
              <a:path w="35900" h="26655" extrusionOk="0">
                <a:moveTo>
                  <a:pt x="35899" y="1"/>
                </a:moveTo>
                <a:cubicBezTo>
                  <a:pt x="35898" y="1"/>
                  <a:pt x="0" y="12846"/>
                  <a:pt x="11527" y="24373"/>
                </a:cubicBezTo>
                <a:cubicBezTo>
                  <a:pt x="13122" y="25968"/>
                  <a:pt x="14742" y="26655"/>
                  <a:pt x="16349" y="26655"/>
                </a:cubicBezTo>
                <a:cubicBezTo>
                  <a:pt x="26362" y="26655"/>
                  <a:pt x="35899" y="1"/>
                  <a:pt x="3589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190;p9"/>
          <p:cNvSpPr/>
          <p:nvPr/>
        </p:nvSpPr>
        <p:spPr>
          <a:xfrm>
            <a:off x="8079063" y="185050"/>
            <a:ext cx="699900" cy="699900"/>
          </a:xfrm>
          <a:prstGeom prst="round2SameRect">
            <a:avLst>
              <a:gd name="adj1" fmla="val 0"/>
              <a:gd name="adj2"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191;p9"/>
          <p:cNvSpPr/>
          <p:nvPr/>
        </p:nvSpPr>
        <p:spPr>
          <a:xfrm>
            <a:off x="365125" y="4258550"/>
            <a:ext cx="699900" cy="699900"/>
          </a:xfrm>
          <a:prstGeom prst="round2SameRect">
            <a:avLst>
              <a:gd name="adj1" fmla="val 50000"/>
              <a:gd name="adj2" fmla="val 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192;p9"/>
          <p:cNvSpPr/>
          <p:nvPr/>
        </p:nvSpPr>
        <p:spPr>
          <a:xfrm>
            <a:off x="550400" y="361605"/>
            <a:ext cx="329400" cy="3465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193;p9"/>
          <p:cNvSpPr/>
          <p:nvPr/>
        </p:nvSpPr>
        <p:spPr>
          <a:xfrm>
            <a:off x="8264325" y="4435255"/>
            <a:ext cx="329400" cy="3465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4"/>
        <p:cNvGrpSpPr/>
        <p:nvPr/>
      </p:nvGrpSpPr>
      <p:grpSpPr>
        <a:xfrm>
          <a:off x="0" y="0"/>
          <a:ext cx="0" cy="0"/>
          <a:chOff x="0" y="0"/>
          <a:chExt cx="0" cy="0"/>
        </a:xfrm>
      </p:grpSpPr>
      <p:sp>
        <p:nvSpPr>
          <p:cNvPr id="1048937" name="Google Shape;195;p10"/>
          <p:cNvSpPr/>
          <p:nvPr/>
        </p:nvSpPr>
        <p:spPr>
          <a:xfrm>
            <a:off x="504575" y="313151"/>
            <a:ext cx="421800" cy="4437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8" name="Google Shape;196;p10"/>
          <p:cNvSpPr/>
          <p:nvPr/>
        </p:nvSpPr>
        <p:spPr>
          <a:xfrm>
            <a:off x="562375" y="4173188"/>
            <a:ext cx="304800" cy="304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197;p10"/>
          <p:cNvSpPr/>
          <p:nvPr/>
        </p:nvSpPr>
        <p:spPr>
          <a:xfrm>
            <a:off x="563067" y="4173188"/>
            <a:ext cx="304800" cy="304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69" name="Google Shape;198;p10"/>
          <p:cNvCxnSpPr>
            <a:cxnSpLocks/>
            <a:stCxn id="1048939" idx="1"/>
          </p:cNvCxnSpPr>
          <p:nvPr/>
        </p:nvCxnSpPr>
        <p:spPr>
          <a:xfrm rot="10800000">
            <a:off x="-33" y="4325588"/>
            <a:ext cx="563100" cy="0"/>
          </a:xfrm>
          <a:prstGeom prst="straightConnector1">
            <a:avLst/>
          </a:prstGeom>
          <a:noFill/>
          <a:ln w="9525" cap="flat" cmpd="sng">
            <a:solidFill>
              <a:schemeClr val="lt2"/>
            </a:solidFill>
            <a:prstDash val="solid"/>
            <a:round/>
            <a:headEnd type="none" w="med" len="med"/>
            <a:tailEnd type="none" w="med" len="med"/>
          </a:ln>
        </p:spPr>
      </p:cxnSp>
      <p:sp>
        <p:nvSpPr>
          <p:cNvPr id="1048940" name="Google Shape;199;p10"/>
          <p:cNvSpPr/>
          <p:nvPr/>
        </p:nvSpPr>
        <p:spPr>
          <a:xfrm flipH="1">
            <a:off x="8276810" y="4173188"/>
            <a:ext cx="304800" cy="3048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1" name="Google Shape;200;p10"/>
          <p:cNvSpPr/>
          <p:nvPr/>
        </p:nvSpPr>
        <p:spPr>
          <a:xfrm flipH="1">
            <a:off x="8276117" y="4173188"/>
            <a:ext cx="304800" cy="304800"/>
          </a:xfrm>
          <a:prstGeom prst="plaque">
            <a:avLst>
              <a:gd name="adj" fmla="val 50000"/>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70" name="Google Shape;201;p10"/>
          <p:cNvCxnSpPr>
            <a:cxnSpLocks/>
            <a:stCxn id="1048941" idx="1"/>
          </p:cNvCxnSpPr>
          <p:nvPr/>
        </p:nvCxnSpPr>
        <p:spPr>
          <a:xfrm>
            <a:off x="8580917" y="4325588"/>
            <a:ext cx="563100" cy="0"/>
          </a:xfrm>
          <a:prstGeom prst="straightConnector1">
            <a:avLst/>
          </a:prstGeom>
          <a:noFill/>
          <a:ln w="9525" cap="flat" cmpd="sng">
            <a:solidFill>
              <a:schemeClr val="lt2"/>
            </a:solidFill>
            <a:prstDash val="solid"/>
            <a:round/>
            <a:headEnd type="none" w="med" len="med"/>
            <a:tailEnd type="none" w="med" len="med"/>
          </a:ln>
        </p:spPr>
      </p:cxnSp>
      <p:sp>
        <p:nvSpPr>
          <p:cNvPr id="1048942" name="Google Shape;202;p10"/>
          <p:cNvSpPr/>
          <p:nvPr/>
        </p:nvSpPr>
        <p:spPr>
          <a:xfrm>
            <a:off x="8218300" y="313151"/>
            <a:ext cx="421800" cy="443700"/>
          </a:xfrm>
          <a:prstGeom prst="star10">
            <a:avLst>
              <a:gd name="adj" fmla="val 12246"/>
              <a:gd name="h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3" name="Google Shape;203;p10"/>
          <p:cNvSpPr txBox="1">
            <a:spLocks noGrp="1"/>
          </p:cNvSpPr>
          <p:nvPr>
            <p:ph type="title"/>
          </p:nvPr>
        </p:nvSpPr>
        <p:spPr>
          <a:xfrm>
            <a:off x="906150" y="4042700"/>
            <a:ext cx="7331700" cy="565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lvl1pPr>
            <a:lvl2pPr lvl="1" algn="ctr" rtl="0">
              <a:spcBef>
                <a:spcPts val="0"/>
              </a:spcBef>
              <a:spcAft>
                <a:spcPts val="0"/>
              </a:spcAft>
              <a:buSzPts val="3000"/>
              <a:buNone/>
            </a:lvl2pPr>
            <a:lvl3pPr lvl="2" algn="ctr" rtl="0">
              <a:spcBef>
                <a:spcPts val="0"/>
              </a:spcBef>
              <a:spcAft>
                <a:spcPts val="0"/>
              </a:spcAft>
              <a:buSzPts val="3000"/>
              <a:buNone/>
            </a:lvl3pPr>
            <a:lvl4pPr lvl="3" algn="ctr" rtl="0">
              <a:spcBef>
                <a:spcPts val="0"/>
              </a:spcBef>
              <a:spcAft>
                <a:spcPts val="0"/>
              </a:spcAft>
              <a:buSzPts val="3000"/>
              <a:buNone/>
            </a:lvl4pPr>
            <a:lvl5pPr lvl="4" algn="ctr" rtl="0">
              <a:spcBef>
                <a:spcPts val="0"/>
              </a:spcBef>
              <a:spcAft>
                <a:spcPts val="0"/>
              </a:spcAft>
              <a:buSzPts val="3000"/>
              <a:buNone/>
            </a:lvl5pPr>
            <a:lvl6pPr lvl="5" algn="ctr" rtl="0">
              <a:spcBef>
                <a:spcPts val="0"/>
              </a:spcBef>
              <a:spcAft>
                <a:spcPts val="0"/>
              </a:spcAft>
              <a:buSzPts val="3000"/>
              <a:buNone/>
            </a:lvl6pPr>
            <a:lvl7pPr lvl="6" algn="ctr" rtl="0">
              <a:spcBef>
                <a:spcPts val="0"/>
              </a:spcBef>
              <a:spcAft>
                <a:spcPts val="0"/>
              </a:spcAft>
              <a:buSzPts val="3000"/>
              <a:buNone/>
            </a:lvl7pPr>
            <a:lvl8pPr lvl="7" algn="ctr" rtl="0">
              <a:spcBef>
                <a:spcPts val="0"/>
              </a:spcBef>
              <a:spcAft>
                <a:spcPts val="0"/>
              </a:spcAft>
              <a:buSzPts val="3000"/>
              <a:buNone/>
            </a:lvl8pPr>
            <a:lvl9pPr lvl="8" algn="ctr" rtl="0">
              <a:spcBef>
                <a:spcPts val="0"/>
              </a:spcBef>
              <a:spcAft>
                <a:spcPts val="0"/>
              </a:spcAft>
              <a:buSzPts val="3000"/>
              <a:bu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5100" y="535000"/>
            <a:ext cx="7713900" cy="5775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1pPr>
            <a:lvl2pPr lvl="1"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2pPr>
            <a:lvl3pPr lvl="2"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3pPr>
            <a:lvl4pPr lvl="3"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4pPr>
            <a:lvl5pPr lvl="4"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5pPr>
            <a:lvl6pPr lvl="5"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6pPr>
            <a:lvl7pPr lvl="6"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7pPr>
            <a:lvl8pPr lvl="7"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8pPr>
            <a:lvl9pPr lvl="8" rtl="0">
              <a:lnSpc>
                <a:spcPct val="115000"/>
              </a:lnSpc>
              <a:spcBef>
                <a:spcPts val="0"/>
              </a:spcBef>
              <a:spcAft>
                <a:spcPts val="0"/>
              </a:spcAft>
              <a:buClr>
                <a:schemeClr val="dk1"/>
              </a:buClr>
              <a:buSzPts val="3000"/>
              <a:buFont typeface="Quicksand SemiBold"/>
              <a:buNone/>
              <a:defRPr sz="3000">
                <a:solidFill>
                  <a:schemeClr val="dk1"/>
                </a:solidFill>
                <a:latin typeface="Quicksand SemiBold"/>
                <a:ea typeface="Quicksand SemiBold"/>
                <a:cs typeface="Quicksand SemiBold"/>
                <a:sym typeface="Quicksand SemiBold"/>
              </a:defRPr>
            </a:lvl9pPr>
          </a:lstStyle>
          <a:p>
            <a:endParaRPr/>
          </a:p>
        </p:txBody>
      </p:sp>
      <p:sp>
        <p:nvSpPr>
          <p:cNvPr id="1048577" name="Google Shape;7;p1"/>
          <p:cNvSpPr txBox="1">
            <a:spLocks noGrp="1"/>
          </p:cNvSpPr>
          <p:nvPr>
            <p:ph type="body" idx="1"/>
          </p:nvPr>
        </p:nvSpPr>
        <p:spPr>
          <a:xfrm>
            <a:off x="715100" y="1318500"/>
            <a:ext cx="7713900" cy="3250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1pPr>
            <a:lvl2pPr marL="914400" lvl="1"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2pPr>
            <a:lvl3pPr marL="1371600" lvl="2"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3pPr>
            <a:lvl4pPr marL="1828800" lvl="3"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4pPr>
            <a:lvl5pPr marL="2286000" lvl="4"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5pPr>
            <a:lvl6pPr marL="2743200" lvl="5"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6pPr>
            <a:lvl7pPr marL="3200400" lvl="6"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7pPr>
            <a:lvl8pPr marL="3657600" lvl="7"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8pPr>
            <a:lvl9pPr marL="4114800" lvl="8" indent="-317500">
              <a:lnSpc>
                <a:spcPct val="115000"/>
              </a:lnSpc>
              <a:spcBef>
                <a:spcPts val="0"/>
              </a:spcBef>
              <a:spcAft>
                <a:spcPts val="0"/>
              </a:spcAft>
              <a:buClr>
                <a:schemeClr val="dk2"/>
              </a:buClr>
              <a:buSzPts val="1400"/>
              <a:buFont typeface="Mulish"/>
              <a:buChar char="■"/>
              <a:defRPr>
                <a:solidFill>
                  <a:schemeClr val="dk2"/>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1048587" name="Google Shape;613;p32"/>
          <p:cNvSpPr txBox="1">
            <a:spLocks noGrp="1"/>
          </p:cNvSpPr>
          <p:nvPr>
            <p:ph type="ctrTitle"/>
          </p:nvPr>
        </p:nvSpPr>
        <p:spPr>
          <a:xfrm>
            <a:off x="1043305" y="628015"/>
            <a:ext cx="7074535" cy="1708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Autism </a:t>
            </a:r>
            <a:r>
              <a:rPr lang="en-IN" altLang="en-GB" dirty="0"/>
              <a:t>Detection in Adults</a:t>
            </a:r>
            <a:r>
              <a:rPr lang="en-GB" sz="3200" dirty="0"/>
              <a:t> </a:t>
            </a:r>
            <a:r>
              <a:rPr lang="en-IN" altLang="en-GB" sz="3200" dirty="0">
                <a:solidFill>
                  <a:schemeClr val="accent6"/>
                </a:solidFill>
              </a:rPr>
              <a:t>PROJECT WORK</a:t>
            </a:r>
          </a:p>
        </p:txBody>
      </p:sp>
      <p:sp>
        <p:nvSpPr>
          <p:cNvPr id="1048588" name="Google Shape;614;p32"/>
          <p:cNvSpPr txBox="1">
            <a:spLocks noGrp="1"/>
          </p:cNvSpPr>
          <p:nvPr>
            <p:ph type="subTitle" idx="1"/>
          </p:nvPr>
        </p:nvSpPr>
        <p:spPr>
          <a:xfrm>
            <a:off x="1035050" y="3227705"/>
            <a:ext cx="7074535" cy="12166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IN" altLang="en-GB" dirty="0"/>
          </a:p>
          <a:p>
            <a:pPr marL="0" lvl="0" indent="0" algn="ctr" rtl="0">
              <a:spcBef>
                <a:spcPts val="0"/>
              </a:spcBef>
              <a:spcAft>
                <a:spcPts val="0"/>
              </a:spcAft>
              <a:buNone/>
            </a:pPr>
            <a:endParaRPr lang="en-IN" altLang="en-GB" dirty="0"/>
          </a:p>
          <a:p>
            <a:pPr marL="0" lvl="0" indent="0" algn="ctr" rtl="0">
              <a:spcBef>
                <a:spcPts val="0"/>
              </a:spcBef>
              <a:spcAft>
                <a:spcPts val="0"/>
              </a:spcAft>
              <a:buNone/>
            </a:pPr>
            <a:endParaRPr lang="en-IN" altLang="en-GB" sz="1200" dirty="0"/>
          </a:p>
          <a:p>
            <a:pPr marL="0" lvl="0" indent="0" algn="ctr" rtl="0">
              <a:spcBef>
                <a:spcPts val="0"/>
              </a:spcBef>
              <a:spcAft>
                <a:spcPts val="0"/>
              </a:spcAft>
              <a:buNone/>
            </a:pPr>
            <a:endParaRPr lang="en-IN" altLang="en-GB" sz="1200" dirty="0"/>
          </a:p>
          <a:p>
            <a:pPr marL="0" lvl="0" indent="0" algn="ctr" rtl="0">
              <a:spcBef>
                <a:spcPts val="0"/>
              </a:spcBef>
              <a:spcAft>
                <a:spcPts val="0"/>
              </a:spcAft>
              <a:buNone/>
            </a:pPr>
            <a:endParaRPr lang="en-IN" altLang="en-GB" sz="1200" dirty="0"/>
          </a:p>
          <a:p>
            <a:pPr marL="0" lvl="0" indent="0" algn="ctr" rtl="0">
              <a:spcBef>
                <a:spcPts val="0"/>
              </a:spcBef>
              <a:spcAft>
                <a:spcPts val="0"/>
              </a:spcAft>
              <a:buNone/>
            </a:pPr>
            <a:r>
              <a:rPr lang="en-IN" altLang="en-GB" sz="1200" dirty="0">
                <a:latin typeface="Quicksand SemiBold" charset="0"/>
                <a:cs typeface="Quicksand SemiBold" charset="0"/>
              </a:rPr>
              <a:t>SUBMITTED TO-</a:t>
            </a:r>
          </a:p>
          <a:p>
            <a:pPr marL="0" lvl="0" indent="0" algn="ctr" rtl="0">
              <a:spcBef>
                <a:spcPts val="0"/>
              </a:spcBef>
              <a:spcAft>
                <a:spcPts val="0"/>
              </a:spcAft>
              <a:buNone/>
            </a:pPr>
            <a:r>
              <a:rPr lang="en-IN" altLang="en-GB" sz="1200" dirty="0" err="1">
                <a:latin typeface="Quicksand SemiBold" charset="0"/>
                <a:cs typeface="Quicksand SemiBold" charset="0"/>
              </a:rPr>
              <a:t>Dr.</a:t>
            </a:r>
            <a:r>
              <a:rPr lang="en-IN" altLang="en-GB" sz="1200" dirty="0">
                <a:latin typeface="Quicksand SemiBold" charset="0"/>
                <a:cs typeface="Quicksand SemiBold" charset="0"/>
              </a:rPr>
              <a:t> Satya Prakash Sahu</a:t>
            </a:r>
          </a:p>
          <a:p>
            <a:pPr marL="0" lvl="0" indent="0" algn="ctr" rtl="0">
              <a:spcBef>
                <a:spcPts val="0"/>
              </a:spcBef>
              <a:spcAft>
                <a:spcPts val="0"/>
              </a:spcAft>
              <a:buNone/>
            </a:pPr>
            <a:endParaRPr lang="en-IN" altLang="en-GB" dirty="0">
              <a:latin typeface="Quicksand SemiBold" charset="0"/>
              <a:cs typeface="Quicksand SemiBold" charset="0"/>
            </a:endParaRPr>
          </a:p>
          <a:p>
            <a:pPr marL="0" lvl="0" indent="0" algn="ctr" rtl="0">
              <a:spcBef>
                <a:spcPts val="0"/>
              </a:spcBef>
              <a:spcAft>
                <a:spcPts val="0"/>
              </a:spcAft>
              <a:buNone/>
            </a:pPr>
            <a:r>
              <a:rPr lang="en-IN" altLang="en-GB" sz="1200" dirty="0">
                <a:latin typeface="Quicksand SemiBold" charset="0"/>
                <a:cs typeface="Quicksand SemiBold" charset="0"/>
              </a:rPr>
              <a:t>SUBMITTED BY-</a:t>
            </a:r>
          </a:p>
          <a:p>
            <a:pPr marL="0" lvl="0" indent="0" algn="ctr" rtl="0">
              <a:spcBef>
                <a:spcPts val="0"/>
              </a:spcBef>
              <a:spcAft>
                <a:spcPts val="0"/>
              </a:spcAft>
              <a:buNone/>
            </a:pPr>
            <a:r>
              <a:rPr lang="en-IN" altLang="en-GB" sz="1200" dirty="0">
                <a:latin typeface="Quicksand SemiBold" charset="0"/>
                <a:cs typeface="Quicksand SemiBold" charset="0"/>
              </a:rPr>
              <a:t>Prachi Nagdeve(20118068)</a:t>
            </a:r>
          </a:p>
          <a:p>
            <a:pPr marL="0" lvl="0" indent="0" algn="ctr" rtl="0">
              <a:spcBef>
                <a:spcPts val="0"/>
              </a:spcBef>
              <a:spcAft>
                <a:spcPts val="0"/>
              </a:spcAft>
              <a:buNone/>
            </a:pPr>
            <a:r>
              <a:rPr lang="en-IN" altLang="en-GB" sz="1200" dirty="0">
                <a:latin typeface="Quicksand SemiBold" charset="0"/>
                <a:cs typeface="Quicksand SemiBold" charset="0"/>
              </a:rPr>
              <a:t>Prathamesh Bhosale(20118070)</a:t>
            </a:r>
          </a:p>
          <a:p>
            <a:pPr marL="0" indent="0"/>
            <a:r>
              <a:rPr lang="en-IN" altLang="en-GB" sz="1200" dirty="0" err="1">
                <a:latin typeface="Quicksand SemiBold" charset="0"/>
                <a:cs typeface="Quicksand SemiBold" charset="0"/>
              </a:rPr>
              <a:t>Sumona</a:t>
            </a:r>
            <a:r>
              <a:rPr lang="en-IN" altLang="en-GB" sz="1200" dirty="0">
                <a:latin typeface="Quicksand SemiBold" charset="0"/>
                <a:cs typeface="Quicksand SemiBold" charset="0"/>
              </a:rPr>
              <a:t> Sarkar(20118102)</a:t>
            </a:r>
          </a:p>
        </p:txBody>
      </p:sp>
      <p:cxnSp>
        <p:nvCxnSpPr>
          <p:cNvPr id="3145730" name="Google Shape;615;p32"/>
          <p:cNvCxnSpPr>
            <a:cxnSpLocks/>
          </p:cNvCxnSpPr>
          <p:nvPr/>
        </p:nvCxnSpPr>
        <p:spPr>
          <a:xfrm>
            <a:off x="2555435" y="2067898"/>
            <a:ext cx="3958200"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1048754" name="Google Shape;739;p40"/>
          <p:cNvSpPr txBox="1">
            <a:spLocks noGrp="1"/>
          </p:cNvSpPr>
          <p:nvPr>
            <p:ph type="title"/>
          </p:nvPr>
        </p:nvSpPr>
        <p:spPr>
          <a:xfrm>
            <a:off x="2987498" y="555775"/>
            <a:ext cx="3321600" cy="95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Methodology</a:t>
            </a:r>
          </a:p>
        </p:txBody>
      </p:sp>
      <p:sp>
        <p:nvSpPr>
          <p:cNvPr id="1048755" name="Google Shape;741;p40"/>
          <p:cNvSpPr txBox="1">
            <a:spLocks noGrp="1"/>
          </p:cNvSpPr>
          <p:nvPr>
            <p:ph type="subTitle" idx="1"/>
          </p:nvPr>
        </p:nvSpPr>
        <p:spPr>
          <a:xfrm>
            <a:off x="899160" y="1707515"/>
            <a:ext cx="7059295" cy="209042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latin typeface="Quicksand SemiBold" charset="0"/>
                <a:cs typeface="Quicksand SemiBold" charset="0"/>
              </a:rPr>
              <a:t>With the data on 704 individuals our goal is to make a prediction regarding each patient</a:t>
            </a:r>
            <a:r>
              <a:rPr lang="en-IN" altLang="en-GB" dirty="0">
                <a:latin typeface="Quicksand SemiBold" charset="0"/>
                <a:cs typeface="Quicksand SemiBold" charset="0"/>
              </a:rPr>
              <a:t> </a:t>
            </a:r>
            <a:r>
              <a:rPr lang="en-GB" dirty="0">
                <a:latin typeface="Quicksand SemiBold" charset="0"/>
                <a:cs typeface="Quicksand SemiBold" charset="0"/>
              </a:rPr>
              <a:t>and classify them into one of two categories: ”patient has ASD” and ”patient does not have</a:t>
            </a:r>
            <a:r>
              <a:rPr lang="en-IN" altLang="en-GB" dirty="0">
                <a:latin typeface="Quicksand SemiBold" charset="0"/>
                <a:cs typeface="Quicksand SemiBold" charset="0"/>
              </a:rPr>
              <a:t> </a:t>
            </a:r>
            <a:r>
              <a:rPr lang="en-GB" dirty="0">
                <a:latin typeface="Quicksand SemiBold" charset="0"/>
                <a:cs typeface="Quicksand SemiBold" charset="0"/>
              </a:rPr>
              <a:t>ASD ”. In other words, we are working on a binary</a:t>
            </a:r>
            <a:r>
              <a:rPr lang="en-IN" altLang="en-GB" dirty="0">
                <a:latin typeface="Quicksand SemiBold" charset="0"/>
                <a:cs typeface="Quicksand SemiBold" charset="0"/>
              </a:rPr>
              <a:t> </a:t>
            </a:r>
            <a:r>
              <a:rPr lang="en-GB" dirty="0">
                <a:latin typeface="Quicksand SemiBold" charset="0"/>
                <a:cs typeface="Quicksand SemiBold" charset="0"/>
              </a:rPr>
              <a:t>classification problem using supervised</a:t>
            </a:r>
            <a:r>
              <a:rPr lang="en-IN" altLang="en-GB" dirty="0">
                <a:latin typeface="Quicksand SemiBold" charset="0"/>
                <a:cs typeface="Quicksand SemiBold" charset="0"/>
              </a:rPr>
              <a:t> </a:t>
            </a:r>
            <a:r>
              <a:rPr lang="en-GB" dirty="0">
                <a:latin typeface="Quicksand SemiBold" charset="0"/>
                <a:cs typeface="Quicksand SemiBold" charset="0"/>
              </a:rPr>
              <a:t>machine learning with the ultimate goal of being able to classify new instances, i.e. when</a:t>
            </a:r>
            <a:r>
              <a:rPr lang="en-IN" altLang="en-GB" dirty="0">
                <a:latin typeface="Quicksand SemiBold" charset="0"/>
                <a:cs typeface="Quicksand SemiBold" charset="0"/>
              </a:rPr>
              <a:t> </a:t>
            </a:r>
            <a:r>
              <a:rPr lang="en-GB" dirty="0">
                <a:latin typeface="Quicksand SemiBold" charset="0"/>
                <a:cs typeface="Quicksand SemiBold" charset="0"/>
              </a:rPr>
              <a:t>we have a new adult patient we would like to able to predict whether or not that individual</a:t>
            </a:r>
            <a:r>
              <a:rPr lang="en-IN" altLang="en-GB" dirty="0">
                <a:latin typeface="Quicksand SemiBold" charset="0"/>
                <a:cs typeface="Quicksand SemiBold" charset="0"/>
              </a:rPr>
              <a:t> </a:t>
            </a:r>
            <a:r>
              <a:rPr lang="en-GB" dirty="0">
                <a:latin typeface="Quicksand SemiBold" charset="0"/>
                <a:cs typeface="Quicksand SemiBold" charset="0"/>
              </a:rPr>
              <a:t>has high probability of having ASD. We will use supervised machine learning to refer to</a:t>
            </a:r>
            <a:r>
              <a:rPr lang="en-IN" altLang="en-GB" dirty="0">
                <a:latin typeface="Quicksand SemiBold" charset="0"/>
                <a:cs typeface="Quicksand SemiBold" charset="0"/>
              </a:rPr>
              <a:t> </a:t>
            </a:r>
            <a:r>
              <a:rPr lang="en-GB" dirty="0">
                <a:latin typeface="Quicksand SemiBold" charset="0"/>
                <a:cs typeface="Quicksand SemiBold" charset="0"/>
              </a:rPr>
              <a:t>creating and using models that are learned from data i.e., there is a set of data labelled with</a:t>
            </a:r>
            <a:r>
              <a:rPr lang="en-IN" altLang="en-GB" dirty="0">
                <a:latin typeface="Quicksand SemiBold" charset="0"/>
                <a:cs typeface="Quicksand SemiBold" charset="0"/>
              </a:rPr>
              <a:t> </a:t>
            </a:r>
            <a:r>
              <a:rPr lang="en-GB" dirty="0">
                <a:latin typeface="Quicksand SemiBold" charset="0"/>
                <a:cs typeface="Quicksand SemiBold" charset="0"/>
              </a:rPr>
              <a:t>the correct answer for the model to learn from.</a:t>
            </a:r>
            <a:r>
              <a:rPr lang="en-IN" altLang="en-GB" dirty="0">
                <a:latin typeface="Quicksand SemiBold" charset="0"/>
                <a:cs typeface="Quicksand SemiBold" charset="0"/>
              </a:rPr>
              <a:t> we </a:t>
            </a:r>
            <a:r>
              <a:rPr lang="en-GB" dirty="0">
                <a:latin typeface="Quicksand SemiBold" charset="0"/>
                <a:cs typeface="Quicksand SemiBold" charset="0"/>
              </a:rPr>
              <a:t>will also apply Principle Component </a:t>
            </a:r>
          </a:p>
        </p:txBody>
      </p:sp>
      <p:cxnSp>
        <p:nvCxnSpPr>
          <p:cNvPr id="3145750" name="Google Shape;742;p40"/>
          <p:cNvCxnSpPr>
            <a:cxnSpLocks/>
          </p:cNvCxnSpPr>
          <p:nvPr/>
        </p:nvCxnSpPr>
        <p:spPr>
          <a:xfrm>
            <a:off x="1979712" y="1347614"/>
            <a:ext cx="4942500"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Title 3"/>
          <p:cNvSpPr>
            <a:spLocks noGrp="1"/>
          </p:cNvSpPr>
          <p:nvPr>
            <p:ph type="title"/>
          </p:nvPr>
        </p:nvSpPr>
        <p:spPr>
          <a:xfrm>
            <a:off x="720090" y="915566"/>
            <a:ext cx="7703820" cy="4119468"/>
          </a:xfrm>
        </p:spPr>
        <p:txBody>
          <a:bodyPr/>
          <a:lstStyle/>
          <a:p>
            <a:pPr algn="l"/>
            <a:r>
              <a:rPr lang="en-US" sz="1400" dirty="0"/>
              <a:t>Dataset Info:</a:t>
            </a:r>
            <a:br>
              <a:rPr lang="en-US" sz="1400" dirty="0"/>
            </a:br>
            <a:r>
              <a:rPr lang="en-US" sz="1400" dirty="0"/>
              <a:t>     1. Original dataset: 200 instances, 13 attributes (including class variable).</a:t>
            </a:r>
            <a:br>
              <a:rPr lang="en-US" sz="1400" dirty="0"/>
            </a:br>
            <a:r>
              <a:rPr lang="en-US" sz="1400" dirty="0"/>
              <a:t>     2. Attributes: Categorical, continuous, and binary.</a:t>
            </a:r>
            <a:br>
              <a:rPr lang="en-US" sz="1400" dirty="0"/>
            </a:br>
            <a:r>
              <a:rPr lang="en-US" sz="1400" dirty="0"/>
              <a:t>Preprocessing Steps:</a:t>
            </a:r>
            <a:br>
              <a:rPr lang="en-US" sz="1400" dirty="0"/>
            </a:br>
            <a:r>
              <a:rPr lang="en-US" sz="1400" dirty="0"/>
              <a:t>     1. Identified Issues: Detected non-contributing and categorical attributes.</a:t>
            </a:r>
            <a:br>
              <a:rPr lang="en-US" sz="1400" dirty="0"/>
            </a:br>
            <a:r>
              <a:rPr lang="en-US" sz="1400" dirty="0"/>
              <a:t>     2. Data Cleaning: Removed 'Case-No,' 'Who completed the test,' and 'Qchat-1-0-     		Score.'</a:t>
            </a:r>
            <a:br>
              <a:rPr lang="en-US" sz="1400" dirty="0"/>
            </a:br>
            <a:r>
              <a:rPr lang="en-US" sz="1400" dirty="0"/>
              <a:t>Handling Categorical Values:</a:t>
            </a:r>
            <a:br>
              <a:rPr lang="en-US" sz="1400" dirty="0"/>
            </a:br>
            <a:r>
              <a:rPr lang="en-US" sz="1400" dirty="0"/>
              <a:t>    1. Label Encoding: Applied to four features with 2 classes each.</a:t>
            </a:r>
            <a:br>
              <a:rPr lang="en-US" sz="1400" dirty="0"/>
            </a:br>
            <a:r>
              <a:rPr lang="en-US" sz="1400" dirty="0"/>
              <a:t>    2. Binary Features: Used binary label encoding.</a:t>
            </a:r>
            <a:br>
              <a:rPr lang="en-US" sz="1400" dirty="0"/>
            </a:br>
            <a:r>
              <a:rPr lang="en-US" sz="1400" dirty="0"/>
              <a:t>    3. Multiclass Feature: Applied One-Hot Encoding to 'Ethnicity' (11 classes).</a:t>
            </a:r>
            <a:br>
              <a:rPr lang="en-US" sz="1400" dirty="0"/>
            </a:br>
            <a:r>
              <a:rPr lang="en-US" sz="1400" dirty="0"/>
              <a:t>Purpose of Preprocessing:</a:t>
            </a:r>
            <a:br>
              <a:rPr lang="en-US" sz="1400" dirty="0"/>
            </a:br>
            <a:r>
              <a:rPr lang="en-US" sz="1400" dirty="0"/>
              <a:t>    1. To make the data suitable for machine learning models by cleaning and       	transforming it.</a:t>
            </a:r>
            <a:br>
              <a:rPr lang="en-US" sz="1400" dirty="0"/>
            </a:br>
            <a:r>
              <a:rPr lang="en-US" sz="1400" dirty="0"/>
              <a:t>    2. Enhance model training and analysis by addressing noise and irrelevant attributes.</a:t>
            </a:r>
          </a:p>
        </p:txBody>
      </p:sp>
      <p:sp>
        <p:nvSpPr>
          <p:cNvPr id="2" name="TextBox 1">
            <a:extLst>
              <a:ext uri="{FF2B5EF4-FFF2-40B4-BE49-F238E27FC236}">
                <a16:creationId xmlns:a16="http://schemas.microsoft.com/office/drawing/2014/main" id="{FA8420BB-F109-ADB9-CF6F-0D82FD67FB2B}"/>
              </a:ext>
            </a:extLst>
          </p:cNvPr>
          <p:cNvSpPr txBox="1"/>
          <p:nvPr/>
        </p:nvSpPr>
        <p:spPr>
          <a:xfrm>
            <a:off x="1619672" y="395357"/>
            <a:ext cx="5544616" cy="461665"/>
          </a:xfrm>
          <a:prstGeom prst="rect">
            <a:avLst/>
          </a:prstGeom>
          <a:noFill/>
        </p:spPr>
        <p:txBody>
          <a:bodyPr wrap="square" rtlCol="0">
            <a:spAutoFit/>
          </a:bodyPr>
          <a:lstStyle/>
          <a:p>
            <a:pPr algn="ctr"/>
            <a:r>
              <a:rPr kumimoji="0" lang="en-US" sz="2400" b="1" i="0" u="none" strike="noStrike" kern="0" cap="none" spc="0" normalizeH="0" baseline="0" noProof="0" dirty="0">
                <a:ln>
                  <a:noFill/>
                </a:ln>
                <a:solidFill>
                  <a:srgbClr val="6D635B"/>
                </a:solidFill>
                <a:effectLst/>
                <a:uLnTx/>
                <a:uFillTx/>
                <a:latin typeface="Quicksand SemiBold"/>
                <a:sym typeface="Quicksand SemiBold"/>
              </a:rPr>
              <a:t>Data Preprocessing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itle 3"/>
          <p:cNvSpPr>
            <a:spLocks noGrp="1"/>
          </p:cNvSpPr>
          <p:nvPr>
            <p:ph type="title"/>
          </p:nvPr>
        </p:nvSpPr>
        <p:spPr>
          <a:xfrm>
            <a:off x="397059" y="333395"/>
            <a:ext cx="8062595" cy="572770"/>
          </a:xfrm>
        </p:spPr>
        <p:txBody>
          <a:bodyPr/>
          <a:lstStyle/>
          <a:p>
            <a:pPr marL="457200" indent="173355"/>
            <a:r>
              <a:rPr lang="en-IN" altLang="en-US" sz="2400" b="1" dirty="0"/>
              <a:t>Employ feature engineering</a:t>
            </a:r>
            <a:endParaRPr lang="en-IN" altLang="en-US" sz="1400" dirty="0"/>
          </a:p>
        </p:txBody>
      </p:sp>
      <p:sp>
        <p:nvSpPr>
          <p:cNvPr id="4" name="Title 3">
            <a:extLst>
              <a:ext uri="{FF2B5EF4-FFF2-40B4-BE49-F238E27FC236}">
                <a16:creationId xmlns:a16="http://schemas.microsoft.com/office/drawing/2014/main" id="{BC54F335-1897-5CE3-B60D-67B28B617F6C}"/>
              </a:ext>
            </a:extLst>
          </p:cNvPr>
          <p:cNvSpPr txBox="1">
            <a:spLocks/>
          </p:cNvSpPr>
          <p:nvPr/>
        </p:nvSpPr>
        <p:spPr>
          <a:xfrm>
            <a:off x="720090" y="915566"/>
            <a:ext cx="7703820" cy="4119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1pPr>
            <a:lvl2pPr marR="0" lvl="1"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2pPr>
            <a:lvl3pPr marR="0" lvl="2"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3pPr>
            <a:lvl4pPr marR="0" lvl="3"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4pPr>
            <a:lvl5pPr marR="0" lvl="4"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5pPr>
            <a:lvl6pPr marR="0" lvl="5"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6pPr>
            <a:lvl7pPr marR="0" lvl="6"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7pPr>
            <a:lvl8pPr marR="0" lvl="7"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8pPr>
            <a:lvl9pPr marR="0" lvl="8"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9pPr>
          </a:lstStyle>
          <a:p>
            <a:pPr algn="l"/>
            <a:r>
              <a:rPr lang="en-US" sz="1400" dirty="0"/>
              <a:t>It chooses the most beneficial feature out of all the features </a:t>
            </a:r>
          </a:p>
          <a:p>
            <a:pPr algn="l"/>
            <a:r>
              <a:rPr lang="en-US" sz="1400" dirty="0"/>
              <a:t>available. Because it reduces data dimensionality and improves speed and efficiency during the time training.</a:t>
            </a:r>
          </a:p>
          <a:p>
            <a:pPr algn="l"/>
            <a:r>
              <a:rPr lang="en-US" sz="1400" dirty="0"/>
              <a:t>	A. </a:t>
            </a:r>
            <a:r>
              <a:rPr lang="en-US" sz="1400" u="sng" dirty="0"/>
              <a:t>RF classification:</a:t>
            </a:r>
          </a:p>
          <a:p>
            <a:pPr algn="l"/>
            <a:r>
              <a:rPr lang="en-US" sz="1400" dirty="0"/>
              <a:t>		1. Success Factors:</a:t>
            </a:r>
          </a:p>
          <a:p>
            <a:pPr algn="l"/>
            <a:r>
              <a:rPr lang="en-US" sz="1400" dirty="0"/>
              <a:t>                                            </a:t>
            </a:r>
            <a:r>
              <a:rPr lang="en-US" sz="1400" dirty="0" err="1"/>
              <a:t>i</a:t>
            </a:r>
            <a:r>
              <a:rPr lang="en-US" sz="1400" dirty="0"/>
              <a:t>. Dataset Quality: The quality of the dataset impacts model                				  success.</a:t>
            </a:r>
          </a:p>
          <a:p>
            <a:pPr algn="l"/>
            <a:r>
              <a:rPr lang="en-US" sz="1400" dirty="0"/>
              <a:t>                                            ii. Feature Choice: Selecting relevant features is crucial.</a:t>
            </a:r>
          </a:p>
          <a:p>
            <a:pPr algn="l"/>
            <a:r>
              <a:rPr lang="en-US" sz="1400" dirty="0"/>
              <a:t>                                            iii. Algorithm Selection: Choosing the right machine learning 			                              algorithm is key.</a:t>
            </a:r>
          </a:p>
          <a:p>
            <a:pPr algn="l"/>
            <a:r>
              <a:rPr lang="en-US" sz="1400" dirty="0"/>
              <a:t>                                     2. Key Requirement:</a:t>
            </a:r>
          </a:p>
          <a:p>
            <a:pPr algn="l"/>
            <a:r>
              <a:rPr lang="en-US" sz="1400" dirty="0"/>
              <a:t>                                           Understanding characteristics of RF signals for effective 			      feature extraction.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9C82E-E17A-B916-18A9-3E2DB2DE3C0C}"/>
              </a:ext>
            </a:extLst>
          </p:cNvPr>
          <p:cNvSpPr>
            <a:spLocks noGrp="1"/>
          </p:cNvSpPr>
          <p:nvPr>
            <p:ph type="title"/>
          </p:nvPr>
        </p:nvSpPr>
        <p:spPr>
          <a:xfrm>
            <a:off x="397059" y="333395"/>
            <a:ext cx="8062595" cy="572770"/>
          </a:xfrm>
        </p:spPr>
        <p:txBody>
          <a:bodyPr/>
          <a:lstStyle/>
          <a:p>
            <a:pPr marL="457200" indent="173355"/>
            <a:r>
              <a:rPr lang="en-IN" altLang="en-US" sz="2400" b="1" dirty="0"/>
              <a:t>Employ feature engineering</a:t>
            </a:r>
            <a:endParaRPr lang="en-IN" altLang="en-US" sz="1400" dirty="0"/>
          </a:p>
        </p:txBody>
      </p:sp>
      <p:sp>
        <p:nvSpPr>
          <p:cNvPr id="5" name="Title 3">
            <a:extLst>
              <a:ext uri="{FF2B5EF4-FFF2-40B4-BE49-F238E27FC236}">
                <a16:creationId xmlns:a16="http://schemas.microsoft.com/office/drawing/2014/main" id="{4DCAD4DD-AA2E-24BF-9235-44EC593D7FA2}"/>
              </a:ext>
            </a:extLst>
          </p:cNvPr>
          <p:cNvSpPr txBox="1">
            <a:spLocks/>
          </p:cNvSpPr>
          <p:nvPr/>
        </p:nvSpPr>
        <p:spPr>
          <a:xfrm>
            <a:off x="720090" y="1024032"/>
            <a:ext cx="7703820" cy="4119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1pPr>
            <a:lvl2pPr marR="0" lvl="1"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2pPr>
            <a:lvl3pPr marR="0" lvl="2"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3pPr>
            <a:lvl4pPr marR="0" lvl="3"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4pPr>
            <a:lvl5pPr marR="0" lvl="4"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5pPr>
            <a:lvl6pPr marR="0" lvl="5"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6pPr>
            <a:lvl7pPr marR="0" lvl="6"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7pPr>
            <a:lvl8pPr marR="0" lvl="7"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8pPr>
            <a:lvl9pPr marR="0" lvl="8"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9pPr>
          </a:lstStyle>
          <a:p>
            <a:pPr algn="l"/>
            <a:r>
              <a:rPr lang="en-US" sz="1400" dirty="0"/>
              <a:t>B. </a:t>
            </a:r>
            <a:r>
              <a:rPr lang="en-US" sz="1400" u="sng" dirty="0" err="1"/>
              <a:t>xGBoost</a:t>
            </a:r>
            <a:r>
              <a:rPr lang="en-US" sz="1400" u="sng" dirty="0"/>
              <a:t> Classification:</a:t>
            </a:r>
          </a:p>
          <a:p>
            <a:pPr algn="l"/>
            <a:r>
              <a:rPr lang="en-US" sz="1400" dirty="0"/>
              <a:t>	1. Algorithm Type: Ensemble learning, specifically Extreme Gradient 			             Boosting.</a:t>
            </a:r>
          </a:p>
          <a:p>
            <a:pPr algn="l"/>
            <a:r>
              <a:rPr lang="en-US" sz="1400" dirty="0"/>
              <a:t>	2. Versatility: Effective for both classification and regression tasks.</a:t>
            </a:r>
          </a:p>
          <a:p>
            <a:pPr algn="l"/>
            <a:r>
              <a:rPr lang="en-US" sz="1400" dirty="0"/>
              <a:t>	3. Popularity: Widely used in competitions and real-world applications.</a:t>
            </a:r>
          </a:p>
          <a:p>
            <a:pPr algn="l"/>
            <a:r>
              <a:rPr lang="en-US" sz="1400" dirty="0"/>
              <a:t>	4. Strengths: Excellent predictive performance.</a:t>
            </a:r>
          </a:p>
          <a:p>
            <a:pPr algn="l"/>
            <a:endParaRPr lang="en-US" sz="1400" dirty="0"/>
          </a:p>
          <a:p>
            <a:pPr algn="l"/>
            <a:r>
              <a:rPr lang="en-US" sz="1400" dirty="0"/>
              <a:t>C. </a:t>
            </a:r>
            <a:r>
              <a:rPr lang="en-US" sz="1400" u="sng" dirty="0" err="1"/>
              <a:t>LightGBM</a:t>
            </a:r>
            <a:r>
              <a:rPr lang="en-US" sz="1400" u="sng" dirty="0"/>
              <a:t> (Light Gradient Boosting Machine):</a:t>
            </a:r>
          </a:p>
          <a:p>
            <a:pPr algn="l"/>
            <a:r>
              <a:rPr lang="en-US" sz="1400" dirty="0"/>
              <a:t>	1. Framework Type: Gradient boosting, developed by Microsoft.</a:t>
            </a:r>
          </a:p>
          <a:p>
            <a:pPr algn="l"/>
            <a:r>
              <a:rPr lang="en-US" sz="1400" dirty="0"/>
              <a:t>	2. Efficiency: Designed for efficient and distributed training.</a:t>
            </a:r>
          </a:p>
          <a:p>
            <a:pPr algn="l"/>
            <a:r>
              <a:rPr lang="en-US" sz="1400" dirty="0"/>
              <a:t>	3. Suitability: Well-suited for large datasets and high-dimensional data.</a:t>
            </a:r>
          </a:p>
          <a:p>
            <a:pPr algn="l"/>
            <a:r>
              <a:rPr lang="en-US" sz="1400" dirty="0"/>
              <a:t>	4. Notable: Known for speed and efficiency in various machine learning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9C82E-E17A-B916-18A9-3E2DB2DE3C0C}"/>
              </a:ext>
            </a:extLst>
          </p:cNvPr>
          <p:cNvSpPr>
            <a:spLocks noGrp="1"/>
          </p:cNvSpPr>
          <p:nvPr>
            <p:ph type="title"/>
          </p:nvPr>
        </p:nvSpPr>
        <p:spPr>
          <a:xfrm>
            <a:off x="397059" y="333395"/>
            <a:ext cx="8062595" cy="572770"/>
          </a:xfrm>
        </p:spPr>
        <p:txBody>
          <a:bodyPr/>
          <a:lstStyle/>
          <a:p>
            <a:pPr marL="457200" indent="173355"/>
            <a:r>
              <a:rPr lang="en-IN" altLang="en-US" sz="2400" b="1" dirty="0"/>
              <a:t>Employ feature engineering</a:t>
            </a:r>
            <a:endParaRPr lang="en-IN" altLang="en-US" sz="1400" dirty="0"/>
          </a:p>
        </p:txBody>
      </p:sp>
      <p:sp>
        <p:nvSpPr>
          <p:cNvPr id="5" name="Title 3">
            <a:extLst>
              <a:ext uri="{FF2B5EF4-FFF2-40B4-BE49-F238E27FC236}">
                <a16:creationId xmlns:a16="http://schemas.microsoft.com/office/drawing/2014/main" id="{4DCAD4DD-AA2E-24BF-9235-44EC593D7FA2}"/>
              </a:ext>
            </a:extLst>
          </p:cNvPr>
          <p:cNvSpPr txBox="1">
            <a:spLocks/>
          </p:cNvSpPr>
          <p:nvPr/>
        </p:nvSpPr>
        <p:spPr>
          <a:xfrm>
            <a:off x="720090" y="1024032"/>
            <a:ext cx="7703820" cy="4119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1pPr>
            <a:lvl2pPr marR="0" lvl="1"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2pPr>
            <a:lvl3pPr marR="0" lvl="2"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3pPr>
            <a:lvl4pPr marR="0" lvl="3"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4pPr>
            <a:lvl5pPr marR="0" lvl="4"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5pPr>
            <a:lvl6pPr marR="0" lvl="5"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6pPr>
            <a:lvl7pPr marR="0" lvl="6"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7pPr>
            <a:lvl8pPr marR="0" lvl="7"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8pPr>
            <a:lvl9pPr marR="0" lvl="8"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9pPr>
          </a:lstStyle>
          <a:p>
            <a:pPr algn="l"/>
            <a:r>
              <a:rPr lang="en-US" sz="1400" dirty="0"/>
              <a:t>D. </a:t>
            </a:r>
            <a:r>
              <a:rPr lang="en-US" sz="1400" u="sng" dirty="0"/>
              <a:t>Logistic Regression (LR):</a:t>
            </a:r>
          </a:p>
          <a:p>
            <a:pPr algn="l"/>
            <a:r>
              <a:rPr lang="en-US" sz="1400" dirty="0"/>
              <a:t>	1. Model Type: Linear model for binary classification.</a:t>
            </a:r>
          </a:p>
          <a:p>
            <a:pPr algn="l"/>
            <a:r>
              <a:rPr lang="en-US" sz="1400" dirty="0"/>
              <a:t>	2. Advantages: Simplicity and interpretability.</a:t>
            </a:r>
          </a:p>
          <a:p>
            <a:pPr algn="l"/>
            <a:r>
              <a:rPr lang="en-US" sz="1400" dirty="0"/>
              <a:t>	3. Purpose: Finding the best-fitting model for the relationship between 			variables.</a:t>
            </a:r>
          </a:p>
          <a:p>
            <a:pPr algn="l"/>
            <a:r>
              <a:rPr lang="en-US" sz="1400" dirty="0"/>
              <a:t>	4. Functionality: Uses logistic function to fit an optimal curve to the data.</a:t>
            </a:r>
          </a:p>
          <a:p>
            <a:pPr algn="l"/>
            <a:endParaRPr lang="en-US" sz="1400" dirty="0"/>
          </a:p>
          <a:p>
            <a:pPr algn="l"/>
            <a:r>
              <a:rPr lang="en-US" sz="1400" dirty="0"/>
              <a:t>E. </a:t>
            </a:r>
            <a:r>
              <a:rPr lang="en-US" sz="1400" u="sng" dirty="0"/>
              <a:t>Naive Bayes (NB):</a:t>
            </a:r>
          </a:p>
          <a:p>
            <a:pPr algn="l"/>
            <a:r>
              <a:rPr lang="en-US" sz="1400" dirty="0"/>
              <a:t>	1. Classifier Type: Probabilistic, based on Bayes' theorem.	</a:t>
            </a:r>
          </a:p>
          <a:p>
            <a:pPr algn="l"/>
            <a:r>
              <a:rPr lang="en-US" sz="1400" dirty="0"/>
              <a:t>	2. Assumption: Features are conditionally independent.	</a:t>
            </a:r>
          </a:p>
          <a:p>
            <a:pPr algn="l"/>
            <a:r>
              <a:rPr lang="en-US" sz="1400" dirty="0"/>
              <a:t>	3. Computational Efficiency: Efficient due to its assumptions.</a:t>
            </a:r>
          </a:p>
          <a:p>
            <a:pPr algn="l"/>
            <a:r>
              <a:rPr lang="en-US" sz="1400" dirty="0"/>
              <a:t>	4. Limitations: Works well with a limited number of features.</a:t>
            </a:r>
          </a:p>
        </p:txBody>
      </p:sp>
    </p:spTree>
    <p:extLst>
      <p:ext uri="{BB962C8B-B14F-4D97-AF65-F5344CB8AC3E}">
        <p14:creationId xmlns:p14="http://schemas.microsoft.com/office/powerpoint/2010/main" val="80473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9C82E-E17A-B916-18A9-3E2DB2DE3C0C}"/>
              </a:ext>
            </a:extLst>
          </p:cNvPr>
          <p:cNvSpPr>
            <a:spLocks noGrp="1"/>
          </p:cNvSpPr>
          <p:nvPr>
            <p:ph type="title"/>
          </p:nvPr>
        </p:nvSpPr>
        <p:spPr>
          <a:xfrm>
            <a:off x="397059" y="333395"/>
            <a:ext cx="8062595" cy="572770"/>
          </a:xfrm>
        </p:spPr>
        <p:txBody>
          <a:bodyPr/>
          <a:lstStyle/>
          <a:p>
            <a:pPr marL="457200" indent="173355"/>
            <a:r>
              <a:rPr lang="en-IN" altLang="en-US" sz="2400" b="1" dirty="0"/>
              <a:t>Employ feature engineering</a:t>
            </a:r>
            <a:endParaRPr lang="en-IN" altLang="en-US" sz="1400" dirty="0"/>
          </a:p>
        </p:txBody>
      </p:sp>
      <p:sp>
        <p:nvSpPr>
          <p:cNvPr id="5" name="Title 3">
            <a:extLst>
              <a:ext uri="{FF2B5EF4-FFF2-40B4-BE49-F238E27FC236}">
                <a16:creationId xmlns:a16="http://schemas.microsoft.com/office/drawing/2014/main" id="{4DCAD4DD-AA2E-24BF-9235-44EC593D7FA2}"/>
              </a:ext>
            </a:extLst>
          </p:cNvPr>
          <p:cNvSpPr txBox="1">
            <a:spLocks/>
          </p:cNvSpPr>
          <p:nvPr/>
        </p:nvSpPr>
        <p:spPr>
          <a:xfrm>
            <a:off x="720090" y="1024032"/>
            <a:ext cx="7703820" cy="4119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1pPr>
            <a:lvl2pPr marR="0" lvl="1"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2pPr>
            <a:lvl3pPr marR="0" lvl="2"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3pPr>
            <a:lvl4pPr marR="0" lvl="3"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4pPr>
            <a:lvl5pPr marR="0" lvl="4"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5pPr>
            <a:lvl6pPr marR="0" lvl="5"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6pPr>
            <a:lvl7pPr marR="0" lvl="6"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7pPr>
            <a:lvl8pPr marR="0" lvl="7"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8pPr>
            <a:lvl9pPr marR="0" lvl="8" algn="l" rtl="0">
              <a:lnSpc>
                <a:spcPct val="115000"/>
              </a:lnSpc>
              <a:spcBef>
                <a:spcPts val="0"/>
              </a:spcBef>
              <a:spcAft>
                <a:spcPts val="0"/>
              </a:spcAft>
              <a:buClr>
                <a:schemeClr val="dk1"/>
              </a:buClr>
              <a:buSzPts val="3000"/>
              <a:buFont typeface="Quicksand SemiBold"/>
              <a:buNone/>
              <a:defRPr sz="3000" b="0" i="0" u="none" strike="noStrike" cap="none">
                <a:solidFill>
                  <a:schemeClr val="dk1"/>
                </a:solidFill>
                <a:latin typeface="Quicksand SemiBold"/>
                <a:ea typeface="Quicksand SemiBold"/>
                <a:cs typeface="Quicksand SemiBold"/>
                <a:sym typeface="Quicksand SemiBold"/>
              </a:defRPr>
            </a:lvl9pPr>
          </a:lstStyle>
          <a:p>
            <a:pPr algn="l"/>
            <a:r>
              <a:rPr lang="en-US" sz="1400" dirty="0"/>
              <a:t>F. </a:t>
            </a:r>
            <a:r>
              <a:rPr lang="en-US" sz="1400" u="sng" dirty="0"/>
              <a:t>K-Nearest Neighbors (KNN):</a:t>
            </a:r>
          </a:p>
          <a:p>
            <a:pPr algn="l"/>
            <a:r>
              <a:rPr lang="en-US" sz="1400" dirty="0"/>
              <a:t>	1. Algorithm Basis: Relies on a distance metric and similarity of nearby 			              points.</a:t>
            </a:r>
          </a:p>
          <a:p>
            <a:pPr lvl="1"/>
            <a:r>
              <a:rPr lang="en-US" sz="1400" dirty="0"/>
              <a:t>	2. Prediction Process: Finds k nearest training data points to predict a label.</a:t>
            </a:r>
          </a:p>
          <a:p>
            <a:pPr lvl="1"/>
            <a:r>
              <a:rPr lang="en-US" sz="1400" dirty="0"/>
              <a:t>	3. Accuracy in Analysis: Lower values of k (1 to 10) yielded higher accuracy.</a:t>
            </a:r>
          </a:p>
          <a:p>
            <a:pPr algn="l"/>
            <a:r>
              <a:rPr lang="en-US" sz="1400" dirty="0"/>
              <a:t>	4. Conceptual Foundation: Points close to each other are considered similar.</a:t>
            </a:r>
          </a:p>
        </p:txBody>
      </p:sp>
    </p:spTree>
    <p:extLst>
      <p:ext uri="{BB962C8B-B14F-4D97-AF65-F5344CB8AC3E}">
        <p14:creationId xmlns:p14="http://schemas.microsoft.com/office/powerpoint/2010/main" val="274606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48840" name="Google Shape;1075;p53"/>
          <p:cNvSpPr txBox="1">
            <a:spLocks noGrp="1"/>
          </p:cNvSpPr>
          <p:nvPr>
            <p:ph type="title"/>
          </p:nvPr>
        </p:nvSpPr>
        <p:spPr>
          <a:xfrm>
            <a:off x="2391900" y="411915"/>
            <a:ext cx="4360200" cy="7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Results</a:t>
            </a:r>
            <a:r>
              <a:rPr lang="en-GB" sz="2800">
                <a:solidFill>
                  <a:schemeClr val="accent6"/>
                </a:solidFill>
              </a:rPr>
              <a:t> analysis</a:t>
            </a:r>
          </a:p>
        </p:txBody>
      </p:sp>
      <p:sp>
        <p:nvSpPr>
          <p:cNvPr id="1048841" name="Google Shape;1077;p53"/>
          <p:cNvSpPr txBox="1">
            <a:spLocks noGrp="1"/>
          </p:cNvSpPr>
          <p:nvPr>
            <p:ph type="subTitle" idx="1"/>
          </p:nvPr>
        </p:nvSpPr>
        <p:spPr>
          <a:xfrm>
            <a:off x="899160" y="1348740"/>
            <a:ext cx="6899910" cy="2468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As important as it is to find the right model it is equally important to establish which modelsmay not be the best choice. Evaluation metrics such as AUC Score(AUC), F Beta-score with beta=0.5(F-Beta), Cross-validation score(CVS) for each method are used.</a:t>
            </a:r>
          </a:p>
          <a:p>
            <a:pPr marL="0" lvl="0" indent="0" algn="ctr" rtl="0">
              <a:spcBef>
                <a:spcPts val="0"/>
              </a:spcBef>
              <a:spcAft>
                <a:spcPts val="0"/>
              </a:spcAft>
              <a:buNone/>
            </a:pPr>
            <a:r>
              <a:rPr lang="en-IN" altLang="en-GB"/>
              <a:t>After exploring the ASD dataset with different learning algorithms, we have arrived at the conclusion that all of our model work extremely well with the data. we have used three different metrics (accuracy, AUC score and F-score) to measure the performance of the models, and it seems like all of the metrics indicated an almost perfect classification of the ASD cases.</a:t>
            </a:r>
          </a:p>
        </p:txBody>
      </p:sp>
      <p:cxnSp>
        <p:nvCxnSpPr>
          <p:cNvPr id="3145760" name="Google Shape;1078;p53"/>
          <p:cNvCxnSpPr>
            <a:cxnSpLocks/>
          </p:cNvCxnSpPr>
          <p:nvPr/>
        </p:nvCxnSpPr>
        <p:spPr>
          <a:xfrm>
            <a:off x="2483680" y="1175225"/>
            <a:ext cx="3958200"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048844" name="Google Shape;1159;p57"/>
          <p:cNvSpPr txBox="1">
            <a:spLocks noGrp="1"/>
          </p:cNvSpPr>
          <p:nvPr>
            <p:ph type="title"/>
          </p:nvPr>
        </p:nvSpPr>
        <p:spPr>
          <a:xfrm>
            <a:off x="3275330" y="724535"/>
            <a:ext cx="2297430" cy="9518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t>Conclusions</a:t>
            </a:r>
          </a:p>
        </p:txBody>
      </p:sp>
      <p:sp>
        <p:nvSpPr>
          <p:cNvPr id="1048845" name="Google Shape;1161;p57"/>
          <p:cNvSpPr txBox="1">
            <a:spLocks noGrp="1"/>
          </p:cNvSpPr>
          <p:nvPr>
            <p:ph type="subTitle" idx="1"/>
          </p:nvPr>
        </p:nvSpPr>
        <p:spPr>
          <a:xfrm>
            <a:off x="1115060" y="1779905"/>
            <a:ext cx="6878320" cy="22491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The ASD assessment process is time-consuming due to overlapping symptoms, necessitating an optimized screening tool for early detection. Our automated prediction model, developed with minimal behavior sets, addresses the challenge of lengthy assessments. However, limited large, open-source ASD datasets impact model accuracy. Despite this, our research provides insights for an automated model aiding childhood autism detection. Future plans involve larger datasets, deep learning techniques, and dynamic ASD prediction over time for enhanced screening strategies.</a:t>
            </a:r>
            <a:endParaRPr lang="en-GB" dirty="0"/>
          </a:p>
        </p:txBody>
      </p:sp>
      <p:cxnSp>
        <p:nvCxnSpPr>
          <p:cNvPr id="3145761" name="Google Shape;1162;p57"/>
          <p:cNvCxnSpPr>
            <a:cxnSpLocks/>
          </p:cNvCxnSpPr>
          <p:nvPr/>
        </p:nvCxnSpPr>
        <p:spPr>
          <a:xfrm>
            <a:off x="2699543" y="1491328"/>
            <a:ext cx="3312795"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048865" name="Google Shape;1167;p58"/>
          <p:cNvSpPr txBox="1">
            <a:spLocks noGrp="1"/>
          </p:cNvSpPr>
          <p:nvPr>
            <p:ph type="title"/>
          </p:nvPr>
        </p:nvSpPr>
        <p:spPr>
          <a:xfrm>
            <a:off x="4403488" y="1587662"/>
            <a:ext cx="4025400" cy="67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Improvements</a:t>
            </a:r>
          </a:p>
        </p:txBody>
      </p:sp>
      <p:sp>
        <p:nvSpPr>
          <p:cNvPr id="1048866" name="Google Shape;1168;p58"/>
          <p:cNvSpPr txBox="1">
            <a:spLocks noGrp="1"/>
          </p:cNvSpPr>
          <p:nvPr>
            <p:ph type="subTitle" idx="1"/>
          </p:nvPr>
        </p:nvSpPr>
        <p:spPr>
          <a:xfrm>
            <a:off x="4403488" y="2152432"/>
            <a:ext cx="4025400" cy="14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our consideration, to build an accurate and robust model, one needs to have larger</a:t>
            </a:r>
          </a:p>
          <a:p>
            <a:pPr marL="0" lvl="0" indent="0" algn="l" rtl="0">
              <a:spcBef>
                <a:spcPts val="0"/>
              </a:spcBef>
              <a:spcAft>
                <a:spcPts val="0"/>
              </a:spcAft>
              <a:buNone/>
            </a:pPr>
            <a:r>
              <a:rPr lang="en-GB"/>
              <a:t>datasets. Here the number of instances after cleaning the data were not sufficient enough</a:t>
            </a:r>
          </a:p>
          <a:p>
            <a:pPr marL="0" lvl="0" indent="0" algn="l" rtl="0">
              <a:spcBef>
                <a:spcPts val="0"/>
              </a:spcBef>
              <a:spcAft>
                <a:spcPts val="0"/>
              </a:spcAft>
              <a:buNone/>
            </a:pPr>
            <a:r>
              <a:rPr lang="en-GB"/>
              <a:t>to claim that this model is optimum.</a:t>
            </a:r>
          </a:p>
          <a:p>
            <a:pPr marL="0" lvl="0" indent="0" algn="l" rtl="0">
              <a:spcBef>
                <a:spcPts val="0"/>
              </a:spcBef>
              <a:spcAft>
                <a:spcPts val="0"/>
              </a:spcAft>
              <a:buNone/>
            </a:pPr>
            <a:r>
              <a:rPr lang="en-IN" altLang="en-GB"/>
              <a:t>Also, in future we are expecting to add a few more classification algorithms for a better metric comparison such as Logistic Regression, MLP, KNN, etc.</a:t>
            </a:r>
          </a:p>
        </p:txBody>
      </p:sp>
      <p:pic>
        <p:nvPicPr>
          <p:cNvPr id="2097154" name="Google Shape;1169;p58"/>
          <p:cNvPicPr preferRelativeResize="0">
            <a:picLocks noGrp="1"/>
          </p:cNvPicPr>
          <p:nvPr>
            <p:ph type="pic" idx="2"/>
          </p:nvPr>
        </p:nvPicPr>
        <p:blipFill rotWithShape="1">
          <a:blip r:embed="rId3"/>
          <a:srcRect l="19554" r="29787"/>
          <a:stretch>
            <a:fillRect/>
          </a:stretch>
        </p:blipFill>
        <p:spPr>
          <a:xfrm>
            <a:off x="715101" y="808100"/>
            <a:ext cx="3422700" cy="3800400"/>
          </a:xfrm>
          <a:prstGeom prst="round2SameRect">
            <a:avLst>
              <a:gd name="adj1" fmla="val 16667"/>
              <a:gd name="adj2" fmla="val 0"/>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3" name="Text Placeholder 3"/>
          <p:cNvSpPr>
            <a:spLocks noGrp="1"/>
          </p:cNvSpPr>
          <p:nvPr>
            <p:ph type="body" idx="1"/>
          </p:nvPr>
        </p:nvSpPr>
        <p:spPr>
          <a:xfrm>
            <a:off x="1143635" y="959485"/>
            <a:ext cx="6929755" cy="3649345"/>
          </a:xfrm>
        </p:spPr>
        <p:txBody>
          <a:bodyPr/>
          <a:lstStyle/>
          <a:p>
            <a:r>
              <a:rPr lang="en-US" dirty="0"/>
              <a:t> </a:t>
            </a:r>
            <a:r>
              <a:rPr lang="en-US" dirty="0" err="1"/>
              <a:t>Thabtah</a:t>
            </a:r>
            <a:r>
              <a:rPr lang="en-US" dirty="0"/>
              <a:t>, </a:t>
            </a:r>
            <a:r>
              <a:rPr lang="en-US" dirty="0" err="1"/>
              <a:t>Fadi</a:t>
            </a:r>
            <a:r>
              <a:rPr lang="en-US" dirty="0"/>
              <a:t>. "Machine learning in autistic spectrum disorder behavioral research: A review and ways forward. (2018) " Informatics for Health and Social Care : 1-20.</a:t>
            </a:r>
          </a:p>
          <a:p>
            <a:r>
              <a:rPr lang="en-IN" altLang="en-US" dirty="0"/>
              <a:t>Brian Godsey, Think Like a Data Scientist Manning, ISBN: 9781633430273</a:t>
            </a:r>
          </a:p>
          <a:p>
            <a:r>
              <a:rPr lang="en-IN" altLang="en-US" dirty="0"/>
              <a:t>D. </a:t>
            </a:r>
            <a:r>
              <a:rPr lang="en-IN" altLang="en-US" dirty="0" err="1"/>
              <a:t>Cielen</a:t>
            </a:r>
            <a:r>
              <a:rPr lang="en-IN" altLang="en-US" dirty="0"/>
              <a:t>, A. </a:t>
            </a:r>
            <a:r>
              <a:rPr lang="en-IN" altLang="en-US" dirty="0" err="1"/>
              <a:t>Meysman</a:t>
            </a:r>
            <a:r>
              <a:rPr lang="en-IN" altLang="en-US" dirty="0"/>
              <a:t>, M. Ali, Introducing Data Science, Manning ISBN:9781633430037</a:t>
            </a:r>
          </a:p>
          <a:p>
            <a:r>
              <a:rPr lang="en-IN" altLang="en-US" dirty="0"/>
              <a:t> G. James, D. Witten, T. Hastie, R. </a:t>
            </a:r>
            <a:r>
              <a:rPr lang="en-IN" altLang="en-US" dirty="0" err="1"/>
              <a:t>Tibshirani</a:t>
            </a:r>
            <a:r>
              <a:rPr lang="en-IN" altLang="en-US" dirty="0"/>
              <a:t>, An Introduction to Statistical Learning with Applications in R, Springer, ISBN 9781461471370</a:t>
            </a:r>
          </a:p>
          <a:p>
            <a:r>
              <a:rPr lang="en-IN" altLang="en-US" dirty="0"/>
              <a:t>Vaishali, R., and R. </a:t>
            </a:r>
            <a:r>
              <a:rPr lang="en-IN" altLang="en-US" dirty="0" err="1"/>
              <a:t>Sasikala</a:t>
            </a:r>
            <a:r>
              <a:rPr lang="en-IN" altLang="en-US" dirty="0"/>
              <a:t>. "A machine learning based approach to classify Autism with optimum behaviour sets. (2018) " International Journal of Engineering &amp; Technology</a:t>
            </a:r>
          </a:p>
          <a:p>
            <a:r>
              <a:rPr lang="en-IN" altLang="en-US" dirty="0"/>
              <a:t> </a:t>
            </a:r>
            <a:r>
              <a:rPr lang="en-IN" altLang="en-US" dirty="0" err="1"/>
              <a:t>Tabtah</a:t>
            </a:r>
            <a:r>
              <a:rPr lang="en-IN" altLang="en-US" dirty="0"/>
              <a:t>, F. (2017). Autism Spectrum Disorder Screening: Machine Learning Adaptation</a:t>
            </a:r>
          </a:p>
          <a:p>
            <a:r>
              <a:rPr lang="en-IN" altLang="en-US" dirty="0"/>
              <a:t>and DSM-5 </a:t>
            </a:r>
            <a:r>
              <a:rPr lang="en-IN" altLang="en-US" dirty="0" err="1"/>
              <a:t>Fulfillment</a:t>
            </a:r>
            <a:r>
              <a:rPr lang="en-IN" altLang="en-US" dirty="0"/>
              <a:t>. Proceedings of the 1st International Conference on Medical and Health Informatics 2017, pp.1-6. Taichung City, Taiwan, ACM.</a:t>
            </a:r>
          </a:p>
        </p:txBody>
      </p:sp>
      <p:sp>
        <p:nvSpPr>
          <p:cNvPr id="1048894" name="Title 4"/>
          <p:cNvSpPr>
            <a:spLocks noGrp="1"/>
          </p:cNvSpPr>
          <p:nvPr>
            <p:ph type="title"/>
          </p:nvPr>
        </p:nvSpPr>
        <p:spPr>
          <a:xfrm>
            <a:off x="683170" y="339420"/>
            <a:ext cx="7704000" cy="572700"/>
          </a:xfrm>
        </p:spPr>
        <p:txBody>
          <a:bodyPr/>
          <a:lstStyle/>
          <a:p>
            <a:r>
              <a:rPr lang="en-IN" altLang="en-US"/>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1048614" name="Google Shape;629;p34"/>
          <p:cNvSpPr txBox="1">
            <a:spLocks noGrp="1"/>
          </p:cNvSpPr>
          <p:nvPr>
            <p:ph type="subTitle" idx="3"/>
          </p:nvPr>
        </p:nvSpPr>
        <p:spPr>
          <a:xfrm>
            <a:off x="1917700" y="305728"/>
            <a:ext cx="2505075" cy="17670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Problem Statement</a:t>
            </a:r>
          </a:p>
        </p:txBody>
      </p:sp>
      <p:sp>
        <p:nvSpPr>
          <p:cNvPr id="1048615" name="Google Shape;631;p34"/>
          <p:cNvSpPr txBox="1">
            <a:spLocks noGrp="1"/>
          </p:cNvSpPr>
          <p:nvPr>
            <p:ph type="title" idx="2"/>
          </p:nvPr>
        </p:nvSpPr>
        <p:spPr>
          <a:xfrm>
            <a:off x="1239875" y="1405890"/>
            <a:ext cx="677825" cy="7839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p>
        </p:txBody>
      </p:sp>
      <p:sp>
        <p:nvSpPr>
          <p:cNvPr id="1048616" name="Google Shape;632;p34"/>
          <p:cNvSpPr txBox="1">
            <a:spLocks noGrp="1"/>
          </p:cNvSpPr>
          <p:nvPr>
            <p:ph type="subTitle" idx="6"/>
          </p:nvPr>
        </p:nvSpPr>
        <p:spPr>
          <a:xfrm>
            <a:off x="5318600" y="1642688"/>
            <a:ext cx="2505000" cy="3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Literature Survey</a:t>
            </a:r>
          </a:p>
        </p:txBody>
      </p:sp>
      <p:sp>
        <p:nvSpPr>
          <p:cNvPr id="1048617" name="Google Shape;633;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a:t>
            </a:r>
            <a:r>
              <a:rPr lang="en-GB">
                <a:solidFill>
                  <a:schemeClr val="accent6"/>
                </a:solidFill>
              </a:rPr>
              <a:t>contents</a:t>
            </a:r>
            <a:endParaRPr>
              <a:solidFill>
                <a:schemeClr val="accent6"/>
              </a:solidFill>
            </a:endParaRPr>
          </a:p>
        </p:txBody>
      </p:sp>
      <p:sp>
        <p:nvSpPr>
          <p:cNvPr id="1048618" name="Google Shape;635;p34"/>
          <p:cNvSpPr txBox="1">
            <a:spLocks noGrp="1"/>
          </p:cNvSpPr>
          <p:nvPr>
            <p:ph type="title" idx="4"/>
          </p:nvPr>
        </p:nvSpPr>
        <p:spPr>
          <a:xfrm>
            <a:off x="4652376" y="1419860"/>
            <a:ext cx="666383" cy="723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p>
        </p:txBody>
      </p:sp>
      <p:sp>
        <p:nvSpPr>
          <p:cNvPr id="1048619" name="Google Shape;637;p34"/>
          <p:cNvSpPr txBox="1">
            <a:spLocks noGrp="1"/>
          </p:cNvSpPr>
          <p:nvPr>
            <p:ph type="title" idx="7"/>
          </p:nvPr>
        </p:nvSpPr>
        <p:spPr>
          <a:xfrm>
            <a:off x="1208776" y="2644140"/>
            <a:ext cx="743918" cy="8102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p>
        </p:txBody>
      </p:sp>
      <p:sp>
        <p:nvSpPr>
          <p:cNvPr id="1048620" name="Google Shape;638;p34"/>
          <p:cNvSpPr txBox="1">
            <a:spLocks noGrp="1"/>
          </p:cNvSpPr>
          <p:nvPr>
            <p:ph type="subTitle" idx="9"/>
          </p:nvPr>
        </p:nvSpPr>
        <p:spPr>
          <a:xfrm>
            <a:off x="1917675" y="2860315"/>
            <a:ext cx="2505000" cy="3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Methodology</a:t>
            </a:r>
          </a:p>
        </p:txBody>
      </p:sp>
      <p:sp>
        <p:nvSpPr>
          <p:cNvPr id="1048621" name="Google Shape;639;p34"/>
          <p:cNvSpPr txBox="1">
            <a:spLocks noGrp="1"/>
          </p:cNvSpPr>
          <p:nvPr>
            <p:ph type="title" idx="13"/>
          </p:nvPr>
        </p:nvSpPr>
        <p:spPr>
          <a:xfrm>
            <a:off x="4634295" y="2691644"/>
            <a:ext cx="667684" cy="7954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4</a:t>
            </a:r>
            <a:endParaRPr lang="en-GB"/>
          </a:p>
        </p:txBody>
      </p:sp>
      <p:sp>
        <p:nvSpPr>
          <p:cNvPr id="1048622" name="Google Shape;641;p34"/>
          <p:cNvSpPr txBox="1">
            <a:spLocks noGrp="1"/>
          </p:cNvSpPr>
          <p:nvPr>
            <p:ph type="subTitle" idx="15"/>
          </p:nvPr>
        </p:nvSpPr>
        <p:spPr>
          <a:xfrm>
            <a:off x="5291930" y="2570260"/>
            <a:ext cx="2505000" cy="85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Result Analysis</a:t>
            </a:r>
            <a:r>
              <a:rPr lang="en-US" altLang="en-GB"/>
              <a:t> and Conclusions </a:t>
            </a:r>
            <a:endParaRPr lang="en-IN"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048926" name="Google Shape;1186;p61"/>
          <p:cNvSpPr txBox="1">
            <a:spLocks noGrp="1"/>
          </p:cNvSpPr>
          <p:nvPr>
            <p:ph type="title"/>
          </p:nvPr>
        </p:nvSpPr>
        <p:spPr>
          <a:xfrm>
            <a:off x="2392313" y="1383754"/>
            <a:ext cx="4448100" cy="156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Thanks…</a:t>
            </a:r>
          </a:p>
        </p:txBody>
      </p:sp>
      <p:sp>
        <p:nvSpPr>
          <p:cNvPr id="1048927" name="Google Shape;1188;p61"/>
          <p:cNvSpPr txBox="1"/>
          <p:nvPr/>
        </p:nvSpPr>
        <p:spPr>
          <a:xfrm>
            <a:off x="2347950" y="4348100"/>
            <a:ext cx="4443900" cy="26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200">
                <a:solidFill>
                  <a:schemeClr val="dk1"/>
                </a:solidFill>
                <a:latin typeface="Mulish"/>
                <a:ea typeface="Mulish"/>
                <a:cs typeface="Mulish"/>
                <a:sym typeface="Mulish"/>
              </a:rPr>
              <a:t>Please keep this slide for attribution</a:t>
            </a:r>
            <a:endParaRPr sz="1200">
              <a:solidFill>
                <a:schemeClr val="dk1"/>
              </a:solidFill>
              <a:latin typeface="Mulish"/>
              <a:ea typeface="Mulish"/>
              <a:cs typeface="Mulish"/>
              <a:sym typeface="Mulish"/>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EDF99C8-DE75-48D2-3215-BA9D20AF3465}"/>
                  </a:ext>
                </a:extLst>
              </p14:cNvPr>
              <p14:cNvContentPartPr/>
              <p14:nvPr/>
            </p14:nvContentPartPr>
            <p14:xfrm>
              <a:off x="2903231" y="3754564"/>
              <a:ext cx="1057680" cy="1057680"/>
            </p14:xfrm>
          </p:contentPart>
        </mc:Choice>
        <mc:Fallback>
          <p:pic>
            <p:nvPicPr>
              <p:cNvPr id="3" name="Ink 2">
                <a:extLst>
                  <a:ext uri="{FF2B5EF4-FFF2-40B4-BE49-F238E27FC236}">
                    <a16:creationId xmlns:a16="http://schemas.microsoft.com/office/drawing/2014/main" id="{BEDF99C8-DE75-48D2-3215-BA9D20AF3465}"/>
                  </a:ext>
                </a:extLst>
              </p:cNvPr>
              <p:cNvPicPr/>
              <p:nvPr/>
            </p:nvPicPr>
            <p:blipFill>
              <a:blip r:embed="rId4"/>
              <a:stretch>
                <a:fillRect/>
              </a:stretch>
            </p:blipFill>
            <p:spPr>
              <a:xfrm>
                <a:off x="2894591" y="3745564"/>
                <a:ext cx="1075320" cy="1075320"/>
              </a:xfrm>
              <a:prstGeom prst="rect">
                <a:avLst/>
              </a:prstGeom>
            </p:spPr>
          </p:pic>
        </mc:Fallback>
      </mc:AlternateContent>
      <p:sp>
        <p:nvSpPr>
          <p:cNvPr id="4" name="Rectangle 3">
            <a:extLst>
              <a:ext uri="{FF2B5EF4-FFF2-40B4-BE49-F238E27FC236}">
                <a16:creationId xmlns:a16="http://schemas.microsoft.com/office/drawing/2014/main" id="{C8A12683-ED9D-033D-AC12-4E2C9BA3E851}"/>
              </a:ext>
            </a:extLst>
          </p:cNvPr>
          <p:cNvSpPr/>
          <p:nvPr/>
        </p:nvSpPr>
        <p:spPr>
          <a:xfrm>
            <a:off x="2411760" y="3651870"/>
            <a:ext cx="4608512" cy="105768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1048655" name="Google Shape;646;p35"/>
          <p:cNvSpPr txBox="1">
            <a:spLocks noGrp="1"/>
          </p:cNvSpPr>
          <p:nvPr>
            <p:ph type="title"/>
          </p:nvPr>
        </p:nvSpPr>
        <p:spPr>
          <a:xfrm>
            <a:off x="1259205" y="-20320"/>
            <a:ext cx="6782435" cy="9531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sz="3600"/>
              <a:t>Problem Statement</a:t>
            </a:r>
          </a:p>
        </p:txBody>
      </p:sp>
      <p:sp>
        <p:nvSpPr>
          <p:cNvPr id="1048656" name="Google Shape;647;p35"/>
          <p:cNvSpPr txBox="1">
            <a:spLocks noGrp="1"/>
          </p:cNvSpPr>
          <p:nvPr>
            <p:ph type="subTitle" idx="1"/>
          </p:nvPr>
        </p:nvSpPr>
        <p:spPr>
          <a:xfrm>
            <a:off x="1259205" y="1247775"/>
            <a:ext cx="6688455" cy="283781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GB" sz="1400" dirty="0">
                <a:latin typeface="Quicksand SemiBold" charset="0"/>
                <a:cs typeface="Quicksand SemiBold" charset="0"/>
              </a:rPr>
              <a:t>The problem statement for Autism Spectrum Disorder (ASD) detection revolves around the increasing prevalence of ASD and the need for efficient and accurate diagnostic tools. As the number of individuals diagnosed with ASD rises, there is a growing demand for reliable methods that can aid in early and precise identification of the disorder. Traditional diagnostic approaches may have limitations, and there is a pressing need to explore advanced technologies, such as machine learning algorithms, to enhance the diagnostic process. The challenge is to develop and evaluate these algorithms, considering a comprehensive dataset of behavioral and clinical features, to determine their effectiveness in detecting ASD. The goal is to contribute to the improvement of early diagnosis, leading to timely intervention and support for individuals on the autism spectrum.</a:t>
            </a:r>
            <a:endParaRPr lang="en-IN" altLang="en-GB" sz="1400" dirty="0">
              <a:latin typeface="Quicksand SemiBold" charset="0"/>
              <a:cs typeface="Quicksand SemiBold" charset="0"/>
            </a:endParaRPr>
          </a:p>
        </p:txBody>
      </p:sp>
      <p:cxnSp>
        <p:nvCxnSpPr>
          <p:cNvPr id="3145735" name="Google Shape;648;p35"/>
          <p:cNvCxnSpPr>
            <a:cxnSpLocks/>
          </p:cNvCxnSpPr>
          <p:nvPr/>
        </p:nvCxnSpPr>
        <p:spPr>
          <a:xfrm>
            <a:off x="2411888" y="915705"/>
            <a:ext cx="4500245" cy="17145"/>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1048683" name="Google Shape;696;p37"/>
          <p:cNvSpPr txBox="1">
            <a:spLocks noGrp="1"/>
          </p:cNvSpPr>
          <p:nvPr>
            <p:ph type="title"/>
          </p:nvPr>
        </p:nvSpPr>
        <p:spPr>
          <a:xfrm>
            <a:off x="2339340" y="59055"/>
            <a:ext cx="4359910" cy="751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Literature Survey</a:t>
            </a:r>
          </a:p>
        </p:txBody>
      </p:sp>
      <p:sp>
        <p:nvSpPr>
          <p:cNvPr id="1048684" name="Google Shape;698;p37"/>
          <p:cNvSpPr txBox="1">
            <a:spLocks noGrp="1"/>
          </p:cNvSpPr>
          <p:nvPr>
            <p:ph type="subTitle" idx="1"/>
          </p:nvPr>
        </p:nvSpPr>
        <p:spPr>
          <a:xfrm>
            <a:off x="1040765" y="1059581"/>
            <a:ext cx="7062470" cy="35283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dirty="0">
                <a:latin typeface="Quicksand SemiBold" charset="0"/>
                <a:cs typeface="Quicksand SemiBold" charset="0"/>
              </a:rPr>
              <a:t>Autism Spectrum Disorder’s</a:t>
            </a:r>
            <a:r>
              <a:rPr lang="en-US" dirty="0">
                <a:latin typeface="Quicksand SemiBold" charset="0"/>
                <a:cs typeface="Quicksand SemiBold" charset="0"/>
              </a:rPr>
              <a:t> economic impact on healthcare is substantial due to rising cases and the time/cost of diagnosis. Early </a:t>
            </a:r>
            <a:r>
              <a:rPr lang="en-US" altLang="en-GB" sz="1400" dirty="0">
                <a:latin typeface="Quicksand SemiBold" charset="0"/>
                <a:cs typeface="Quicksand SemiBold" charset="0"/>
              </a:rPr>
              <a:t>Autism Spectrum Disorder</a:t>
            </a:r>
            <a:r>
              <a:rPr lang="en-US" dirty="0">
                <a:latin typeface="Quicksand SemiBold" charset="0"/>
                <a:cs typeface="Quicksand SemiBold" charset="0"/>
              </a:rPr>
              <a:t> detection is crucial, reducing long-term costs and improving patient outcomes. There's an urgent need for a quick, robust, accessible </a:t>
            </a:r>
            <a:r>
              <a:rPr lang="en-US" altLang="en-GB" sz="1400" dirty="0">
                <a:latin typeface="Quicksand SemiBold" charset="0"/>
                <a:cs typeface="Quicksand SemiBold" charset="0"/>
              </a:rPr>
              <a:t>Autism Spectrum Disorder</a:t>
            </a:r>
            <a:r>
              <a:rPr lang="en-US" dirty="0">
                <a:latin typeface="Quicksand SemiBold" charset="0"/>
                <a:cs typeface="Quicksand SemiBold" charset="0"/>
              </a:rPr>
              <a:t> screening method to predict and inform clinical diagnosis. However, challenges arise, as scarce datasets hinder thorough analysis for enhancing screening efficiency, sensitivity, and accuracy.</a:t>
            </a:r>
          </a:p>
          <a:p>
            <a:pPr marL="0" lvl="0" indent="0" algn="l" rtl="0">
              <a:spcBef>
                <a:spcPts val="0"/>
              </a:spcBef>
              <a:spcAft>
                <a:spcPts val="0"/>
              </a:spcAft>
              <a:buNone/>
            </a:pPr>
            <a:endParaRPr lang="en-US" dirty="0">
              <a:latin typeface="Quicksand SemiBold" charset="0"/>
              <a:cs typeface="Quicksand SemiBold" charset="0"/>
            </a:endParaRPr>
          </a:p>
          <a:p>
            <a:pPr marL="0" lvl="0" indent="0" algn="l" rtl="0">
              <a:spcBef>
                <a:spcPts val="0"/>
              </a:spcBef>
              <a:spcAft>
                <a:spcPts val="0"/>
              </a:spcAft>
              <a:buNone/>
            </a:pPr>
            <a:endParaRPr lang="en-US" dirty="0">
              <a:latin typeface="Quicksand SemiBold" charset="0"/>
              <a:cs typeface="Quicksand SemiBold" charset="0"/>
            </a:endParaRPr>
          </a:p>
          <a:p>
            <a:pPr marL="0" lvl="0" indent="0" algn="l" rtl="0">
              <a:spcBef>
                <a:spcPts val="0"/>
              </a:spcBef>
              <a:spcAft>
                <a:spcPts val="0"/>
              </a:spcAft>
              <a:buNone/>
            </a:pPr>
            <a:endParaRPr lang="en-US" dirty="0">
              <a:latin typeface="Quicksand SemiBold" charset="0"/>
              <a:cs typeface="Quicksand SemiBold" charset="0"/>
            </a:endParaRPr>
          </a:p>
          <a:p>
            <a:pPr marL="0" lvl="0" indent="0" algn="l" rtl="0">
              <a:spcBef>
                <a:spcPts val="0"/>
              </a:spcBef>
              <a:spcAft>
                <a:spcPts val="0"/>
              </a:spcAft>
              <a:buNone/>
            </a:pPr>
            <a:endParaRPr lang="en-US" dirty="0">
              <a:latin typeface="Quicksand SemiBold" charset="0"/>
              <a:cs typeface="Quicksand SemiBold" charset="0"/>
            </a:endParaRPr>
          </a:p>
          <a:p>
            <a:pPr marL="0" lvl="0" indent="0" algn="l" rtl="0">
              <a:spcBef>
                <a:spcPts val="0"/>
              </a:spcBef>
              <a:spcAft>
                <a:spcPts val="0"/>
              </a:spcAft>
              <a:buNone/>
            </a:pPr>
            <a:endParaRPr lang="en-US" dirty="0">
              <a:latin typeface="Quicksand SemiBold" charset="0"/>
              <a:cs typeface="Quicksand SemiBold" charset="0"/>
            </a:endParaRPr>
          </a:p>
          <a:p>
            <a:pPr marL="0" lvl="0" indent="0" algn="l" rtl="0">
              <a:spcBef>
                <a:spcPts val="0"/>
              </a:spcBef>
              <a:spcAft>
                <a:spcPts val="0"/>
              </a:spcAft>
              <a:buNone/>
            </a:pPr>
            <a:endParaRPr lang="en-GB" dirty="0">
              <a:latin typeface="Quicksand SemiBold" charset="0"/>
              <a:cs typeface="Quicksand SemiBold" charset="0"/>
            </a:endParaRPr>
          </a:p>
        </p:txBody>
      </p:sp>
      <p:cxnSp>
        <p:nvCxnSpPr>
          <p:cNvPr id="3145738" name="Google Shape;699;p37"/>
          <p:cNvCxnSpPr>
            <a:cxnSpLocks/>
          </p:cNvCxnSpPr>
          <p:nvPr/>
        </p:nvCxnSpPr>
        <p:spPr>
          <a:xfrm>
            <a:off x="2593535" y="843755"/>
            <a:ext cx="3958200"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3"/>
          <p:cNvSpPr>
            <a:spLocks noGrp="1"/>
          </p:cNvSpPr>
          <p:nvPr>
            <p:ph type="title"/>
          </p:nvPr>
        </p:nvSpPr>
        <p:spPr>
          <a:xfrm>
            <a:off x="720090" y="483518"/>
            <a:ext cx="7703820" cy="4039870"/>
          </a:xfrm>
        </p:spPr>
        <p:txBody>
          <a:bodyPr/>
          <a:lstStyle/>
          <a:p>
            <a:pPr algn="l">
              <a:lnSpc>
                <a:spcPct val="105000"/>
              </a:lnSpc>
            </a:pPr>
            <a:br>
              <a:rPr lang="en-IN" altLang="en-US" sz="1400" dirty="0"/>
            </a:br>
            <a:br>
              <a:rPr lang="en-IN" altLang="en-US" sz="1400" dirty="0"/>
            </a:br>
            <a:r>
              <a:rPr lang="en-US" altLang="en-US" sz="1400" b="1" u="sng" dirty="0"/>
              <a:t>Prediction and Analysis of Autism Spectrum Disorder Using Machine Learning Techniques (2023)</a:t>
            </a:r>
            <a:br>
              <a:rPr lang="en-IN" altLang="en-US" sz="1400" dirty="0"/>
            </a:br>
            <a:r>
              <a:rPr lang="en-IN" altLang="en-US" sz="1400" dirty="0"/>
              <a:t>	-</a:t>
            </a:r>
            <a:r>
              <a:rPr lang="pl-PL" altLang="en-US" sz="1400" dirty="0"/>
              <a:t>Muhammad Shuaib Qureshi</a:t>
            </a:r>
            <a:r>
              <a:rPr lang="en-IN" altLang="en-US" sz="1400" dirty="0"/>
              <a:t>, Muhammad Bilal Qureshi, Junaid Asghar, 	Fatima </a:t>
            </a:r>
            <a:r>
              <a:rPr lang="en-IN" altLang="en-US" sz="1400" dirty="0" err="1"/>
              <a:t>Alamand</a:t>
            </a:r>
            <a:r>
              <a:rPr lang="en-IN" altLang="en-US" sz="1400" dirty="0"/>
              <a:t> Ayman </a:t>
            </a:r>
            <a:r>
              <a:rPr lang="en-IN" altLang="en-US" sz="1400" dirty="0" err="1"/>
              <a:t>Aljarbouh</a:t>
            </a:r>
            <a:br>
              <a:rPr lang="pl-PL" altLang="en-US" sz="1400" dirty="0"/>
            </a:br>
            <a:br>
              <a:rPr lang="en-IN" altLang="en-US" sz="1400" dirty="0"/>
            </a:br>
            <a:r>
              <a:rPr lang="en-US" altLang="en-US" sz="1400" dirty="0"/>
              <a:t>This study examines autism spectrum disorder (ASD) prediction models, particularly focusing on machine learning techniques. It provides a theoretical overview, enabling new researchers to understand these models. A detailed comparison highlights architectural and implementation differences, distinguishing this analysis. The study exclusively consolidates ASD prediction techniques, offering a comprehensive coverage of state-of-the-art methods. While the current model surpasses existing methods, future investigations could explore enhancing accuracy through fuzzy logic algorithms and experimenting with additional datasets. The achieved accuracy is 89.23%</a:t>
            </a:r>
            <a:endParaRPr lang="en-IN" altLang="en-US" sz="1400" dirty="0"/>
          </a:p>
        </p:txBody>
      </p:sp>
      <p:sp>
        <p:nvSpPr>
          <p:cNvPr id="1048701" name="Google Shape;666;p36"/>
          <p:cNvSpPr/>
          <p:nvPr/>
        </p:nvSpPr>
        <p:spPr>
          <a:xfrm>
            <a:off x="4211985" y="3400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40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3"/>
          <p:cNvSpPr>
            <a:spLocks noGrp="1"/>
          </p:cNvSpPr>
          <p:nvPr>
            <p:ph type="title"/>
          </p:nvPr>
        </p:nvSpPr>
        <p:spPr>
          <a:xfrm>
            <a:off x="720090" y="483518"/>
            <a:ext cx="7703820" cy="4039870"/>
          </a:xfrm>
        </p:spPr>
        <p:txBody>
          <a:bodyPr/>
          <a:lstStyle/>
          <a:p>
            <a:pPr algn="l">
              <a:lnSpc>
                <a:spcPct val="105000"/>
              </a:lnSpc>
            </a:pPr>
            <a:br>
              <a:rPr lang="en-IN" altLang="en-US" sz="1400" dirty="0"/>
            </a:br>
            <a:br>
              <a:rPr lang="en-IN" altLang="en-US" sz="1400" dirty="0"/>
            </a:br>
            <a:r>
              <a:rPr lang="en-US" altLang="en-US" sz="1400" b="1" u="sng" dirty="0"/>
              <a:t>Analysis and Detection of Autism Spectrum Disorder </a:t>
            </a:r>
            <a:r>
              <a:rPr lang="en-US" altLang="en-US" sz="1400" b="1" u="sng" dirty="0" err="1"/>
              <a:t>UsingMachine</a:t>
            </a:r>
            <a:r>
              <a:rPr lang="en-US" altLang="en-US" sz="1400" b="1" u="sng" dirty="0"/>
              <a:t> Learning Techniques (2019)</a:t>
            </a:r>
            <a:br>
              <a:rPr lang="en-IN" altLang="en-US" sz="1400" dirty="0"/>
            </a:br>
            <a:r>
              <a:rPr lang="en-IN" altLang="en-US" sz="1400" dirty="0"/>
              <a:t>	-</a:t>
            </a:r>
            <a:r>
              <a:rPr lang="pl-PL" altLang="en-US" sz="1400" dirty="0"/>
              <a:t>Suman Ra</a:t>
            </a:r>
            <a:r>
              <a:rPr lang="en-IN" altLang="en-US" sz="1400" dirty="0"/>
              <a:t>J </a:t>
            </a:r>
            <a:r>
              <a:rPr lang="pl-PL" altLang="en-US" sz="1400" dirty="0"/>
              <a:t>,Sarfaraz Masood</a:t>
            </a:r>
            <a:br>
              <a:rPr lang="en-IN" altLang="en-US" sz="1400" dirty="0"/>
            </a:br>
            <a:r>
              <a:rPr lang="en-US" altLang="en-US" sz="1400" dirty="0"/>
              <a:t>In this work, detection of Autism Spectrum Disorder was attempted using various machine learning and deep learning techniques. Various performance evaluation metrics were used to analyze the performance of the models implemented for ASD detection on non-clinical dataset from three sets of age groups viz. Child, Adolescents and the Adult. When comparing the result with another recent study on this problem got a better result of the CNN classifier instead of SVM with including all its features attributes after handling missing values. In this work after handling missing value, both the SVM and CNN based models show the same accuracy of prediction of about 98.30 % for ASD Child dataset. These results strongly suggest that a CNN based model can be implemented for detection of Autism Spectrum Disorder instead of the other conventional machine learning classifier suggested in earlier researches.</a:t>
            </a:r>
            <a:endParaRPr lang="en-IN" altLang="en-US" sz="1400" dirty="0"/>
          </a:p>
        </p:txBody>
      </p:sp>
      <p:sp>
        <p:nvSpPr>
          <p:cNvPr id="1048701" name="Google Shape;666;p36"/>
          <p:cNvSpPr/>
          <p:nvPr/>
        </p:nvSpPr>
        <p:spPr>
          <a:xfrm>
            <a:off x="4211985" y="3400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t>2</a:t>
            </a:r>
          </a:p>
        </p:txBody>
      </p:sp>
    </p:spTree>
    <p:extLst>
      <p:ext uri="{BB962C8B-B14F-4D97-AF65-F5344CB8AC3E}">
        <p14:creationId xmlns:p14="http://schemas.microsoft.com/office/powerpoint/2010/main" val="21245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3"/>
          <p:cNvSpPr>
            <a:spLocks noGrp="1"/>
          </p:cNvSpPr>
          <p:nvPr>
            <p:ph type="title"/>
          </p:nvPr>
        </p:nvSpPr>
        <p:spPr>
          <a:xfrm>
            <a:off x="720090" y="483518"/>
            <a:ext cx="7703820" cy="4039870"/>
          </a:xfrm>
        </p:spPr>
        <p:txBody>
          <a:bodyPr/>
          <a:lstStyle/>
          <a:p>
            <a:pPr algn="l">
              <a:lnSpc>
                <a:spcPct val="105000"/>
              </a:lnSpc>
            </a:pPr>
            <a:br>
              <a:rPr lang="en-IN" altLang="en-US" sz="1400" dirty="0"/>
            </a:br>
            <a:br>
              <a:rPr lang="en-IN" altLang="en-US" sz="1400" dirty="0"/>
            </a:br>
            <a:r>
              <a:rPr lang="en-US" altLang="en-US" sz="1400" b="1" u="sng" dirty="0"/>
              <a:t>Automated Detection of Autism Spectrum Disorder Using a Convolutional Neural Network (2020)</a:t>
            </a:r>
            <a:br>
              <a:rPr lang="en-IN" altLang="en-US" sz="1400" dirty="0"/>
            </a:br>
            <a:r>
              <a:rPr lang="en-IN" altLang="en-US" sz="1400" dirty="0"/>
              <a:t>	-</a:t>
            </a:r>
            <a:r>
              <a:rPr lang="en-IN" altLang="en-US" sz="1400" dirty="0" err="1"/>
              <a:t>Soorena</a:t>
            </a:r>
            <a:r>
              <a:rPr lang="en-IN" altLang="en-US" sz="1400" dirty="0"/>
              <a:t> </a:t>
            </a:r>
            <a:r>
              <a:rPr lang="en-IN" altLang="en-US" sz="1400" dirty="0" err="1"/>
              <a:t>Salari</a:t>
            </a:r>
            <a:r>
              <a:rPr lang="en-IN" altLang="en-US" sz="1400" dirty="0"/>
              <a:t>, Vahid </a:t>
            </a:r>
            <a:r>
              <a:rPr lang="en-IN" altLang="en-US" sz="1400" dirty="0" err="1"/>
              <a:t>Salari</a:t>
            </a:r>
            <a:r>
              <a:rPr lang="en-IN" altLang="en-US" sz="1400" dirty="0"/>
              <a:t>, Moloud Abdar, U. </a:t>
            </a:r>
            <a:r>
              <a:rPr lang="en-IN" altLang="en-US" sz="1400" dirty="0" err="1"/>
              <a:t>RaJendra</a:t>
            </a:r>
            <a:r>
              <a:rPr lang="en-IN" altLang="en-US" sz="1400" dirty="0"/>
              <a:t> Acharya</a:t>
            </a:r>
            <a:br>
              <a:rPr lang="en-IN" altLang="en-US" sz="1400" dirty="0"/>
            </a:br>
            <a:br>
              <a:rPr lang="en-US" altLang="en-US" sz="1400" dirty="0"/>
            </a:br>
            <a:r>
              <a:rPr lang="en-US" altLang="en-US" sz="1400" dirty="0"/>
              <a:t>In this study, they introduced a CNN architecture for identifying and classifying ASD patients and control subjects, achieving a superior accuracy of 70.2% on the preprocessed ABIDE I dataset. Their model outperformed existing methods with fewer parameters (4,398,802) compared to previous large-scale models. Notably, the CNN demonstrated better efficiency and reduced training time. They have also analyzed connectivity matrices, representing brain region correlations.</a:t>
            </a:r>
            <a:endParaRPr lang="en-IN" altLang="en-US" sz="1400" dirty="0"/>
          </a:p>
        </p:txBody>
      </p:sp>
      <p:sp>
        <p:nvSpPr>
          <p:cNvPr id="1048701" name="Google Shape;666;p36"/>
          <p:cNvSpPr/>
          <p:nvPr/>
        </p:nvSpPr>
        <p:spPr>
          <a:xfrm>
            <a:off x="4211985" y="3400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t>3</a:t>
            </a:r>
          </a:p>
        </p:txBody>
      </p:sp>
    </p:spTree>
    <p:extLst>
      <p:ext uri="{BB962C8B-B14F-4D97-AF65-F5344CB8AC3E}">
        <p14:creationId xmlns:p14="http://schemas.microsoft.com/office/powerpoint/2010/main" val="16290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048714" name="Google Shape;732;p39"/>
          <p:cNvSpPr txBox="1">
            <a:spLocks noGrp="1"/>
          </p:cNvSpPr>
          <p:nvPr>
            <p:ph type="title"/>
          </p:nvPr>
        </p:nvSpPr>
        <p:spPr>
          <a:xfrm>
            <a:off x="1115695" y="627380"/>
            <a:ext cx="6576060" cy="80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sz="3600"/>
              <a:t>Dataset</a:t>
            </a:r>
          </a:p>
        </p:txBody>
      </p:sp>
      <p:sp>
        <p:nvSpPr>
          <p:cNvPr id="1048715" name="Google Shape;733;p39"/>
          <p:cNvSpPr txBox="1">
            <a:spLocks noGrp="1"/>
          </p:cNvSpPr>
          <p:nvPr>
            <p:ph type="subTitle" idx="1"/>
          </p:nvPr>
        </p:nvSpPr>
        <p:spPr>
          <a:xfrm>
            <a:off x="1283970" y="1610995"/>
            <a:ext cx="6576060" cy="22053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a:latin typeface="Quicksand SemiBold" charset="0"/>
                <a:cs typeface="Quicksand SemiBold" charset="0"/>
              </a:rPr>
              <a:t>We'll be using the "Autistic Spectrum Disorder Screening Data for Adult" public dataset from the UCI repository. The datset was donated by Prof. Fadi Thabtah, after being published in the article "Autism Spectrum Disorder Screening: Machine Learning Adaptation and DSM-5 Fulfillment"</a:t>
            </a:r>
            <a:r>
              <a:rPr lang="en-IN" altLang="en-GB" sz="1400">
                <a:latin typeface="Quicksand SemiBold" charset="0"/>
                <a:cs typeface="Quicksand SemiBold" charset="0"/>
              </a:rPr>
              <a:t>.</a:t>
            </a:r>
          </a:p>
          <a:p>
            <a:pPr marL="0" lvl="0" indent="0" algn="just" rtl="0">
              <a:spcBef>
                <a:spcPts val="0"/>
              </a:spcBef>
              <a:spcAft>
                <a:spcPts val="0"/>
              </a:spcAft>
              <a:buNone/>
            </a:pPr>
            <a:r>
              <a:rPr lang="en-IN" altLang="en-GB" sz="1400">
                <a:latin typeface="Quicksand SemiBold" charset="0"/>
                <a:cs typeface="Quicksand SemiBold" charset="0"/>
              </a:rPr>
              <a:t>Our data set involves ten behavioral features (AQ-10-Adult) (binary data) and ten individual characteristics such as Gender, Ethnicity and Age (categorical data), and we would like to be able to identify the most influential autistic traits. This algorithm can prove to be invaluable by helping to identify individuals who have high chance to be diagnosed with ASD and provide them with relevant treatment, therapy and counseling in a time sensitive fashion.</a:t>
            </a:r>
          </a:p>
        </p:txBody>
      </p:sp>
      <p:cxnSp>
        <p:nvCxnSpPr>
          <p:cNvPr id="3145745" name="Google Shape;734;p39"/>
          <p:cNvCxnSpPr>
            <a:cxnSpLocks/>
          </p:cNvCxnSpPr>
          <p:nvPr/>
        </p:nvCxnSpPr>
        <p:spPr>
          <a:xfrm>
            <a:off x="3275845" y="1420040"/>
            <a:ext cx="2304415" cy="0"/>
          </a:xfrm>
          <a:prstGeom prst="straightConnector1">
            <a:avLst/>
          </a:prstGeom>
          <a:noFill/>
          <a:ln w="9525" cap="flat" cmpd="sng">
            <a:solidFill>
              <a:schemeClr val="lt2"/>
            </a:solidFill>
            <a:prstDash val="solid"/>
            <a:round/>
            <a:headEnd type="diamond" w="med" len="med"/>
            <a:tailEnd type="diamond"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Placeholder 3"/>
          <p:cNvPicPr>
            <a:picLocks noGrp="1" noChangeAspect="1"/>
          </p:cNvPicPr>
          <p:nvPr>
            <p:ph type="pic" idx="2"/>
          </p:nvPr>
        </p:nvPicPr>
        <p:blipFill>
          <a:blip r:embed="rId2"/>
          <a:srcRect b="4156"/>
          <a:stretch>
            <a:fillRect/>
          </a:stretch>
        </p:blipFill>
        <p:spPr>
          <a:xfrm>
            <a:off x="323215" y="843915"/>
            <a:ext cx="8446135" cy="3509645"/>
          </a:xfrm>
          <a:prstGeom prst="rect">
            <a:avLst/>
          </a:prstGeom>
        </p:spPr>
      </p:pic>
    </p:spTree>
  </p:cSld>
  <p:clrMapOvr>
    <a:masterClrMapping/>
  </p:clrMapOvr>
</p:sld>
</file>

<file path=ppt/theme/theme1.xml><?xml version="1.0" encoding="utf-8"?>
<a:theme xmlns:a="http://schemas.openxmlformats.org/drawingml/2006/main" name="Autism Spectrum Disorder Thermoregulation Breakthrough by Slidesgo">
  <a:themeElements>
    <a:clrScheme name="Simple Light">
      <a:dk1>
        <a:srgbClr val="6D635B"/>
      </a:dk1>
      <a:lt1>
        <a:srgbClr val="FFFEF5"/>
      </a:lt1>
      <a:dk2>
        <a:srgbClr val="535353"/>
      </a:dk2>
      <a:lt2>
        <a:srgbClr val="E5BFBC"/>
      </a:lt2>
      <a:accent1>
        <a:srgbClr val="FFFFFF"/>
      </a:accent1>
      <a:accent2>
        <a:srgbClr val="929292"/>
      </a:accent2>
      <a:accent3>
        <a:srgbClr val="789BC5"/>
      </a:accent3>
      <a:accent4>
        <a:srgbClr val="83A6A7"/>
      </a:accent4>
      <a:accent5>
        <a:srgbClr val="B0BF74"/>
      </a:accent5>
      <a:accent6>
        <a:srgbClr val="DDB763"/>
      </a:accent6>
      <a:hlink>
        <a:srgbClr val="6D63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2041</Words>
  <Application>Microsoft Office PowerPoint</Application>
  <PresentationFormat>On-screen Show (16:9)</PresentationFormat>
  <Paragraphs>103</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Bebas Neue</vt:lpstr>
      <vt:lpstr>Quicksand SemiBold</vt:lpstr>
      <vt:lpstr>Quicksand</vt:lpstr>
      <vt:lpstr>Mulish</vt:lpstr>
      <vt:lpstr>Arial</vt:lpstr>
      <vt:lpstr>Autism Spectrum Disorder Thermoregulation Breakthrough by Slidesgo</vt:lpstr>
      <vt:lpstr>Autism Detection in Adults PROJECT WORK</vt:lpstr>
      <vt:lpstr>1</vt:lpstr>
      <vt:lpstr>Problem Statement</vt:lpstr>
      <vt:lpstr>Literature Survey</vt:lpstr>
      <vt:lpstr>  Prediction and Analysis of Autism Spectrum Disorder Using Machine Learning Techniques (2023)  -Muhammad Shuaib Qureshi, Muhammad Bilal Qureshi, Junaid Asghar,  Fatima Alamand Ayman Aljarbouh  This study examines autism spectrum disorder (ASD) prediction models, particularly focusing on machine learning techniques. It provides a theoretical overview, enabling new researchers to understand these models. A detailed comparison highlights architectural and implementation differences, distinguishing this analysis. The study exclusively consolidates ASD prediction techniques, offering a comprehensive coverage of state-of-the-art methods. While the current model surpasses existing methods, future investigations could explore enhancing accuracy through fuzzy logic algorithms and experimenting with additional datasets. The achieved accuracy is 89.23%</vt:lpstr>
      <vt:lpstr>  Analysis and Detection of Autism Spectrum Disorder UsingMachine Learning Techniques (2019)  -Suman RaJ ,Sarfaraz Masood In this work, detection of Autism Spectrum Disorder was attempted using various machine learning and deep learning techniques. Various performance evaluation metrics were used to analyze the performance of the models implemented for ASD detection on non-clinical dataset from three sets of age groups viz. Child, Adolescents and the Adult. When comparing the result with another recent study on this problem got a better result of the CNN classifier instead of SVM with including all its features attributes after handling missing values. In this work after handling missing value, both the SVM and CNN based models show the same accuracy of prediction of about 98.30 % for ASD Child dataset. These results strongly suggest that a CNN based model can be implemented for detection of Autism Spectrum Disorder instead of the other conventional machine learning classifier suggested in earlier researches.</vt:lpstr>
      <vt:lpstr>  Automated Detection of Autism Spectrum Disorder Using a Convolutional Neural Network (2020)  -Soorena Salari, Vahid Salari, Moloud Abdar, U. RaJendra Acharya  In this study, they introduced a CNN architecture for identifying and classifying ASD patients and control subjects, achieving a superior accuracy of 70.2% on the preprocessed ABIDE I dataset. Their model outperformed existing methods with fewer parameters (4,398,802) compared to previous large-scale models. Notably, the CNN demonstrated better efficiency and reduced training time. They have also analyzed connectivity matrices, representing brain region correlations.</vt:lpstr>
      <vt:lpstr>Dataset</vt:lpstr>
      <vt:lpstr>PowerPoint Presentation</vt:lpstr>
      <vt:lpstr>Methodology</vt:lpstr>
      <vt:lpstr>Dataset Info:      1. Original dataset: 200 instances, 13 attributes (including class variable).      2. Attributes: Categorical, continuous, and binary. Preprocessing Steps:      1. Identified Issues: Detected non-contributing and categorical attributes.      2. Data Cleaning: Removed 'Case-No,' 'Who completed the test,' and 'Qchat-1-0-       Score.' Handling Categorical Values:     1. Label Encoding: Applied to four features with 2 classes each.     2. Binary Features: Used binary label encoding.     3. Multiclass Feature: Applied One-Hot Encoding to 'Ethnicity' (11 classes). Purpose of Preprocessing:     1. To make the data suitable for machine learning models by cleaning and        transforming it.     2. Enhance model training and analysis by addressing noise and irrelevant attributes.</vt:lpstr>
      <vt:lpstr>Employ feature engineering</vt:lpstr>
      <vt:lpstr>Employ feature engineering</vt:lpstr>
      <vt:lpstr>Employ feature engineering</vt:lpstr>
      <vt:lpstr>Employ feature engineering</vt:lpstr>
      <vt:lpstr>Results analysis</vt:lpstr>
      <vt:lpstr>Conclusions</vt:lpstr>
      <vt:lpstr>Improvements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Detection in Adults Project Work</dc:title>
  <dc:creator>CPH2487</dc:creator>
  <cp:lastModifiedBy>Prachi Nagdeve</cp:lastModifiedBy>
  <cp:revision>1</cp:revision>
  <dcterms:created xsi:type="dcterms:W3CDTF">2023-09-25T09:33:30Z</dcterms:created>
  <dcterms:modified xsi:type="dcterms:W3CDTF">2023-11-27T14:22:03Z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9DD19ECC7F7E4DB298CE40607D9642EC_12</vt:lpwstr>
  </property>
  <property fmtid="{D5CDD505-2E9C-101B-9397-08002B2CF9AE}" pid="3" name="KSOProductBuildVer">
    <vt:lpwstr>1033-12.2.0.13215</vt:lpwstr>
  </property>
</Properties>
</file>