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70"/>
    <p:restoredTop sz="86395"/>
  </p:normalViewPr>
  <p:slideViewPr>
    <p:cSldViewPr snapToGrid="0">
      <p:cViewPr varScale="1">
        <p:scale>
          <a:sx n="110" d="100"/>
          <a:sy n="110" d="100"/>
        </p:scale>
        <p:origin x="1768" y="1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42E7B-EE4A-F645-824B-D34E41BD48C6}" type="datetimeFigureOut">
              <a:rPr lang="en-GE" smtClean="0"/>
              <a:t>04.10.23</a:t>
            </a:fld>
            <a:endParaRPr lang="en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7EA33-9A4A-FD49-84B0-BB2E6CAC7571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989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1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03328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2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4856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3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427370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4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13644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5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81330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6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6320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EA33-9A4A-FD49-84B0-BB2E6CAC7571}" type="slidenum">
              <a:rPr lang="en-GE" smtClean="0"/>
              <a:t>7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416605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5469-567D-5FDD-1A1D-508EB9406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F7EE8-18D7-CDC2-3278-37439BD4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E58E-F831-6633-AE89-CF214EDE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9CBD-5EF4-2C40-B7A1-16F45C6B4AD9}" type="datetime1">
              <a:rPr lang="en-US" smtClean="0"/>
              <a:t>10/4/23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A70A-43FB-D4D7-030D-DE22E828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6427-98D1-F903-95A3-A98103A2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07433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91C6-F326-DB94-1A2B-D87AEEC8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A1DFC-E02B-7022-4F46-961BC762B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C7CC-66BA-40E8-3BD4-26078E36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61EF-AAFD-4E40-8811-F4527280C681}" type="datetime1">
              <a:rPr lang="en-US" smtClean="0"/>
              <a:t>10/4/23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0FA8-DCC4-DFF8-51A1-80F3796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8F65-0A77-46C7-BD79-FB211614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71712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A35DE-039C-E21F-2478-300220B9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7FE97-FDCF-DB9B-0EB7-9B7A4322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5082-1D03-5F51-10F9-EEC4302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5A1-A7E3-FA4D-8B45-C92D2CD9257C}" type="datetime1">
              <a:rPr lang="en-US" smtClean="0"/>
              <a:t>10/4/23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27D3-AE85-AE60-B335-BD00293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C0AC-F032-F0B7-CF26-DBFAEAE6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6200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F963-7540-71AE-517F-6718E5C9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C9CA-44A0-FD84-9B4C-B64D0305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9A36-CE12-4B9F-4DF1-7B3C1713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3ED9-507D-0D4F-B1C2-9DDC5BF1A612}" type="datetime1">
              <a:rPr lang="en-US" smtClean="0"/>
              <a:t>10/4/23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6B70-0404-CF75-7898-1849E6D6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7BD-147B-10C1-D994-FC741CA0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415292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3E87-8BD8-2285-7A93-FEED313F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A24D-CFB6-5852-2BFB-3C37CF25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911D-31F9-0B5B-AA10-6743AA20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41C6-C202-5442-8044-C12F1E5AC5DA}" type="datetime1">
              <a:rPr lang="en-US" smtClean="0"/>
              <a:t>10/4/23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94A4-4F4C-89C3-8F40-FBB1F267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D3D3-1324-CD32-7E16-77C83D6A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8884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29F6-F105-A679-E4AE-9CA68FB9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43FB-0B50-3F09-49FF-FC7BB73C7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A6EF-F90A-004A-C21B-E8CB33482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2048C-C22D-7470-00D1-ABD015D5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2980-852A-F948-A11C-FC357B63CC64}" type="datetime1">
              <a:rPr lang="en-US" smtClean="0"/>
              <a:t>10/4/23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2746-5EE5-440B-DE21-D055B6BB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986AA-6806-7EF1-4DD2-4B8370BF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6486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176F-6FA3-E692-9DBA-A6677B6E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BABB-5911-68D1-FA84-493819E7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71666-B847-EC65-4054-40A7BCEB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92804-E7AA-7E38-575B-35FD75FC1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ED847-D463-5DED-95A5-83AE378A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884A3-52E5-FD48-6066-6F518548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7753-742D-A542-9DB6-E8B2E5FDA11A}" type="datetime1">
              <a:rPr lang="en-US" smtClean="0"/>
              <a:t>10/4/23</a:t>
            </a:fld>
            <a:endParaRPr lang="en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E2F40-5862-E6D0-1105-DF6143AF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3BB7C-3B3A-8916-2D4B-29AD027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0116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B739-76B0-EC4E-8A00-35F698D2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633A8-2CE4-0542-A4D6-1A8C35C1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EDF7-9947-FC44-92D9-E51EC9FD4C1A}" type="datetime1">
              <a:rPr lang="en-US" smtClean="0"/>
              <a:t>10/4/23</a:t>
            </a:fld>
            <a:endParaRPr lang="en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9565B-037B-9B51-D7F3-848DCB1D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B7CAD-B7E2-5BED-6DD9-F65CE572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0844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14E85-ECBF-4C99-3A46-4AB7ACB4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F02D-315F-5A49-BE72-9BB6DCA20F19}" type="datetime1">
              <a:rPr lang="en-US" smtClean="0"/>
              <a:t>10/4/23</a:t>
            </a:fld>
            <a:endParaRPr lang="en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9758-3077-5906-899F-184A4553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DD5AB-15DB-8EBA-A253-EFCDDA82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67676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9F01-AECE-6F94-8305-89B4B674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603A-6DE6-B66C-63F2-7CC937A2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AD0B-EB87-7C96-F1E1-9523B715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EE36F-9AB2-2871-DACD-29D6C79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DD7E-7E3C-454E-B881-A02DB50DEEEF}" type="datetime1">
              <a:rPr lang="en-US" smtClean="0"/>
              <a:t>10/4/23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6887-E8F7-5726-2D57-0932E6B1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AD3B1-97DB-0337-A135-FD0D47A8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92775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FE36-0B75-475B-6890-D2470075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9822-001A-12EA-482E-C2F139337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D9CE-2830-C919-AE4E-599409DC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30A4-FCD7-F4BB-A786-4448D65F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8C0-FF5C-7F41-82A6-16C2D92299A9}" type="datetime1">
              <a:rPr lang="en-US" smtClean="0"/>
              <a:t>10/4/23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9DC2-BC7A-953D-2B2C-8F9D83D7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CDD3-7732-69FF-65CE-494ABB2D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8837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522A2-C7E8-A1C0-D8CB-53B1EB23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363-FEDA-B4D8-646A-322D6B14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21A0-46E4-9E5F-4AE8-EE179ACEF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2C67-4122-4C4E-A5B5-75BD825D4E01}" type="datetime1">
              <a:rPr lang="en-US" smtClean="0"/>
              <a:t>10/4/23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AE15-6C35-2582-E4FA-363DFC4E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B8A0-9F9B-27DA-A837-65CACEC74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3728-6AAF-6C42-BE5C-F677F45B5709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01211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analytics.io/data-playground?page=6&amp;pageSize=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achi-Shah1002/Project_3" TargetMode="External"/><Relationship Id="rId5" Type="http://schemas.openxmlformats.org/officeDocument/2006/relationships/hyperlink" Target="https://www.openstreetmap.org/#map=3/71.34/-96.82" TargetMode="External"/><Relationship Id="rId4" Type="http://schemas.openxmlformats.org/officeDocument/2006/relationships/hyperlink" Target="https://leafletjs.com/plugi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Accident analysis for NYC</a:t>
            </a:r>
            <a:endParaRPr lang="en-G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1</a:t>
            </a:fld>
            <a:endParaRPr lang="en-G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2204D-8FD3-5B6A-A0C3-2B91C793B165}"/>
              </a:ext>
            </a:extLst>
          </p:cNvPr>
          <p:cNvSpPr txBox="1"/>
          <p:nvPr/>
        </p:nvSpPr>
        <p:spPr>
          <a:xfrm>
            <a:off x="142906" y="4964"/>
            <a:ext cx="9982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E" sz="4400" dirty="0"/>
              <a:t>Analysis of Traffic Accidents  </a:t>
            </a:r>
          </a:p>
          <a:p>
            <a:r>
              <a:rPr lang="en-GB" sz="4400" dirty="0"/>
              <a:t>I</a:t>
            </a:r>
            <a:r>
              <a:rPr lang="en-GE" sz="4400" dirty="0"/>
              <a:t>n New York City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330152-8B94-445E-29C4-D244F1F7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30" y="1701581"/>
            <a:ext cx="7056964" cy="3704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C20F0F-7D55-B0EF-6BD1-B9C9C2946F66}"/>
              </a:ext>
            </a:extLst>
          </p:cNvPr>
          <p:cNvSpPr txBox="1"/>
          <p:nvPr/>
        </p:nvSpPr>
        <p:spPr>
          <a:xfrm>
            <a:off x="142906" y="5580606"/>
            <a:ext cx="2648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i="1" dirty="0"/>
              <a:t>Authors: </a:t>
            </a:r>
            <a:r>
              <a:rPr lang="en-GE" b="1" dirty="0"/>
              <a:t>Joseph Olaniyan</a:t>
            </a:r>
          </a:p>
          <a:p>
            <a:r>
              <a:rPr lang="en-GE" b="1" dirty="0"/>
              <a:t>                Prachi Shah</a:t>
            </a:r>
          </a:p>
          <a:p>
            <a:r>
              <a:rPr lang="en-GE" b="1" dirty="0"/>
              <a:t>                Levan Getia</a:t>
            </a:r>
          </a:p>
          <a:p>
            <a:r>
              <a:rPr lang="en-GE" b="1" dirty="0"/>
              <a:t>                Angelo Hovarth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A4B6A-C50C-2A7C-0BC4-9E06E19ABCE2}"/>
              </a:ext>
            </a:extLst>
          </p:cNvPr>
          <p:cNvSpPr txBox="1"/>
          <p:nvPr/>
        </p:nvSpPr>
        <p:spPr>
          <a:xfrm>
            <a:off x="66801" y="3200090"/>
            <a:ext cx="5001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Modelling data for all collisions to understand </a:t>
            </a:r>
          </a:p>
          <a:p>
            <a:r>
              <a:rPr lang="en-US" sz="2000" dirty="0"/>
              <a:t>any patterns or consistencies</a:t>
            </a:r>
            <a:endParaRPr lang="en-GE" sz="2000" dirty="0"/>
          </a:p>
        </p:txBody>
      </p:sp>
    </p:spTree>
    <p:extLst>
      <p:ext uri="{BB962C8B-B14F-4D97-AF65-F5344CB8AC3E}">
        <p14:creationId xmlns:p14="http://schemas.microsoft.com/office/powerpoint/2010/main" val="258541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2</a:t>
            </a:fld>
            <a:endParaRPr lang="en-G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4E1133-BD23-E019-0822-0ADD6E5155A3}"/>
              </a:ext>
            </a:extLst>
          </p:cNvPr>
          <p:cNvCxnSpPr/>
          <p:nvPr/>
        </p:nvCxnSpPr>
        <p:spPr>
          <a:xfrm>
            <a:off x="0" y="7784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385D47-ACC8-B8FD-263F-5CA3F43224A2}"/>
              </a:ext>
            </a:extLst>
          </p:cNvPr>
          <p:cNvSpPr txBox="1"/>
          <p:nvPr/>
        </p:nvSpPr>
        <p:spPr>
          <a:xfrm>
            <a:off x="0" y="46851"/>
            <a:ext cx="251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36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8133E-C350-7192-4E93-472EE773E475}"/>
              </a:ext>
            </a:extLst>
          </p:cNvPr>
          <p:cNvSpPr txBox="1"/>
          <p:nvPr/>
        </p:nvSpPr>
        <p:spPr>
          <a:xfrm>
            <a:off x="234778" y="1075527"/>
            <a:ext cx="65393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u="sng" dirty="0"/>
              <a:t>General NYC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New York city is home to 8.5 million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In 2022, there were around 100,50</a:t>
            </a:r>
            <a:r>
              <a:rPr lang="en-GE" i="1" dirty="0"/>
              <a:t>8 </a:t>
            </a:r>
            <a:r>
              <a:rPr lang="en-GE" dirty="0"/>
              <a:t>total traffic accidents in 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This breaks down to about roughly 625 accidents per day </a:t>
            </a:r>
          </a:p>
          <a:p>
            <a:endParaRPr lang="en-GE" dirty="0"/>
          </a:p>
          <a:p>
            <a:endParaRPr lang="en-GE" dirty="0"/>
          </a:p>
          <a:p>
            <a:endParaRPr lang="en-GE" dirty="0"/>
          </a:p>
          <a:p>
            <a:r>
              <a:rPr lang="en-GE" b="1" u="sng" dirty="0"/>
              <a:t>Reasons for choosing NYC as a model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NYC is a very traffic accident prone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It has vast data of accidents that </a:t>
            </a:r>
            <a:r>
              <a:rPr lang="en-GB" dirty="0"/>
              <a:t>ca</a:t>
            </a:r>
            <a:r>
              <a:rPr lang="en-GE" dirty="0"/>
              <a:t>n be analyzed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38% of all traffic accidents in NYC end with fatality or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dirty="0"/>
          </a:p>
          <a:p>
            <a:endParaRPr lang="en-GE" dirty="0"/>
          </a:p>
          <a:p>
            <a:endParaRPr lang="en-G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090E95-181A-0972-F637-D8FFFE4F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87" y="1061480"/>
            <a:ext cx="2954613" cy="43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4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3</a:t>
            </a:fld>
            <a:endParaRPr lang="en-G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4E1133-BD23-E019-0822-0ADD6E5155A3}"/>
              </a:ext>
            </a:extLst>
          </p:cNvPr>
          <p:cNvCxnSpPr/>
          <p:nvPr/>
        </p:nvCxnSpPr>
        <p:spPr>
          <a:xfrm>
            <a:off x="0" y="7784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385D47-ACC8-B8FD-263F-5CA3F43224A2}"/>
              </a:ext>
            </a:extLst>
          </p:cNvPr>
          <p:cNvSpPr txBox="1"/>
          <p:nvPr/>
        </p:nvSpPr>
        <p:spPr>
          <a:xfrm>
            <a:off x="0" y="46851"/>
            <a:ext cx="299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3600" dirty="0"/>
              <a:t>Project Outline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8133E-C350-7192-4E93-472EE773E475}"/>
              </a:ext>
            </a:extLst>
          </p:cNvPr>
          <p:cNvSpPr txBox="1"/>
          <p:nvPr/>
        </p:nvSpPr>
        <p:spPr>
          <a:xfrm>
            <a:off x="234778" y="1075527"/>
            <a:ext cx="723807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u="sng" dirty="0"/>
              <a:t>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Firstly, data is obtained from CSV file, which contains accident entries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Afterwards it is cleaned using jupyter notebook and loaded to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Afterwards API is set up to access data through server</a:t>
            </a:r>
          </a:p>
          <a:p>
            <a:endParaRPr lang="en-GE" dirty="0"/>
          </a:p>
          <a:p>
            <a:endParaRPr lang="en-GE" dirty="0"/>
          </a:p>
          <a:p>
            <a:endParaRPr lang="en-GE" dirty="0"/>
          </a:p>
          <a:p>
            <a:r>
              <a:rPr lang="en-GE" b="1" u="sng" dirty="0"/>
              <a:t>Modelling and Analysis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Analysis is mainly performed through javascript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developed webpage which will serve as a main project host</a:t>
            </a:r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Our project performs analysis of whole data and models patters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Mainly, our goal was to capture vehicles that are most susceptible </a:t>
            </a:r>
          </a:p>
          <a:p>
            <a:r>
              <a:rPr lang="en-GE" dirty="0"/>
              <a:t>      to accidents and what regions of NYC, or also what time of day is the</a:t>
            </a:r>
          </a:p>
          <a:p>
            <a:r>
              <a:rPr lang="en-GE" dirty="0"/>
              <a:t>      riskiest, in terms of getting in an 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dirty="0"/>
          </a:p>
          <a:p>
            <a:endParaRPr lang="en-GE" dirty="0"/>
          </a:p>
          <a:p>
            <a:endParaRPr lang="en-G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4E9125-15A3-055D-819E-19F266DF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27" y="1408842"/>
            <a:ext cx="2598419" cy="40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4</a:t>
            </a:fld>
            <a:endParaRPr lang="en-G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4E1133-BD23-E019-0822-0ADD6E5155A3}"/>
              </a:ext>
            </a:extLst>
          </p:cNvPr>
          <p:cNvCxnSpPr/>
          <p:nvPr/>
        </p:nvCxnSpPr>
        <p:spPr>
          <a:xfrm>
            <a:off x="0" y="7784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385D47-ACC8-B8FD-263F-5CA3F43224A2}"/>
              </a:ext>
            </a:extLst>
          </p:cNvPr>
          <p:cNvSpPr txBox="1"/>
          <p:nvPr/>
        </p:nvSpPr>
        <p:spPr>
          <a:xfrm>
            <a:off x="0" y="46851"/>
            <a:ext cx="344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3600" dirty="0"/>
              <a:t>Project attributes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8133E-C350-7192-4E93-472EE773E475}"/>
              </a:ext>
            </a:extLst>
          </p:cNvPr>
          <p:cNvSpPr txBox="1"/>
          <p:nvPr/>
        </p:nvSpPr>
        <p:spPr>
          <a:xfrm>
            <a:off x="227204" y="1023209"/>
            <a:ext cx="79996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u="sng" dirty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Project offers map with several layers, which gives out clustered data </a:t>
            </a:r>
          </a:p>
          <a:p>
            <a:r>
              <a:rPr lang="en-GE" dirty="0"/>
              <a:t>      </a:t>
            </a:r>
            <a:r>
              <a:rPr lang="en-GB" dirty="0"/>
              <a:t>o</a:t>
            </a:r>
            <a:r>
              <a:rPr lang="en-GE" dirty="0"/>
              <a:t>f all the accidents according to their location, as well as top 3 and bottom</a:t>
            </a:r>
          </a:p>
          <a:p>
            <a:r>
              <a:rPr lang="en-GE" dirty="0"/>
              <a:t>      3 cities where accidents are most or least likely to happen.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We also developed a pie chart, which tries to capture the part of day when most</a:t>
            </a:r>
          </a:p>
          <a:p>
            <a:r>
              <a:rPr lang="en-GE" dirty="0"/>
              <a:t>      accidents happen statistically.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Lastly, this project offers bar chart, modelling the top 10 vehicle types that </a:t>
            </a:r>
          </a:p>
          <a:p>
            <a:r>
              <a:rPr lang="en-GE" dirty="0"/>
              <a:t>      are prone to getting into the accidents</a:t>
            </a:r>
          </a:p>
          <a:p>
            <a:endParaRPr lang="en-GE" dirty="0"/>
          </a:p>
          <a:p>
            <a:endParaRPr lang="en-GE" dirty="0"/>
          </a:p>
          <a:p>
            <a:r>
              <a:rPr lang="en-GE" b="1" u="sng" dirty="0"/>
              <a:t>Hard Data</a:t>
            </a:r>
          </a:p>
          <a:p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Project provides cleaend csv file with no null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 different APP routes that can be accessed after running app.py</a:t>
            </a:r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Data is collection of all motor collisions reported to NYPD from</a:t>
            </a:r>
          </a:p>
          <a:p>
            <a:r>
              <a:rPr lang="en-GE" dirty="0"/>
              <a:t>      January 2020 to August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dirty="0"/>
          </a:p>
          <a:p>
            <a:endParaRPr lang="en-GE" dirty="0"/>
          </a:p>
          <a:p>
            <a:endParaRPr lang="en-G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0B0B3-8832-3B56-6A7F-F43DC9D3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30" y="1187077"/>
            <a:ext cx="3809693" cy="48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5</a:t>
            </a:fld>
            <a:endParaRPr lang="en-G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4E1133-BD23-E019-0822-0ADD6E5155A3}"/>
              </a:ext>
            </a:extLst>
          </p:cNvPr>
          <p:cNvCxnSpPr/>
          <p:nvPr/>
        </p:nvCxnSpPr>
        <p:spPr>
          <a:xfrm>
            <a:off x="0" y="7784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385D47-ACC8-B8FD-263F-5CA3F43224A2}"/>
              </a:ext>
            </a:extLst>
          </p:cNvPr>
          <p:cNvSpPr txBox="1"/>
          <p:nvPr/>
        </p:nvSpPr>
        <p:spPr>
          <a:xfrm>
            <a:off x="0" y="46851"/>
            <a:ext cx="2504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3600" dirty="0"/>
              <a:t>Key Findings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8133E-C350-7192-4E93-472EE773E475}"/>
              </a:ext>
            </a:extLst>
          </p:cNvPr>
          <p:cNvSpPr txBox="1"/>
          <p:nvPr/>
        </p:nvSpPr>
        <p:spPr>
          <a:xfrm>
            <a:off x="227204" y="1023209"/>
            <a:ext cx="79119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u="sng" dirty="0"/>
              <a:t>Accident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Nearly half of the accidetns took place at night time, specifically from 12 am</a:t>
            </a:r>
          </a:p>
          <a:p>
            <a:r>
              <a:rPr lang="en-GE" dirty="0"/>
              <a:t>      to 5pm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Morning and Afternoon crashes both shared quarter of total data with </a:t>
            </a:r>
          </a:p>
          <a:p>
            <a:r>
              <a:rPr lang="en-GE" dirty="0"/>
              <a:t>      afternoon crashes higher with j</a:t>
            </a:r>
            <a:r>
              <a:rPr lang="en-GB" dirty="0"/>
              <a:t>us</a:t>
            </a:r>
            <a:r>
              <a:rPr lang="en-GE" dirty="0"/>
              <a:t>t 1 %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Sedan is number one in terms of most accidents, followed by SUV, both have </a:t>
            </a:r>
          </a:p>
          <a:p>
            <a:r>
              <a:rPr lang="en-US" dirty="0"/>
              <a:t>      accounted for more than 15 thousand records each, compared to just 301 or</a:t>
            </a:r>
          </a:p>
          <a:p>
            <a:r>
              <a:rPr lang="en-US" dirty="0"/>
              <a:t>      277 for motorcycle and van respectively, in the same timeframe.</a:t>
            </a:r>
            <a:endParaRPr lang="en-GE" dirty="0"/>
          </a:p>
          <a:p>
            <a:endParaRPr lang="en-GE" dirty="0"/>
          </a:p>
          <a:p>
            <a:endParaRPr lang="en-GE" dirty="0"/>
          </a:p>
          <a:p>
            <a:r>
              <a:rPr lang="en-GE" b="1" u="sng" dirty="0"/>
              <a:t>NYC Regional acccident data</a:t>
            </a:r>
          </a:p>
          <a:p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Queens and Brooklyn have recorded most of tha accidents for the given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Staten Island was safest region with just under 1400 accidents</a:t>
            </a:r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Manhattan recorded second to last </a:t>
            </a:r>
            <a:r>
              <a:rPr lang="en-GB" dirty="0"/>
              <a:t>in terms of accidents with Riverside Drive, </a:t>
            </a:r>
          </a:p>
          <a:p>
            <a:r>
              <a:rPr lang="en-GB" dirty="0"/>
              <a:t>      happened to be one of the least accidental streets inside Manhattan.</a:t>
            </a:r>
            <a:endParaRPr lang="en-G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E" dirty="0"/>
          </a:p>
          <a:p>
            <a:endParaRPr lang="en-GE" dirty="0"/>
          </a:p>
          <a:p>
            <a:endParaRPr lang="en-G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29C87-20B0-CF8A-E4B3-935829C5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3364"/>
            <a:ext cx="4114800" cy="35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6</a:t>
            </a:fld>
            <a:endParaRPr lang="en-G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4E1133-BD23-E019-0822-0ADD6E5155A3}"/>
              </a:ext>
            </a:extLst>
          </p:cNvPr>
          <p:cNvCxnSpPr/>
          <p:nvPr/>
        </p:nvCxnSpPr>
        <p:spPr>
          <a:xfrm>
            <a:off x="0" y="7784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385D47-ACC8-B8FD-263F-5CA3F43224A2}"/>
              </a:ext>
            </a:extLst>
          </p:cNvPr>
          <p:cNvSpPr txBox="1"/>
          <p:nvPr/>
        </p:nvSpPr>
        <p:spPr>
          <a:xfrm>
            <a:off x="0" y="46851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36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5941A-9EC6-1D06-1297-C832924EA330}"/>
              </a:ext>
            </a:extLst>
          </p:cNvPr>
          <p:cNvSpPr txBox="1"/>
          <p:nvPr/>
        </p:nvSpPr>
        <p:spPr>
          <a:xfrm>
            <a:off x="0" y="1075038"/>
            <a:ext cx="83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400" dirty="0"/>
              <a:t>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1C6C-64A7-BC8D-6698-A8391ADD3152}"/>
              </a:ext>
            </a:extLst>
          </p:cNvPr>
          <p:cNvSpPr txBox="1"/>
          <p:nvPr/>
        </p:nvSpPr>
        <p:spPr>
          <a:xfrm>
            <a:off x="0" y="1598488"/>
            <a:ext cx="117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Initial data is pipelined through csv from Maven Analytics : </a:t>
            </a:r>
            <a:r>
              <a:rPr lang="en-GB" dirty="0">
                <a:hlinkClick r:id="rId3"/>
              </a:rPr>
              <a:t>https://mavenanalytics.io/data-playground?page=6&amp;pageSize=5</a:t>
            </a:r>
            <a:endParaRPr lang="en-GE" dirty="0"/>
          </a:p>
          <a:p>
            <a:endParaRPr lang="en-G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BDD59-F0CE-143F-5A32-0DD358599D8C}"/>
              </a:ext>
            </a:extLst>
          </p:cNvPr>
          <p:cNvSpPr txBox="1"/>
          <p:nvPr/>
        </p:nvSpPr>
        <p:spPr>
          <a:xfrm>
            <a:off x="0" y="2195472"/>
            <a:ext cx="99022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Add-ons Used:                            Leaflet plugins : </a:t>
            </a:r>
            <a:r>
              <a:rPr lang="en-GB" dirty="0">
                <a:hlinkClick r:id="rId4"/>
              </a:rPr>
              <a:t>https://leafletjs.com/plugins.html</a:t>
            </a:r>
            <a:endParaRPr lang="en-GB" dirty="0"/>
          </a:p>
          <a:p>
            <a:r>
              <a:rPr lang="en-GB" dirty="0"/>
              <a:t>                                                      OpenStreetMap: </a:t>
            </a:r>
            <a:r>
              <a:rPr lang="en-GB" dirty="0">
                <a:hlinkClick r:id="rId5"/>
              </a:rPr>
              <a:t>https://www.openstreetmap.org/#map=3/71.34/-96.82</a:t>
            </a:r>
            <a:endParaRPr lang="en-GB" dirty="0"/>
          </a:p>
          <a:p>
            <a:r>
              <a:rPr lang="en-GB" dirty="0"/>
              <a:t>                                                      </a:t>
            </a:r>
          </a:p>
          <a:p>
            <a:endParaRPr lang="en-GB" dirty="0"/>
          </a:p>
          <a:p>
            <a:r>
              <a:rPr lang="en-GB" dirty="0"/>
              <a:t>Software and Languages used:  Jupyter Notebook, Python, JavaScript, Google Chrome.</a:t>
            </a:r>
            <a:endParaRPr lang="en-GE" dirty="0"/>
          </a:p>
          <a:p>
            <a:r>
              <a:rPr lang="en-GE" dirty="0"/>
              <a:t>			   </a:t>
            </a:r>
          </a:p>
          <a:p>
            <a:endParaRPr lang="en-GE" dirty="0"/>
          </a:p>
          <a:p>
            <a:endParaRPr lang="en-GE" dirty="0"/>
          </a:p>
          <a:p>
            <a:endParaRPr lang="en-GE" dirty="0"/>
          </a:p>
          <a:p>
            <a:endParaRPr lang="en-GE" dirty="0"/>
          </a:p>
          <a:p>
            <a:endParaRPr lang="en-GE" dirty="0"/>
          </a:p>
          <a:p>
            <a:r>
              <a:rPr lang="en-GE" dirty="0"/>
              <a:t>GitHub Link: </a:t>
            </a:r>
            <a:r>
              <a:rPr lang="en-GB" dirty="0">
                <a:hlinkClick r:id="rId6"/>
              </a:rPr>
              <a:t>https://github.com/Prachi-Shah1002/Project_3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29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B80270-519B-5B76-9A8E-5F5F183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Accident analysis for NYC</a:t>
            </a:r>
            <a:endParaRPr lang="en-G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80AEF-E0A5-29A8-7262-4FFBB6D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3728-6AAF-6C42-BE5C-F677F45B5709}" type="slidenum">
              <a:rPr lang="en-GE" smtClean="0"/>
              <a:t>7</a:t>
            </a:fld>
            <a:endParaRPr lang="en-G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7AC30-600A-331C-5EFB-A1C5AA70C9DB}"/>
              </a:ext>
            </a:extLst>
          </p:cNvPr>
          <p:cNvSpPr txBox="1"/>
          <p:nvPr/>
        </p:nvSpPr>
        <p:spPr>
          <a:xfrm>
            <a:off x="4345819" y="1668162"/>
            <a:ext cx="388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Thank you ! Lets expxlore the webpage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CBB8A-7D4A-1F61-E5FB-4EF17D1FBE8F}"/>
              </a:ext>
            </a:extLst>
          </p:cNvPr>
          <p:cNvSpPr txBox="1"/>
          <p:nvPr/>
        </p:nvSpPr>
        <p:spPr>
          <a:xfrm>
            <a:off x="5795319" y="1999053"/>
            <a:ext cx="20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E" sz="5400" dirty="0">
                <a:sym typeface="Wingdings" pitchFamily="2" charset="2"/>
              </a:rPr>
              <a:t></a:t>
            </a:r>
            <a:endParaRPr lang="en-GE" sz="5400" dirty="0"/>
          </a:p>
        </p:txBody>
      </p:sp>
    </p:spTree>
    <p:extLst>
      <p:ext uri="{BB962C8B-B14F-4D97-AF65-F5344CB8AC3E}">
        <p14:creationId xmlns:p14="http://schemas.microsoft.com/office/powerpoint/2010/main" val="61943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635</Words>
  <Application>Microsoft Macintosh PowerPoint</Application>
  <PresentationFormat>Widescreen</PresentationFormat>
  <Paragraphs>117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2023-10-03T19:26:33Z</dcterms:created>
  <dcterms:modified xsi:type="dcterms:W3CDTF">2023-10-04T21:18:53Z</dcterms:modified>
</cp:coreProperties>
</file>