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0" r:id="rId6"/>
    <p:sldId id="293" r:id="rId7"/>
    <p:sldId id="294" r:id="rId8"/>
    <p:sldId id="296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756" y="72"/>
      </p:cViewPr>
      <p:guideLst>
        <p:guide orient="horz" pos="218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6854825" y="1715770"/>
            <a:ext cx="4297045" cy="459613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- 1605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Women Safety Analytics – Protecting Women from safety threats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Theme - Miscellaneous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Team ID -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- The Glitch Hunters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494145"/>
            <a:ext cx="12192000" cy="36385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-635" y="-218440"/>
            <a:ext cx="11726545" cy="1361440"/>
          </a:xfrm>
        </p:spPr>
        <p:txBody>
          <a:bodyPr/>
          <a:lstStyle/>
          <a:p>
            <a:pPr algn="ctr"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2000" b="1" dirty="0"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W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omen Safety Analytics – Protecting Women from safety threats</a:t>
            </a:r>
            <a:endParaRPr lang="en-US" sz="2000" b="1" dirty="0"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  <a:sym typeface="+mn-ea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502285" y="1220470"/>
            <a:ext cx="10278110" cy="5112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It uses real-time monitoring to analyze gender distribution, detect anomalies, and generate alerts to enhance the safety of women.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How it addresses the problem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-It addresses the growing safety concerns for women by providing continuous surveillance and early threat detection.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also minimizes false alerts through human verification.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Innovation and uniqueness of the solution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-It include person detection with gender classification.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Identifying lone women at night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Recognizing when a woman is surrounded by men.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Detecting SOS situations.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4148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9414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@SIH Idea submission- Template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5" y="252095"/>
            <a:ext cx="149415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The Glitch Hunters</a:t>
            </a:r>
            <a:endParaRPr lang="en-US" alt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489700"/>
            <a:ext cx="12192000" cy="368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97865" y="1153163"/>
            <a:ext cx="938530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Technologies getting used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Python, React, Flask, SQL etc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89068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8906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@SIH Idea submission- Template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565" y="252095"/>
            <a:ext cx="1339215" cy="84391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dirty="0">
                <a:sym typeface="+mn-ea"/>
              </a:rPr>
              <a:t>The Glitch Hunters</a:t>
            </a:r>
            <a:endParaRPr lang="en-IN" dirty="0"/>
          </a:p>
        </p:txBody>
      </p:sp>
      <p:sp>
        <p:nvSpPr>
          <p:cNvPr id="2" name="Flowchart: Terminator 1"/>
          <p:cNvSpPr/>
          <p:nvPr/>
        </p:nvSpPr>
        <p:spPr>
          <a:xfrm>
            <a:off x="1073150" y="1826260"/>
            <a:ext cx="2385060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sz="1400"/>
              <a:t>Real time Video Feed Input</a:t>
            </a:r>
            <a:endParaRPr lang="en-US" sz="1400"/>
          </a:p>
        </p:txBody>
      </p:sp>
      <p:sp>
        <p:nvSpPr>
          <p:cNvPr id="4" name="Flowchart: Terminator 3"/>
          <p:cNvSpPr/>
          <p:nvPr/>
        </p:nvSpPr>
        <p:spPr>
          <a:xfrm>
            <a:off x="4778375" y="1826260"/>
            <a:ext cx="2385060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400"/>
              <a:t>Person Detection</a:t>
            </a:r>
            <a:endParaRPr lang="en-US" sz="1400"/>
          </a:p>
        </p:txBody>
      </p:sp>
      <p:sp>
        <p:nvSpPr>
          <p:cNvPr id="5" name="Flowchart: Terminator 4"/>
          <p:cNvSpPr/>
          <p:nvPr/>
        </p:nvSpPr>
        <p:spPr>
          <a:xfrm>
            <a:off x="8483600" y="1826260"/>
            <a:ext cx="2385060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400"/>
              <a:t>Gender Classification</a:t>
            </a:r>
            <a:endParaRPr lang="en-US" sz="1400"/>
          </a:p>
        </p:txBody>
      </p:sp>
      <p:sp>
        <p:nvSpPr>
          <p:cNvPr id="9" name="Flowchart: Terminator 8"/>
          <p:cNvSpPr/>
          <p:nvPr/>
        </p:nvSpPr>
        <p:spPr>
          <a:xfrm>
            <a:off x="8483600" y="2764790"/>
            <a:ext cx="2479040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400"/>
              <a:t>Gender Distribution Analysis</a:t>
            </a:r>
            <a:endParaRPr lang="en-US" sz="1400"/>
          </a:p>
        </p:txBody>
      </p:sp>
      <p:sp>
        <p:nvSpPr>
          <p:cNvPr id="12" name="Right Arrow 11"/>
          <p:cNvSpPr/>
          <p:nvPr/>
        </p:nvSpPr>
        <p:spPr>
          <a:xfrm>
            <a:off x="3522980" y="1918970"/>
            <a:ext cx="1189990" cy="25844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228840" y="1918970"/>
            <a:ext cx="1189990" cy="25844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471025" y="2398395"/>
            <a:ext cx="426085" cy="23939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5" name="Flowchart: Terminator 14"/>
          <p:cNvSpPr/>
          <p:nvPr/>
        </p:nvSpPr>
        <p:spPr>
          <a:xfrm>
            <a:off x="1071880" y="2764790"/>
            <a:ext cx="2404745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400"/>
              <a:t>Alert Generation</a:t>
            </a:r>
            <a:endParaRPr lang="en-US" sz="1400"/>
          </a:p>
        </p:txBody>
      </p:sp>
      <p:sp>
        <p:nvSpPr>
          <p:cNvPr id="16" name="Flowchart: Terminator 15"/>
          <p:cNvSpPr/>
          <p:nvPr/>
        </p:nvSpPr>
        <p:spPr>
          <a:xfrm>
            <a:off x="4778375" y="2764790"/>
            <a:ext cx="2385060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400"/>
              <a:t>Anomaly Detection</a:t>
            </a:r>
            <a:endParaRPr lang="en-US" sz="1400"/>
          </a:p>
        </p:txBody>
      </p:sp>
      <p:sp>
        <p:nvSpPr>
          <p:cNvPr id="17" name="Right Arrow 16"/>
          <p:cNvSpPr/>
          <p:nvPr/>
        </p:nvSpPr>
        <p:spPr>
          <a:xfrm rot="10800000">
            <a:off x="7228840" y="2857500"/>
            <a:ext cx="1189990" cy="25844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3515360" y="2857500"/>
            <a:ext cx="1197610" cy="25844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160000">
            <a:off x="4443095" y="3380105"/>
            <a:ext cx="664210" cy="237490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7560000">
            <a:off x="9020810" y="3361055"/>
            <a:ext cx="562610" cy="23939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8100000">
            <a:off x="3200400" y="4293235"/>
            <a:ext cx="562610" cy="23939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7620000">
            <a:off x="8261985" y="4373880"/>
            <a:ext cx="562610" cy="23939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23" name="Flowchart: Terminator 22"/>
          <p:cNvSpPr/>
          <p:nvPr/>
        </p:nvSpPr>
        <p:spPr>
          <a:xfrm>
            <a:off x="1281430" y="4753610"/>
            <a:ext cx="2449830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400"/>
              <a:t>Women surrounded by men</a:t>
            </a:r>
            <a:endParaRPr lang="en-US" sz="1400"/>
          </a:p>
        </p:txBody>
      </p:sp>
      <p:sp>
        <p:nvSpPr>
          <p:cNvPr id="24" name="Flowchart: Terminator 23"/>
          <p:cNvSpPr/>
          <p:nvPr/>
        </p:nvSpPr>
        <p:spPr>
          <a:xfrm>
            <a:off x="7534910" y="3758565"/>
            <a:ext cx="2385060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altLang="en-IN" sz="1400" dirty="0">
                <a:sym typeface="+mn-ea"/>
              </a:rPr>
              <a:t>Data Storage &amp; Analysis</a:t>
            </a:r>
            <a:endParaRPr lang="en-US" sz="1400"/>
          </a:p>
        </p:txBody>
      </p:sp>
      <p:sp>
        <p:nvSpPr>
          <p:cNvPr id="25" name="Flowchart: Terminator 24"/>
          <p:cNvSpPr/>
          <p:nvPr/>
        </p:nvSpPr>
        <p:spPr>
          <a:xfrm>
            <a:off x="2414270" y="3747135"/>
            <a:ext cx="2385060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400"/>
              <a:t>Lone women detection</a:t>
            </a:r>
            <a:endParaRPr lang="en-US" sz="1400"/>
          </a:p>
        </p:txBody>
      </p:sp>
      <p:sp>
        <p:nvSpPr>
          <p:cNvPr id="26" name="Flowchart: Terminator 25"/>
          <p:cNvSpPr/>
          <p:nvPr/>
        </p:nvSpPr>
        <p:spPr>
          <a:xfrm>
            <a:off x="6972300" y="4752340"/>
            <a:ext cx="2385060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400"/>
              <a:t>Identifying Hotspots</a:t>
            </a:r>
            <a:endParaRPr lang="en-US" sz="1400"/>
          </a:p>
        </p:txBody>
      </p:sp>
      <p:sp>
        <p:nvSpPr>
          <p:cNvPr id="27" name="Flowchart: Terminator 26"/>
          <p:cNvSpPr/>
          <p:nvPr/>
        </p:nvSpPr>
        <p:spPr>
          <a:xfrm>
            <a:off x="6153150" y="5699125"/>
            <a:ext cx="2449830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400"/>
              <a:t>Continuous Improvement  </a:t>
            </a:r>
            <a:endParaRPr lang="en-US" sz="1400"/>
          </a:p>
        </p:txBody>
      </p:sp>
      <p:sp>
        <p:nvSpPr>
          <p:cNvPr id="28" name="Flowchart: Terminator 27"/>
          <p:cNvSpPr/>
          <p:nvPr/>
        </p:nvSpPr>
        <p:spPr>
          <a:xfrm>
            <a:off x="299085" y="5708015"/>
            <a:ext cx="2449830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400"/>
              <a:t>SOS gesture recognition</a:t>
            </a:r>
            <a:endParaRPr lang="en-US" sz="1400"/>
          </a:p>
        </p:txBody>
      </p:sp>
      <p:sp>
        <p:nvSpPr>
          <p:cNvPr id="29" name="Right Arrow 28"/>
          <p:cNvSpPr/>
          <p:nvPr/>
        </p:nvSpPr>
        <p:spPr>
          <a:xfrm rot="7800000">
            <a:off x="2195195" y="5327015"/>
            <a:ext cx="562610" cy="23939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7680000">
            <a:off x="7477125" y="5345430"/>
            <a:ext cx="562610" cy="23939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781300" y="5825490"/>
            <a:ext cx="708660" cy="25844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32" name="Flowchart: Terminator 31"/>
          <p:cNvSpPr/>
          <p:nvPr/>
        </p:nvSpPr>
        <p:spPr>
          <a:xfrm>
            <a:off x="3522345" y="5727700"/>
            <a:ext cx="1534795" cy="43370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400"/>
              <a:t>Feedback Loop </a:t>
            </a:r>
            <a:endParaRPr lang="en-US" sz="1400"/>
          </a:p>
        </p:txBody>
      </p:sp>
      <p:sp>
        <p:nvSpPr>
          <p:cNvPr id="33" name="Right Arrow 32"/>
          <p:cNvSpPr/>
          <p:nvPr/>
        </p:nvSpPr>
        <p:spPr>
          <a:xfrm>
            <a:off x="8648700" y="5819775"/>
            <a:ext cx="708660" cy="25844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34" name="Flowchart: Terminator 33"/>
          <p:cNvSpPr/>
          <p:nvPr/>
        </p:nvSpPr>
        <p:spPr>
          <a:xfrm>
            <a:off x="9403080" y="5707380"/>
            <a:ext cx="1766570" cy="443865"/>
          </a:xfrm>
          <a:prstGeom prst="flowChartTerminator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sz="1400"/>
              <a:t>Alert Generation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88900" y="6487160"/>
            <a:ext cx="12280900" cy="37084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14680" y="1613535"/>
            <a:ext cx="10201910" cy="347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feasibility of the idea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-Gender classification, anomaly detection algorithms, and gesture recognition can be integrated into a unified system.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potential for reducing crime and enhancing public safety.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risks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-Increasing accuracy in person detection, gender classification, anomaly detection in diverse and crowded environments, may be challenging.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Strategies</a:t>
            </a:r>
            <a:r>
              <a:rPr kumimoji="0" lang="en-US" sz="2000" b="0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for overcoming these challenges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-Regularly updating the models on diverse datasets, using advanced algorithms can improve accuracy.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Feedback loop for continuous learning can reduce false alerts.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4303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75098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11" name="Oval 10" descr="Your startup LOGO"/>
          <p:cNvSpPr/>
          <p:nvPr/>
        </p:nvSpPr>
        <p:spPr>
          <a:xfrm>
            <a:off x="329565" y="252095"/>
            <a:ext cx="1339215" cy="84391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IN" dirty="0">
                <a:sym typeface="+mn-ea"/>
              </a:rPr>
              <a:t>The Glitch Hunters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6985" y="648430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926590"/>
            <a:ext cx="10172700" cy="347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Potential impact on the target audience</a:t>
            </a: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It will improve women's sense of security in public spaces by providing real-time monitoring.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Provides women with a sense of independence and reduces the fear of potential threats.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the solution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Crime reduction(Social Benefit)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public confidence(Social Benefit)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resource use(Environmental Benefit)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city integration(Environmental Benefit)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Attracting Investment(Economical Benefit)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 Tourism(Economical Benefit)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72253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55066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11" name="Oval 10" descr="Your startup LOGO"/>
          <p:cNvSpPr/>
          <p:nvPr/>
        </p:nvSpPr>
        <p:spPr>
          <a:xfrm>
            <a:off x="329565" y="252095"/>
            <a:ext cx="1339215" cy="84391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dirty="0">
                <a:sym typeface="+mn-ea"/>
              </a:rPr>
              <a:t>The Glitch Hunters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431280"/>
            <a:ext cx="12192000" cy="42672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https://www.kaggle.com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https://chatgpt.com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https://www.youtube.com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https://github.com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5098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75098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11" name="Oval 10" descr="Your startup LOGO"/>
          <p:cNvSpPr/>
          <p:nvPr/>
        </p:nvSpPr>
        <p:spPr>
          <a:xfrm>
            <a:off x="329565" y="252095"/>
            <a:ext cx="1339215" cy="84391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dirty="0">
                <a:sym typeface="+mn-ea"/>
              </a:rPr>
              <a:t>The Glitch Hunters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2754</Words>
  <Application>WPS Presentation</Application>
  <PresentationFormat>Widescreen</PresentationFormat>
  <Paragraphs>124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MS PGothic</vt:lpstr>
      <vt:lpstr>TradeGothic</vt:lpstr>
      <vt:lpstr>AMGDT</vt:lpstr>
      <vt:lpstr>TradeGothic</vt:lpstr>
      <vt:lpstr>Arial</vt:lpstr>
      <vt:lpstr>Times New Roman</vt:lpstr>
      <vt:lpstr>Garamond</vt:lpstr>
      <vt:lpstr>Calibri</vt:lpstr>
      <vt:lpstr>Microsoft YaHei</vt:lpstr>
      <vt:lpstr>Arial Unicode MS</vt:lpstr>
      <vt:lpstr>Office Theme</vt:lpstr>
      <vt:lpstr>SMART INDIA HACKATHON 2024</vt:lpstr>
      <vt:lpstr> Women Safety Analytics – Protecting Women from safety threats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Rishabh Jain</cp:lastModifiedBy>
  <cp:revision>151</cp:revision>
  <dcterms:created xsi:type="dcterms:W3CDTF">2013-12-12T18:46:00Z</dcterms:created>
  <dcterms:modified xsi:type="dcterms:W3CDTF">2024-08-31T14:24:45Z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8208F98F799E4913808D08357C5BA4AB_12</vt:lpwstr>
  </property>
  <property fmtid="{D5CDD505-2E9C-101B-9397-08002B2CF9AE}" pid="3" name="KSOProductBuildVer">
    <vt:lpwstr>1033-12.2.0.17562</vt:lpwstr>
  </property>
</Properties>
</file>