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59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68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tiranga22july@gitjaipur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494521" y="247989"/>
            <a:ext cx="11252719" cy="8442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694944">
              <a:defRPr sz="273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b="1" dirty="0"/>
              <a:t>Global institute of technology</a:t>
            </a:r>
            <a:br>
              <a:rPr dirty="0"/>
            </a:br>
            <a:endParaRPr dirty="0"/>
          </a:p>
        </p:txBody>
      </p:sp>
      <p:sp>
        <p:nvSpPr>
          <p:cNvPr id="95" name="Conten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77333" y="5001209"/>
            <a:ext cx="3176211" cy="1576875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72000"/>
              </a:lnSpc>
              <a:spcBef>
                <a:spcPts val="900"/>
              </a:spcBef>
              <a:buSzTx/>
              <a:buNone/>
              <a:defRPr sz="2277"/>
            </a:pPr>
            <a:r>
              <a:t>submitted to:</a:t>
            </a:r>
          </a:p>
          <a:p>
            <a:pPr marL="0" indent="0" defTabSz="905255">
              <a:lnSpc>
                <a:spcPct val="72000"/>
              </a:lnSpc>
              <a:spcBef>
                <a:spcPts val="900"/>
              </a:spcBef>
              <a:buSzTx/>
              <a:buNone/>
              <a:defRPr sz="2277"/>
            </a:pPr>
            <a:r>
              <a:t>Mr. Pradeep Jha</a:t>
            </a:r>
          </a:p>
          <a:p>
            <a:pPr marL="0" indent="0" defTabSz="905255">
              <a:lnSpc>
                <a:spcPct val="72000"/>
              </a:lnSpc>
              <a:spcBef>
                <a:spcPts val="900"/>
              </a:spcBef>
              <a:buSzTx/>
              <a:buNone/>
              <a:defRPr sz="2277"/>
            </a:pPr>
            <a:r>
              <a:t>Head of department:</a:t>
            </a:r>
          </a:p>
          <a:p>
            <a:pPr marL="0" indent="0" defTabSz="905255">
              <a:lnSpc>
                <a:spcPct val="72000"/>
              </a:lnSpc>
              <a:spcBef>
                <a:spcPts val="900"/>
              </a:spcBef>
              <a:buSzTx/>
              <a:buNone/>
              <a:defRPr sz="2277"/>
            </a:pPr>
            <a:r>
              <a:t>CS\IT\AI&amp;DS</a:t>
            </a:r>
          </a:p>
        </p:txBody>
      </p:sp>
      <p:sp>
        <p:nvSpPr>
          <p:cNvPr id="96" name="Content Placeholder 5"/>
          <p:cNvSpPr txBox="1"/>
          <p:nvPr/>
        </p:nvSpPr>
        <p:spPr>
          <a:xfrm>
            <a:off x="8330659" y="4854492"/>
            <a:ext cx="3591810" cy="245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2300"/>
            </a:pPr>
            <a:r>
              <a:rPr dirty="0"/>
              <a:t>Presented by: Prachi Singh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2300"/>
            </a:pPr>
            <a:r>
              <a:rPr dirty="0"/>
              <a:t>Roll No: 22EGJCS157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2300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2300"/>
            </a:pPr>
            <a:r>
              <a:rPr lang="en-US" dirty="0"/>
              <a:t>3rd</a:t>
            </a:r>
            <a:r>
              <a:rPr dirty="0"/>
              <a:t> year</a:t>
            </a:r>
          </a:p>
        </p:txBody>
      </p:sp>
      <p:pic>
        <p:nvPicPr>
          <p:cNvPr id="97" name="object 7" descr="objec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90" y="2593922"/>
            <a:ext cx="1987421" cy="205273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7"/>
          <p:cNvSpPr txBox="1"/>
          <p:nvPr/>
        </p:nvSpPr>
        <p:spPr>
          <a:xfrm>
            <a:off x="3274142" y="1303711"/>
            <a:ext cx="599767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/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An industrial training</a:t>
            </a:r>
          </a:p>
          <a:p>
            <a:pPr algn="ctr">
              <a:defRPr sz="20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sz="2400" dirty="0"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</a:p>
          <a:p>
            <a: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lang="en-US" dirty="0"/>
              <a:t>FRONTEND WEB DEVELOPMENT</a:t>
            </a:r>
            <a:r>
              <a:rPr dirty="0"/>
              <a:t> 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2793583" y="768059"/>
            <a:ext cx="665459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Department of </a:t>
            </a:r>
            <a:r>
              <a:rPr lang="en-US" dirty="0"/>
              <a:t>computer science and engineering</a:t>
            </a:r>
            <a:endParaRPr dirty="0"/>
          </a:p>
        </p:txBody>
      </p:sp>
      <p:sp>
        <p:nvSpPr>
          <p:cNvPr id="100" name="TextBox 13"/>
          <p:cNvSpPr txBox="1"/>
          <p:nvPr/>
        </p:nvSpPr>
        <p:spPr>
          <a:xfrm>
            <a:off x="5020492" y="4760917"/>
            <a:ext cx="215101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Session:2022-23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6A33-F484-DC29-7BD9-A5B135A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of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6700-991E-8C72-AB5E-21AEAD4F38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283368"/>
            <a:ext cx="10792326" cy="5325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Selector{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 : value;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 : value;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 : value;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Colour: red;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Text-align : none;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Margin:5px;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201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6433-51AD-B268-EC3A-D61894FC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167149"/>
            <a:ext cx="11336593" cy="74725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code with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55106-5052-A535-5CF9-94CE539635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70271" y="993057"/>
            <a:ext cx="11444748" cy="561421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2246A-930C-06E2-60D8-6828BB42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993058"/>
            <a:ext cx="11444748" cy="350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B768F-E619-0280-ADAB-93B858D76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0" y="4493342"/>
            <a:ext cx="11444748" cy="21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503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4"/>
          <p:cNvSpPr txBox="1"/>
          <p:nvPr/>
        </p:nvSpPr>
        <p:spPr>
          <a:xfrm>
            <a:off x="3239899" y="1493899"/>
            <a:ext cx="5525590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7200"/>
            </a:pPr>
            <a:r>
              <a:t>                                               </a:t>
            </a:r>
            <a:r>
              <a:rPr b="1">
                <a:latin typeface="Bodoni MT Black"/>
                <a:ea typeface="Bodoni MT Black"/>
                <a:cs typeface="Bodoni MT Black"/>
                <a:sym typeface="Bodoni MT Black"/>
              </a:rPr>
              <a:t>Thank you</a:t>
            </a:r>
          </a:p>
        </p:txBody>
      </p:sp>
      <p:sp>
        <p:nvSpPr>
          <p:cNvPr id="150" name="TextBox 6"/>
          <p:cNvSpPr txBox="1"/>
          <p:nvPr/>
        </p:nvSpPr>
        <p:spPr>
          <a:xfrm>
            <a:off x="8088707" y="5990252"/>
            <a:ext cx="38740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-Prachi  </a:t>
            </a:r>
            <a:r>
              <a:rPr lang="en-US" dirty="0"/>
              <a:t>S</a:t>
            </a:r>
            <a:r>
              <a:rPr dirty="0"/>
              <a:t>ingh</a:t>
            </a:r>
          </a:p>
          <a:p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Prachisingh.as1902@gmail.com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FBA45-2F8C-D07C-7D3D-9B73D417BF75}"/>
              </a:ext>
            </a:extLst>
          </p:cNvPr>
          <p:cNvSpPr/>
          <p:nvPr/>
        </p:nvSpPr>
        <p:spPr>
          <a:xfrm>
            <a:off x="11051458" y="6398032"/>
            <a:ext cx="471948" cy="3693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76A13-109F-A687-83F1-69A01310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0555"/>
            <a:ext cx="9683904" cy="6145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Development?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9723F-1281-80CB-210B-54484AB70E3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9787" y="1231103"/>
            <a:ext cx="3932239" cy="48452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refers to  creating , maintaining and building the websites . It includes web publishing ,web design , web programming , and database management . It is the creation of an application that works over the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e. websites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op Reasons Why Web Development Is So Important | Relia Software">
            <a:extLst>
              <a:ext uri="{FF2B5EF4-FFF2-40B4-BE49-F238E27FC236}">
                <a16:creationId xmlns:a16="http://schemas.microsoft.com/office/drawing/2014/main" id="{9D67C105-F4A4-6CB9-CE7D-4EB801C03B95}"/>
              </a:ext>
            </a:extLst>
          </p:cNvPr>
          <p:cNvPicPr>
            <a:picLocks noGrp="1" noChangeAspect="1" noChangeArrowheads="1"/>
          </p:cNvPicPr>
          <p:nvPr>
            <p:ph type="pic"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1" r="14821"/>
          <a:stretch>
            <a:fillRect/>
          </a:stretch>
        </p:blipFill>
        <p:spPr bwMode="auto">
          <a:xfrm>
            <a:off x="5183187" y="1231103"/>
            <a:ext cx="6864434" cy="484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488F87-2175-9D66-BC65-9C4100A1A6D5}"/>
              </a:ext>
            </a:extLst>
          </p:cNvPr>
          <p:cNvSpPr/>
          <p:nvPr/>
        </p:nvSpPr>
        <p:spPr>
          <a:xfrm>
            <a:off x="11707114" y="6432367"/>
            <a:ext cx="484886" cy="40862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653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FC7684-1037-14CB-1641-9583C682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9" y="236789"/>
            <a:ext cx="10515600" cy="9984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Web development</a:t>
            </a:r>
          </a:p>
        </p:txBody>
      </p:sp>
      <p:pic>
        <p:nvPicPr>
          <p:cNvPr id="2052" name="Picture 4" descr="Types of web development">
            <a:extLst>
              <a:ext uri="{FF2B5EF4-FFF2-40B4-BE49-F238E27FC236}">
                <a16:creationId xmlns:a16="http://schemas.microsoft.com/office/drawing/2014/main" id="{60922106-E2B6-3E66-C6E7-0AC12EC27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53" y="1357313"/>
            <a:ext cx="9958135" cy="52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A50BB8-6B77-EC86-3706-4FF91D750343}"/>
              </a:ext>
            </a:extLst>
          </p:cNvPr>
          <p:cNvSpPr/>
          <p:nvPr/>
        </p:nvSpPr>
        <p:spPr>
          <a:xfrm>
            <a:off x="11651225" y="6449960"/>
            <a:ext cx="444521" cy="408039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1E584-113C-BC58-0F7B-4B5B2FC9E1B5}"/>
              </a:ext>
            </a:extLst>
          </p:cNvPr>
          <p:cNvSpPr/>
          <p:nvPr/>
        </p:nvSpPr>
        <p:spPr>
          <a:xfrm>
            <a:off x="11651224" y="6410341"/>
            <a:ext cx="444521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5614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121298" y="365126"/>
            <a:ext cx="11232502" cy="1053128"/>
          </a:xfrm>
          <a:prstGeom prst="rect">
            <a:avLst/>
          </a:prstGeom>
        </p:spPr>
        <p:txBody>
          <a:bodyPr/>
          <a:lstStyle/>
          <a:p>
            <a:pPr algn="ctr" defTabSz="768095">
              <a:defRPr sz="3024"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What is Frontend Development?</a:t>
            </a:r>
            <a:br>
              <a:rPr sz="3275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75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2514" y="1604866"/>
            <a:ext cx="9527339" cy="12366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The part of a website where the user interacts directly is termed as front end . It is also referred to as the ‘client side’ of the application.</a:t>
            </a:r>
            <a:endParaRPr dirty="0"/>
          </a:p>
        </p:txBody>
      </p:sp>
      <p:pic>
        <p:nvPicPr>
          <p:cNvPr id="3076" name="Picture 4" descr="Frontend Web Development ...">
            <a:extLst>
              <a:ext uri="{FF2B5EF4-FFF2-40B4-BE49-F238E27FC236}">
                <a16:creationId xmlns:a16="http://schemas.microsoft.com/office/drawing/2014/main" id="{9CE57EDD-82A4-7788-0248-EC8DF92E2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47" y="3160294"/>
            <a:ext cx="6497053" cy="321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89A703-4135-0A41-98C0-F7FD3FDF4599}"/>
              </a:ext>
            </a:extLst>
          </p:cNvPr>
          <p:cNvSpPr/>
          <p:nvPr/>
        </p:nvSpPr>
        <p:spPr>
          <a:xfrm>
            <a:off x="11602064" y="6414815"/>
            <a:ext cx="481781" cy="40862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530B-CB15-6C33-F2A7-D5889475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Bodoni MT Condensed" panose="02070606080606020203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HTML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983B-6EE4-FED8-CB49-AEDD05FB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9622"/>
            <a:ext cx="6182032" cy="511325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 markup tags.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HTML we can create our own web site.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not case sensitive language.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the HTML file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.html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extension.</a:t>
            </a:r>
          </a:p>
          <a:p>
            <a:r>
              <a:rPr lang="en-US" sz="2000" dirty="0"/>
              <a:t>HTML documents contain HTML tags and plain text.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tag is always enclosed in angle bracket &lt;&gt; like &lt;HTML&gt; and it comes in pairs like &lt;HTML&gt; and &lt;/HTML&gt; i.e.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 tag=&lt;HTML&gt;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tag=&lt;/HTML&gt;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383AF-E547-1860-3095-A8D7505CBF34}"/>
              </a:ext>
            </a:extLst>
          </p:cNvPr>
          <p:cNvSpPr/>
          <p:nvPr/>
        </p:nvSpPr>
        <p:spPr>
          <a:xfrm>
            <a:off x="11749548" y="6456523"/>
            <a:ext cx="363794" cy="401477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264E7-7B0F-E965-8FE8-043C68EA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54" y="1582994"/>
            <a:ext cx="3389671" cy="3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1967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43C44D-FDD2-36EF-738F-B2EC8D53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7"/>
            <a:ext cx="10515600" cy="81607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Code with output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AAFEB-E966-963C-9129-01B3D8BB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90" y="963561"/>
            <a:ext cx="11265310" cy="582561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31D00-9B55-F112-D32E-FD212DC4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561"/>
            <a:ext cx="12103510" cy="369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20E4A-4F1C-8404-35FD-61EBD417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09651"/>
            <a:ext cx="12103509" cy="207952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0BB094-55EC-C675-6844-8A7932C5C58F}"/>
              </a:ext>
            </a:extLst>
          </p:cNvPr>
          <p:cNvSpPr/>
          <p:nvPr/>
        </p:nvSpPr>
        <p:spPr>
          <a:xfrm>
            <a:off x="11670890" y="6380552"/>
            <a:ext cx="432618" cy="40862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56714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5B184-09BC-A14F-4BCF-8D4FB1BB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77"/>
            <a:ext cx="10515600" cy="83574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40214-4624-F771-11BB-B8BAC897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0206"/>
            <a:ext cx="10515600" cy="533266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       Declares the HTML version.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                          Wraps the entire HTML document.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                          contains metadata like title , character set , styles , and scripts.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                            sets the document title.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                         contains the main content of the html document.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to h6&gt;                       Defines headings , where &lt;h1&gt; is the largest and &lt;h6&gt; is smallest.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                                  Represents paragraphs of text.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                                  Creates hyperlinks , linking to another document or resource.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Embeds images.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and&lt;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Define unordered and ordered lists.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                                  Represents list items within 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or 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                              Groups content for styling or layout purposes.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                            Applies styles to inline elements.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Inserts a line break within text.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17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5F703-964C-8BA9-F87C-2DC926D8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6142"/>
            <a:ext cx="10515600" cy="5950821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&lt;hr&gt;                                         Represents a horizontal rule or line.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                                   Creates input fields for forms.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                                    Wraps from elements for user input.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&lt;table&gt;,&lt;tr&gt;, .&lt;td&gt;, 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Constructs tables , rows, and cells for tabular data.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 Embeds external content , like webpage or  video , within the current document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                                   Represents a self-contained piece of content that could be distributed.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&lt;aside&gt;                                    Defines content aside from the page content , often used for sidebars.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                                   Represents the footer section or page.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                                  Represents the header of a section or page.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&lt;Nav&gt;                                      Defines a navigation menu.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                                 Represents a generic section of content.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&lt;main&gt;                                    Wraps the main content of the document , excluding headers , footers and sidebars.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                                    Describe an &lt;input&gt; element.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&lt;caption&gt;                                Table caption.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&lt;video&gt;                                    Embeds video.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419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412BC2-D7C3-B3C7-9B00-2B37118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10"/>
            <a:ext cx="10515600" cy="144534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01D4F-2873-35F6-6868-E004FBDC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8631"/>
            <a:ext cx="6378677" cy="43383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 used in the web document.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elements like text , font and colour are used in CSS.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bring styles in the web documents.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declaration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property and a value.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610B25-9617-4643-C9F2-0E7D429F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10" y="1796844"/>
            <a:ext cx="2394616" cy="32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45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707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 Black</vt:lpstr>
      <vt:lpstr>Bodoni MT Condensed</vt:lpstr>
      <vt:lpstr>Calibri</vt:lpstr>
      <vt:lpstr>Calibri Light</vt:lpstr>
      <vt:lpstr>Times New Roman</vt:lpstr>
      <vt:lpstr>Office Theme</vt:lpstr>
      <vt:lpstr>Global institute of technology </vt:lpstr>
      <vt:lpstr> What is Web Development?</vt:lpstr>
      <vt:lpstr>Types of Web development</vt:lpstr>
      <vt:lpstr>What is Frontend Development? </vt:lpstr>
      <vt:lpstr>Introduction to HTML</vt:lpstr>
      <vt:lpstr>HTML Code with output</vt:lpstr>
      <vt:lpstr>HTML Tags</vt:lpstr>
      <vt:lpstr>PowerPoint Presentation</vt:lpstr>
      <vt:lpstr>Introduction to CSS?</vt:lpstr>
      <vt:lpstr>Basic Syntax of CSS</vt:lpstr>
      <vt:lpstr>CSS code with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institute of technology</dc:title>
  <dc:creator>Parchi Singh</dc:creator>
  <cp:lastModifiedBy>Prachi Singh</cp:lastModifiedBy>
  <cp:revision>11</cp:revision>
  <dcterms:modified xsi:type="dcterms:W3CDTF">2024-09-08T09:05:51Z</dcterms:modified>
</cp:coreProperties>
</file>