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1568A14-CB58-40D6-8527-2DD8889A9C87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02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40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858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966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368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85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266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342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52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48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31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81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71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34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57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80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06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568A14-CB58-40D6-8527-2DD8889A9C87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367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BD2D-ECD2-6FDA-F455-08374D794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168" y="1759974"/>
            <a:ext cx="9645957" cy="2625757"/>
          </a:xfrm>
        </p:spPr>
        <p:txBody>
          <a:bodyPr>
            <a:normAutofit/>
          </a:bodyPr>
          <a:lstStyle/>
          <a:p>
            <a:r>
              <a:rPr lang="en-IN" sz="5400" dirty="0"/>
              <a:t>Sales Metric Dashboard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E075C-1E27-941A-7C57-5FB1610E27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Created by Prachi PALIWAL</a:t>
            </a:r>
          </a:p>
        </p:txBody>
      </p:sp>
    </p:spTree>
    <p:extLst>
      <p:ext uri="{BB962C8B-B14F-4D97-AF65-F5344CB8AC3E}">
        <p14:creationId xmlns:p14="http://schemas.microsoft.com/office/powerpoint/2010/main" val="59086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7EC343-FD17-B5CF-8619-3C14D834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Overview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E7A193-469F-B7C3-5A15-7DA182355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855609"/>
          </a:xfrm>
        </p:spPr>
        <p:txBody>
          <a:bodyPr anchor="t">
            <a:normAutofit/>
          </a:bodyPr>
          <a:lstStyle/>
          <a:p>
            <a:r>
              <a:rPr lang="en-IN" dirty="0"/>
              <a:t>Dataset link -: https://github.com/Prachi005748/CODINGSAMURAI/blob/main/Project%201/Sales_Data_2024.xlsx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b="1" dirty="0"/>
              <a:t>Data Cleaning: </a:t>
            </a:r>
            <a:r>
              <a:rPr lang="en-US" dirty="0"/>
              <a:t>Data cleaning for the Sales Dataset is essential and involves removing duplicates, fixing spelling errors, handling empty rows, standardizing date formats in the "Order Date" column, and ensuring a uniform monetary format in the "Sales" column. This process ensures data accuracy and integrity, making the dataset suitable for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9728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675F1-DF34-A1BA-A53E-400B08E02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58" y="609600"/>
            <a:ext cx="10128968" cy="5319252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 err="1">
                <a:latin typeface="Algerian" panose="04020705040A02060702" pitchFamily="82" charset="0"/>
              </a:rPr>
              <a:t>aNALYSIS</a:t>
            </a:r>
            <a:endParaRPr lang="en-IN" sz="66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28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5782F1-1632-F15F-6F34-555123E7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55406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Arial Narrow" panose="020B0606020202030204" pitchFamily="34" charset="0"/>
              </a:rPr>
              <a:t>Analysis: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ED098-0512-ED8D-2BFB-792B61A53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7" y="403123"/>
            <a:ext cx="10394440" cy="5417574"/>
          </a:xfrm>
        </p:spPr>
        <p:txBody>
          <a:bodyPr/>
          <a:lstStyle/>
          <a:p>
            <a:r>
              <a:rPr lang="en-US" sz="2000" b="1" dirty="0"/>
              <a:t> </a:t>
            </a:r>
            <a:r>
              <a:rPr lang="en-US" sz="2000" b="1" dirty="0">
                <a:latin typeface="Aptos" panose="020B0004020202020204" pitchFamily="34" charset="0"/>
              </a:rPr>
              <a:t>Total Sale: ₹54K worth of sales were made during the analysis period.</a:t>
            </a:r>
          </a:p>
          <a:p>
            <a:r>
              <a:rPr lang="en-US" sz="2000" b="1" dirty="0">
                <a:latin typeface="Aptos" panose="020B0004020202020204" pitchFamily="34" charset="0"/>
              </a:rPr>
              <a:t> Average Order Value: Each order generated an average of ₹804.18 revenue.</a:t>
            </a:r>
          </a:p>
          <a:p>
            <a:r>
              <a:rPr lang="en-US" sz="2000" b="1" dirty="0">
                <a:latin typeface="Aptos" panose="020B0004020202020204" pitchFamily="34" charset="0"/>
              </a:rPr>
              <a:t> Total Orders: 67 customer orders were successfully processed.</a:t>
            </a:r>
          </a:p>
          <a:p>
            <a:r>
              <a:rPr lang="en-US" sz="2000" b="1" dirty="0">
                <a:latin typeface="Aptos" panose="020B0004020202020204" pitchFamily="34" charset="0"/>
              </a:rPr>
              <a:t> Total Units Sold: A total of 203 units were sold across all products.</a:t>
            </a:r>
          </a:p>
          <a:p>
            <a:r>
              <a:rPr lang="en-US" sz="2000" b="1" dirty="0">
                <a:latin typeface="Aptos" panose="020B0004020202020204" pitchFamily="34" charset="0"/>
              </a:rPr>
              <a:t> Total Revenue: The business earned ₹54K in total revenue</a:t>
            </a:r>
            <a:r>
              <a:rPr lang="en-US" dirty="0">
                <a:latin typeface="Aptos" panose="020B0004020202020204" pitchFamily="34" charset="0"/>
              </a:rPr>
              <a:t>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AFEEF3-40D3-2295-951C-9C0774F8B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7" t="24144" r="28420" b="64000"/>
          <a:stretch>
            <a:fillRect/>
          </a:stretch>
        </p:blipFill>
        <p:spPr>
          <a:xfrm>
            <a:off x="685801" y="4423219"/>
            <a:ext cx="9981486" cy="127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8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918C-FAAA-FBB4-1B7F-B0658F6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Monthly Sales Trend: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0B1D2-1FFF-0EC9-66EB-205C09003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000" b="1" dirty="0"/>
              <a:t> January recorded the highest sales with ₹25K revenue.</a:t>
            </a:r>
          </a:p>
          <a:p>
            <a:r>
              <a:rPr lang="en-US" sz="2000" b="1" dirty="0"/>
              <a:t> February saw a slight dip, generating ₹23K.</a:t>
            </a:r>
          </a:p>
          <a:p>
            <a:r>
              <a:rPr lang="en-US" sz="2000" b="1" dirty="0"/>
              <a:t> March experienced a sharp decline, with only ₹5K in sales.</a:t>
            </a:r>
          </a:p>
          <a:p>
            <a:r>
              <a:rPr lang="en-US" sz="2000" b="1" dirty="0"/>
              <a:t> Overall, there is a downward trend across the three months.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55481-E0E8-ADC8-4F6F-4B81C6BBE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7" t="36610" r="59512" b="41928"/>
          <a:stretch>
            <a:fillRect/>
          </a:stretch>
        </p:blipFill>
        <p:spPr>
          <a:xfrm>
            <a:off x="2359741" y="4100051"/>
            <a:ext cx="6341807" cy="257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9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8E7-54AC-EF9C-D78B-B5F68F22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Top 3 product by sales: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4A4CD-F80F-9B3E-4CE6-DE53A6D3F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000" b="1" dirty="0"/>
              <a:t> Bluetooth Speaker generated the highest sales with ₹16.8K.</a:t>
            </a:r>
          </a:p>
          <a:p>
            <a:r>
              <a:rPr lang="en-US" sz="2000" b="1" dirty="0"/>
              <a:t> Power Bank stood third with ₹10.5K in sales.</a:t>
            </a:r>
          </a:p>
          <a:p>
            <a:r>
              <a:rPr lang="en-US" sz="2000" b="1" dirty="0"/>
              <a:t> Earphones followed with a total of ₹12.8K revenue.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9FE83-FA79-3336-C259-74831C9CE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4" t="36072" r="27903" b="41444"/>
          <a:stretch>
            <a:fillRect/>
          </a:stretch>
        </p:blipFill>
        <p:spPr>
          <a:xfrm>
            <a:off x="1061884" y="3637936"/>
            <a:ext cx="9419303" cy="286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5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8065-8590-48B1-8F77-9C0BB986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Product – wise sales share: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91505-D9DE-BF78-6D19-6440E193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 </a:t>
            </a:r>
            <a:r>
              <a:rPr lang="en-US" b="1" dirty="0"/>
              <a:t>Bluetooth Speaker</a:t>
            </a:r>
            <a:r>
              <a:rPr lang="en-US" dirty="0"/>
              <a:t> held the </a:t>
            </a:r>
            <a:r>
              <a:rPr lang="en-US" b="1" dirty="0"/>
              <a:t>largest share</a:t>
            </a:r>
            <a:r>
              <a:rPr lang="en-US" dirty="0"/>
              <a:t> at </a:t>
            </a:r>
            <a:r>
              <a:rPr lang="en-US" b="1" dirty="0"/>
              <a:t>31.18%</a:t>
            </a:r>
            <a:r>
              <a:rPr lang="en-US" dirty="0"/>
              <a:t> of total sales.</a:t>
            </a:r>
          </a:p>
          <a:p>
            <a:r>
              <a:rPr lang="en-US" dirty="0"/>
              <a:t> </a:t>
            </a:r>
            <a:r>
              <a:rPr lang="en-US" b="1" dirty="0"/>
              <a:t>Earphones</a:t>
            </a:r>
            <a:r>
              <a:rPr lang="en-US" dirty="0"/>
              <a:t> contributed </a:t>
            </a:r>
            <a:r>
              <a:rPr lang="en-US" b="1" dirty="0"/>
              <a:t>23.76%</a:t>
            </a:r>
            <a:r>
              <a:rPr lang="en-US" dirty="0"/>
              <a:t>, securing the second spot.</a:t>
            </a:r>
          </a:p>
          <a:p>
            <a:r>
              <a:rPr lang="en-US" dirty="0"/>
              <a:t> </a:t>
            </a:r>
            <a:r>
              <a:rPr lang="en-US" b="1" dirty="0"/>
              <a:t>Power Bank</a:t>
            </a:r>
            <a:r>
              <a:rPr lang="en-US" dirty="0"/>
              <a:t> accounted for </a:t>
            </a:r>
            <a:r>
              <a:rPr lang="en-US" b="1" dirty="0"/>
              <a:t>19.49%</a:t>
            </a:r>
            <a:r>
              <a:rPr lang="en-US" dirty="0"/>
              <a:t> of the sales share.</a:t>
            </a:r>
          </a:p>
          <a:p>
            <a:r>
              <a:rPr lang="en-US" dirty="0"/>
              <a:t> </a:t>
            </a:r>
            <a:r>
              <a:rPr lang="en-US" b="1" dirty="0"/>
              <a:t>Top 3 products together made up over 74%</a:t>
            </a:r>
            <a:r>
              <a:rPr lang="en-US" dirty="0"/>
              <a:t> of total revenue.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5CC99-EBDD-C190-1A8C-FE4333808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" t="58994" r="49113" b="8368"/>
          <a:stretch>
            <a:fillRect/>
          </a:stretch>
        </p:blipFill>
        <p:spPr>
          <a:xfrm>
            <a:off x="914401" y="3966633"/>
            <a:ext cx="9989574" cy="247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1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5C0C-145E-FE6C-7494-419CA7CA6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338667"/>
            <a:ext cx="10825316" cy="142130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Product-Wise Monthly Revenue Breakdown (Jan–Mar 2024):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2A6E5-DDC4-28FF-2A3C-A0C4C65FF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4434"/>
            <a:ext cx="10131425" cy="5002844"/>
          </a:xfrm>
        </p:spPr>
        <p:txBody>
          <a:bodyPr anchor="t">
            <a:normAutofit/>
          </a:bodyPr>
          <a:lstStyle/>
          <a:p>
            <a:r>
              <a:rPr lang="en-US" sz="2000" b="1" dirty="0"/>
              <a:t> Power Bank had the highest February revenue with ₹6,000.</a:t>
            </a:r>
          </a:p>
          <a:p>
            <a:r>
              <a:rPr lang="en-US" sz="2000" b="1" dirty="0"/>
              <a:t> Earphones maintained consistent sales across all three months.</a:t>
            </a:r>
          </a:p>
          <a:p>
            <a:r>
              <a:rPr lang="en-US" sz="2000" b="1" dirty="0"/>
              <a:t> Bluetooth Speaker showed strong performance in Jan &amp; Feb, slight dip in March.</a:t>
            </a:r>
          </a:p>
          <a:p>
            <a:r>
              <a:rPr lang="en-US" sz="2000" b="1" dirty="0"/>
              <a:t> March sales declined for almost all products, indicating a possible seasonal drop.</a:t>
            </a:r>
          </a:p>
          <a:p>
            <a:br>
              <a:rPr lang="en-US" sz="2000" b="1" dirty="0"/>
            </a:br>
            <a:br>
              <a:rPr lang="en-US" sz="2000" b="1" dirty="0"/>
            </a:br>
            <a:endParaRPr lang="en-US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C2D056-4965-E30F-7F79-E9B5844F9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0" t="28026" r="58226" b="27647"/>
          <a:stretch>
            <a:fillRect/>
          </a:stretch>
        </p:blipFill>
        <p:spPr>
          <a:xfrm>
            <a:off x="2851355" y="3313471"/>
            <a:ext cx="5643716" cy="341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81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80</TotalTime>
  <Words>387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Aptos</vt:lpstr>
      <vt:lpstr>Arial</vt:lpstr>
      <vt:lpstr>Arial Narrow</vt:lpstr>
      <vt:lpstr>Calibri</vt:lpstr>
      <vt:lpstr>Calibri Light</vt:lpstr>
      <vt:lpstr>Celestial</vt:lpstr>
      <vt:lpstr>Sales Metric Dashboard Analysis</vt:lpstr>
      <vt:lpstr>Overview </vt:lpstr>
      <vt:lpstr>aNALYSIS</vt:lpstr>
      <vt:lpstr>Analysis:</vt:lpstr>
      <vt:lpstr>Monthly Sales Trend:</vt:lpstr>
      <vt:lpstr>Top 3 product by sales:</vt:lpstr>
      <vt:lpstr>Product – wise sales share: </vt:lpstr>
      <vt:lpstr>Product-Wise Monthly Revenue Breakdown (Jan–Mar 2024):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Prachi Paliwal</dc:creator>
  <cp:lastModifiedBy>Prachi Paliwal</cp:lastModifiedBy>
  <cp:revision>5</cp:revision>
  <dcterms:created xsi:type="dcterms:W3CDTF">2025-06-27T09:46:21Z</dcterms:created>
  <dcterms:modified xsi:type="dcterms:W3CDTF">2025-06-28T08:57:07Z</dcterms:modified>
</cp:coreProperties>
</file>