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EE511-CEB1-4795-AEED-92B2F71C1199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EC336-F561-48D3-AFD8-9EC176036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3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EC336-F561-48D3-AFD8-9EC17603667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98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6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4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2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68A14-CB58-40D6-8527-2DD8889A9C8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6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BD2D-ECD2-6FDA-F455-08374D79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759974"/>
            <a:ext cx="9645957" cy="2625757"/>
          </a:xfrm>
        </p:spPr>
        <p:txBody>
          <a:bodyPr>
            <a:normAutofit/>
          </a:bodyPr>
          <a:lstStyle/>
          <a:p>
            <a:r>
              <a:rPr lang="en-IN" sz="5400" dirty="0"/>
              <a:t>Sales Metric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E075C-1E27-941A-7C57-5FB1610E2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Created by Prachi PALIWAL</a:t>
            </a:r>
          </a:p>
        </p:txBody>
      </p:sp>
    </p:spTree>
    <p:extLst>
      <p:ext uri="{BB962C8B-B14F-4D97-AF65-F5344CB8AC3E}">
        <p14:creationId xmlns:p14="http://schemas.microsoft.com/office/powerpoint/2010/main" val="59086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F1F0-E1C4-56A0-62BD-CD472982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Daily Sales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3E84-B090-3D36-7FBC-A7982DE5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Sales  peaked at ₹ 3.6K  on one of the  days in January , marking the highest single – day revenue.</a:t>
            </a:r>
          </a:p>
          <a:p>
            <a:r>
              <a:rPr lang="en-IN" dirty="0"/>
              <a:t>Several  days  reported near – zero  revenue , suggesting irregular  customer engagement or demand .</a:t>
            </a:r>
          </a:p>
          <a:p>
            <a:r>
              <a:rPr lang="en-IN" dirty="0"/>
              <a:t>The trend  highlights  key sales  spikes  and potential  off – days ,useful  for targeted marketing or operational improvements.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D2C333-B044-2F53-326D-EADECB608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36" t="60664" r="18629" b="11101"/>
          <a:stretch>
            <a:fillRect/>
          </a:stretch>
        </p:blipFill>
        <p:spPr>
          <a:xfrm>
            <a:off x="2580609" y="3814916"/>
            <a:ext cx="6341807" cy="252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4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EC343-FD17-B5CF-8619-3C14D83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7A193-469F-B7C3-5A15-7DA18235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55609"/>
          </a:xfrm>
        </p:spPr>
        <p:txBody>
          <a:bodyPr anchor="t">
            <a:normAutofit/>
          </a:bodyPr>
          <a:lstStyle/>
          <a:p>
            <a:r>
              <a:rPr lang="en-IN" dirty="0"/>
              <a:t>Dataset link -: https://github.com/Prachi005748/CODINGSAMURAI/blob/main/Project%201/Sales_Data_2024.xlsx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Data Cleaning: </a:t>
            </a:r>
            <a:r>
              <a:rPr lang="en-US" dirty="0"/>
              <a:t>Data cleaning for the Sales Dataset is essential and involves removing duplicates, fixing spelling errors, handling empty rows, standardizing date formats in the "Order Date" column, and ensuring a uniform monetary format in the "Sales" column. This process ensures data accuracy and integrity, making the dataset suitable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675F1-DF34-A1BA-A53E-400B08E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609600"/>
            <a:ext cx="10128968" cy="5319252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err="1">
                <a:latin typeface="Algerian" panose="04020705040A02060702" pitchFamily="82" charset="0"/>
              </a:rPr>
              <a:t>aNALYSIS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5782F1-1632-F15F-6F34-555123E7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540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Narrow" panose="020B0606020202030204" pitchFamily="34" charset="0"/>
              </a:rPr>
              <a:t>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ED098-0512-ED8D-2BFB-792B61A5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403123"/>
            <a:ext cx="10394440" cy="5417574"/>
          </a:xfrm>
        </p:spPr>
        <p:txBody>
          <a:bodyPr/>
          <a:lstStyle/>
          <a:p>
            <a:r>
              <a:rPr lang="en-US" sz="2000" b="1" dirty="0"/>
              <a:t> </a:t>
            </a:r>
            <a:r>
              <a:rPr lang="en-US" sz="2000" b="1" dirty="0">
                <a:latin typeface="Aptos" panose="020B0004020202020204" pitchFamily="34" charset="0"/>
              </a:rPr>
              <a:t>Total Sale: ₹54K worth of sales were made during the analysis period.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Average Order Value: Each order generated an average of ₹804.18 revenue.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Orders: 67 customer orders were successfully processed.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Units Sold: A total of 203 units were sold across all products.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Revenue: The business earned ₹54K in total revenue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C176EE-824D-4A1A-E290-5D4EF6F46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4" t="24451" r="19032" b="64565"/>
          <a:stretch>
            <a:fillRect/>
          </a:stretch>
        </p:blipFill>
        <p:spPr>
          <a:xfrm>
            <a:off x="894735" y="4601498"/>
            <a:ext cx="9625781" cy="130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918C-FAAA-FBB4-1B7F-B0658F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Monthly Sales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B1D2-1FFF-0EC9-66EB-205C0900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b="1" dirty="0"/>
              <a:t> January recorded the highest sales with ₹25K revenue.</a:t>
            </a:r>
          </a:p>
          <a:p>
            <a:r>
              <a:rPr lang="en-US" sz="2000" b="1" dirty="0"/>
              <a:t> February saw a slight dip, generating ₹23K.</a:t>
            </a:r>
          </a:p>
          <a:p>
            <a:r>
              <a:rPr lang="en-US" sz="2000" b="1" dirty="0"/>
              <a:t> March experienced a sharp decline, with only ₹5K in sales.</a:t>
            </a:r>
          </a:p>
          <a:p>
            <a:r>
              <a:rPr lang="en-US" sz="2000" b="1" dirty="0"/>
              <a:t> Overall, there is a downward trend across the three months.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4C1B1-DA20-5057-CBC7-A3C27C837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3" t="36376" r="64597" b="43282"/>
          <a:stretch>
            <a:fillRect/>
          </a:stretch>
        </p:blipFill>
        <p:spPr>
          <a:xfrm>
            <a:off x="2526890" y="4168877"/>
            <a:ext cx="5417574" cy="22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8E7-54AC-EF9C-D78B-B5F68F22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3 product by 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A4CD-F80F-9B3E-4CE6-DE53A6D3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b="1" dirty="0"/>
              <a:t> Bluetooth Speaker generated the highest sales with ₹16.8K.</a:t>
            </a:r>
          </a:p>
          <a:p>
            <a:r>
              <a:rPr lang="en-US" sz="2000" b="1" dirty="0"/>
              <a:t> Power Bank stood third with ₹10.5K in sales.</a:t>
            </a:r>
          </a:p>
          <a:p>
            <a:r>
              <a:rPr lang="en-US" sz="2000" b="1" dirty="0"/>
              <a:t> Earphones followed with a total of ₹12.8K revenue.</a:t>
            </a:r>
            <a:endParaRPr lang="en-IN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AAF4F-1AD6-1205-244B-DA8772E74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1" t="37209" r="45968" b="41312"/>
          <a:stretch>
            <a:fillRect/>
          </a:stretch>
        </p:blipFill>
        <p:spPr>
          <a:xfrm>
            <a:off x="2143432" y="3927987"/>
            <a:ext cx="6469626" cy="23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8065-8590-48B1-8F77-9C0BB98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Product – wise sales share: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1505-D9DE-BF78-6D19-6440E193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 </a:t>
            </a:r>
            <a:r>
              <a:rPr lang="en-US" b="1" dirty="0"/>
              <a:t>Bluetooth Speaker</a:t>
            </a:r>
            <a:r>
              <a:rPr lang="en-US" dirty="0"/>
              <a:t> held the </a:t>
            </a:r>
            <a:r>
              <a:rPr lang="en-US" b="1" dirty="0"/>
              <a:t>largest share</a:t>
            </a:r>
            <a:r>
              <a:rPr lang="en-US" dirty="0"/>
              <a:t> at </a:t>
            </a:r>
            <a:r>
              <a:rPr lang="en-US" b="1" dirty="0"/>
              <a:t>31.18%</a:t>
            </a:r>
            <a:r>
              <a:rPr lang="en-US" dirty="0"/>
              <a:t> of total sales.</a:t>
            </a:r>
          </a:p>
          <a:p>
            <a:r>
              <a:rPr lang="en-US" dirty="0"/>
              <a:t> </a:t>
            </a:r>
            <a:r>
              <a:rPr lang="en-US" b="1" dirty="0"/>
              <a:t>Earphones</a:t>
            </a:r>
            <a:r>
              <a:rPr lang="en-US" dirty="0"/>
              <a:t> contributed </a:t>
            </a:r>
            <a:r>
              <a:rPr lang="en-US" b="1" dirty="0"/>
              <a:t>23.76%</a:t>
            </a:r>
            <a:r>
              <a:rPr lang="en-US" dirty="0"/>
              <a:t>, securing the second spot.</a:t>
            </a:r>
          </a:p>
          <a:p>
            <a:r>
              <a:rPr lang="en-US" dirty="0"/>
              <a:t> </a:t>
            </a:r>
            <a:r>
              <a:rPr lang="en-US" b="1" dirty="0"/>
              <a:t>Power Bank</a:t>
            </a:r>
            <a:r>
              <a:rPr lang="en-US" dirty="0"/>
              <a:t> accounted for </a:t>
            </a:r>
            <a:r>
              <a:rPr lang="en-US" b="1" dirty="0"/>
              <a:t>19.49%</a:t>
            </a:r>
            <a:r>
              <a:rPr lang="en-US" dirty="0"/>
              <a:t> of the sales share.</a:t>
            </a:r>
          </a:p>
          <a:p>
            <a:r>
              <a:rPr lang="en-US" dirty="0"/>
              <a:t> </a:t>
            </a:r>
            <a:r>
              <a:rPr lang="en-US" b="1" dirty="0"/>
              <a:t>Top 3 products together made up over 74%</a:t>
            </a:r>
            <a:r>
              <a:rPr lang="en-US" dirty="0"/>
              <a:t> of total revenue.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81F13-48AE-094A-EB19-979F15BE4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94" t="36527" r="18548" b="40989"/>
          <a:stretch>
            <a:fillRect/>
          </a:stretch>
        </p:blipFill>
        <p:spPr>
          <a:xfrm>
            <a:off x="2772695" y="3893574"/>
            <a:ext cx="6705602" cy="25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293-B7A2-3482-C58D-7E5AEACA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7981"/>
            <a:ext cx="10131425" cy="1456267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Total Sales vs Total Revenue: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E95F-1145-2FCE-4DFA-DA25D08A2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January recorded the highest sales and revenue, peaking at </a:t>
            </a:r>
            <a:r>
              <a:rPr lang="en-US" b="1" dirty="0"/>
              <a:t>25K</a:t>
            </a:r>
            <a:r>
              <a:rPr lang="en-US" dirty="0"/>
              <a:t>.</a:t>
            </a:r>
          </a:p>
          <a:p>
            <a:r>
              <a:rPr lang="en-US" dirty="0"/>
              <a:t>A noticeable decline occurred in March, where both sales and revenue dropped sharply to </a:t>
            </a:r>
            <a:r>
              <a:rPr lang="en-US" b="1" dirty="0"/>
              <a:t>5K</a:t>
            </a:r>
            <a:r>
              <a:rPr lang="en-US" dirty="0"/>
              <a:t>.</a:t>
            </a:r>
          </a:p>
          <a:p>
            <a:r>
              <a:rPr lang="en-US" dirty="0"/>
              <a:t>This trend indicates a need to investigate possible reasons behind the declining performance post-February.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FC0B5-D28D-F69C-789C-C5AF7B464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6" t="60512" r="64032" b="11556"/>
          <a:stretch>
            <a:fillRect/>
          </a:stretch>
        </p:blipFill>
        <p:spPr>
          <a:xfrm>
            <a:off x="2379407" y="3736259"/>
            <a:ext cx="6037006" cy="266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2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47D0-28A9-0A64-437E-41120718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Monthly Units Sold: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2943-07A0-511B-648E-9E29B8F0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January  saw the  highest unit  sales with 093 units , followed closely by February  at 89 units.</a:t>
            </a:r>
          </a:p>
          <a:p>
            <a:r>
              <a:rPr lang="en-IN" dirty="0"/>
              <a:t>March experienced  a steep decline with only 21 units  sold.</a:t>
            </a:r>
          </a:p>
          <a:p>
            <a:r>
              <a:rPr lang="en-IN" dirty="0"/>
              <a:t>A strong correlation is visible between units sold and total revenue across months.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EB03C2-E955-1BE6-566E-E674802B1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90" t="60512" r="43145" b="11100"/>
          <a:stretch>
            <a:fillRect/>
          </a:stretch>
        </p:blipFill>
        <p:spPr>
          <a:xfrm>
            <a:off x="2595358" y="3549445"/>
            <a:ext cx="6312310" cy="28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401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455</TotalTime>
  <Words>481</Words>
  <Application>Microsoft Office PowerPoint</Application>
  <PresentationFormat>Widescreen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Aptos</vt:lpstr>
      <vt:lpstr>Arial</vt:lpstr>
      <vt:lpstr>Arial Narrow</vt:lpstr>
      <vt:lpstr>Calibri</vt:lpstr>
      <vt:lpstr>Calibri Light</vt:lpstr>
      <vt:lpstr>Celestial</vt:lpstr>
      <vt:lpstr>Sales Metric Dashboard Analysis</vt:lpstr>
      <vt:lpstr>Overview </vt:lpstr>
      <vt:lpstr>aNALYSIS</vt:lpstr>
      <vt:lpstr>Analysis:</vt:lpstr>
      <vt:lpstr>Monthly Sales Trend:</vt:lpstr>
      <vt:lpstr>Top 3 product by sales:</vt:lpstr>
      <vt:lpstr>Product – wise sales share: </vt:lpstr>
      <vt:lpstr>Monthly Total Sales vs Total Revenue:</vt:lpstr>
      <vt:lpstr>Monthly Units Sold:</vt:lpstr>
      <vt:lpstr>Daily Sales Trend: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Paliwal</dc:creator>
  <cp:lastModifiedBy>Prachi Paliwal</cp:lastModifiedBy>
  <cp:revision>6</cp:revision>
  <dcterms:created xsi:type="dcterms:W3CDTF">2025-06-27T09:46:21Z</dcterms:created>
  <dcterms:modified xsi:type="dcterms:W3CDTF">2025-06-29T17:13:48Z</dcterms:modified>
</cp:coreProperties>
</file>