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8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C79E-D7E4-4A80-AAFE-06543AE2D4E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5BA2F4-2517-4DFD-9187-6FF3F2D98B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D92D-2654-C658-9CF7-F9C502872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Fundaments of azure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DE342-E8C6-A0AD-96F4-387E2E80B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8304D-C3DA-4221-40B3-EAE40C60BB06}"/>
              </a:ext>
            </a:extLst>
          </p:cNvPr>
          <p:cNvSpPr txBox="1"/>
          <p:nvPr/>
        </p:nvSpPr>
        <p:spPr>
          <a:xfrm>
            <a:off x="245097" y="443061"/>
            <a:ext cx="1156669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What is Azure?</a:t>
            </a:r>
          </a:p>
          <a:p>
            <a:endParaRPr lang="en-US" dirty="0"/>
          </a:p>
          <a:p>
            <a:r>
              <a:rPr lang="en-US" dirty="0"/>
              <a:t> ● Azure is one of the largest cloud service providers in the world.</a:t>
            </a:r>
          </a:p>
          <a:p>
            <a:r>
              <a:rPr lang="en-US" dirty="0"/>
              <a:t> ● It offers you the flexibility to use your preferred tools and frameworks to create, manage, and deploy apps on a large  global network. </a:t>
            </a:r>
          </a:p>
          <a:p>
            <a:r>
              <a:rPr lang="en-US" dirty="0"/>
              <a:t>● Azure's ever-expanding nature makes it one of the finest on the market, and it is also provided by one of the biggest and famous MNCs in Microsoft. </a:t>
            </a:r>
          </a:p>
          <a:p>
            <a:r>
              <a:rPr lang="en-US" dirty="0"/>
              <a:t>● Azure provides a wide range of services, including computing resources, networking resources, serverless computing, and many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6C613-EA04-B828-40FC-1428EA43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07" y="3182272"/>
            <a:ext cx="462027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5B65-DFE2-F491-683A-50BA72CC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0497-80D8-22AE-89DD-6B57FF80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2015732"/>
            <a:ext cx="11519553" cy="3904301"/>
          </a:xfrm>
        </p:spPr>
        <p:txBody>
          <a:bodyPr>
            <a:normAutofit/>
          </a:bodyPr>
          <a:lstStyle/>
          <a:p>
            <a:r>
              <a:rPr lang="en-US" dirty="0"/>
              <a:t>A region is a geographical location on the globe with at least one, but possibly many, data centers close by and connected by a low-latency network. </a:t>
            </a:r>
          </a:p>
          <a:p>
            <a:r>
              <a:rPr lang="en-US" dirty="0"/>
              <a:t> When you create a resource in Azure, you must define the location/region to which it should belong. There are few exceptions, such as Azure DNS, but generally, all resources must be created with a location specified. </a:t>
            </a:r>
          </a:p>
          <a:p>
            <a:r>
              <a:rPr lang="en-US" dirty="0"/>
              <a:t> Azure makes it simple to select the data center and regions appropriate for you and your clients, with more announced regions than any other cloud provider (60+).+	</a:t>
            </a:r>
          </a:p>
        </p:txBody>
      </p:sp>
    </p:spTree>
    <p:extLst>
      <p:ext uri="{BB962C8B-B14F-4D97-AF65-F5344CB8AC3E}">
        <p14:creationId xmlns:p14="http://schemas.microsoft.com/office/powerpoint/2010/main" val="6607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8BF2-A2CE-C593-D914-3EAC867D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Availability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6547-3622-164C-3691-9B9C3DB8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88" y="2025159"/>
            <a:ext cx="11133055" cy="3450613"/>
          </a:xfrm>
        </p:spPr>
        <p:txBody>
          <a:bodyPr/>
          <a:lstStyle/>
          <a:p>
            <a:r>
              <a:rPr lang="en-US" dirty="0"/>
              <a:t>Within an Azure region, availability zones are physically distinct data centers. </a:t>
            </a:r>
          </a:p>
          <a:p>
            <a:r>
              <a:rPr lang="en-US" dirty="0"/>
              <a:t> Each availability zone comprises one or more data centers that are self-contained in terms of power, cooling and networking. </a:t>
            </a:r>
          </a:p>
          <a:p>
            <a:r>
              <a:rPr lang="en-US" dirty="0"/>
              <a:t> Availability zones are connected through high-speed, private fiber-optic networks.</a:t>
            </a:r>
          </a:p>
          <a:p>
            <a:r>
              <a:rPr lang="en-US" dirty="0"/>
              <a:t> The goal of having more than one availability zone in a region is to allow data to be redundantly stored in more than one availability zone, ensuring that even if a data center fails, it does not affect our resources.</a:t>
            </a:r>
          </a:p>
        </p:txBody>
      </p:sp>
    </p:spTree>
    <p:extLst>
      <p:ext uri="{BB962C8B-B14F-4D97-AF65-F5344CB8AC3E}">
        <p14:creationId xmlns:p14="http://schemas.microsoft.com/office/powerpoint/2010/main" val="253242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A95-0A44-6CF9-DA68-0D85C12B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Architecture for management of Resource</a:t>
            </a:r>
          </a:p>
        </p:txBody>
      </p:sp>
    </p:spTree>
    <p:extLst>
      <p:ext uri="{BB962C8B-B14F-4D97-AF65-F5344CB8AC3E}">
        <p14:creationId xmlns:p14="http://schemas.microsoft.com/office/powerpoint/2010/main" val="173023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D3FFD-7E32-59CE-4091-923F83C16C6D}"/>
              </a:ext>
            </a:extLst>
          </p:cNvPr>
          <p:cNvSpPr txBox="1"/>
          <p:nvPr/>
        </p:nvSpPr>
        <p:spPr>
          <a:xfrm>
            <a:off x="641023" y="377072"/>
            <a:ext cx="11076495" cy="543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Azure Subscriptions </a:t>
            </a:r>
          </a:p>
          <a:p>
            <a:pPr>
              <a:lnSpc>
                <a:spcPct val="150000"/>
              </a:lnSpc>
            </a:pPr>
            <a:r>
              <a:rPr lang="en-US" dirty="0"/>
              <a:t>● As the name implies, a subscription is a logical entity that grants access to deploy and consume Azure resources.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 resource may be anything from a virtual machine to a storage account or something that's related to networking.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Almost anything in Azure can be utilized as a resource.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● A subscription is something that can be purchased and used for a certain amount of time. The same is true for Azure subscriptions.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400" b="1" u="sng" dirty="0"/>
              <a:t>Azure Management Groups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● </a:t>
            </a:r>
            <a:r>
              <a:rPr lang="en-US" dirty="0"/>
              <a:t>A company may use Azure management groups to govern and manage access, compliance, and rules for their subscription inside their tenancy.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An azure management group comes under the azure subscription in the hierarchy of management of resources in Azure.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 subscription can only have one management group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51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56A58-7444-EA1D-2875-E80D3176D07E}"/>
              </a:ext>
            </a:extLst>
          </p:cNvPr>
          <p:cNvSpPr txBox="1"/>
          <p:nvPr/>
        </p:nvSpPr>
        <p:spPr>
          <a:xfrm>
            <a:off x="546755" y="320511"/>
            <a:ext cx="11076494" cy="4936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Azure Resource Group </a:t>
            </a:r>
          </a:p>
          <a:p>
            <a:pPr>
              <a:lnSpc>
                <a:spcPct val="150000"/>
              </a:lnSpc>
            </a:pPr>
            <a:r>
              <a:rPr lang="en-US" dirty="0"/>
              <a:t>● A resource group is a next level in the hierarchy of Azure Architecture. A resource group is the logical mapping of the resources. </a:t>
            </a:r>
          </a:p>
          <a:p>
            <a:pPr>
              <a:lnSpc>
                <a:spcPct val="150000"/>
              </a:lnSpc>
            </a:pPr>
            <a:r>
              <a:rPr lang="en-US" dirty="0"/>
              <a:t>● For Creating Any Resource, you need a resource group.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An Azure Management group is optional. However, azure resource groups and subscriptions are required. Resource groups can’t be nested.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 </a:t>
            </a:r>
            <a:r>
              <a:rPr lang="en-US" sz="2400" b="1" u="sng" dirty="0"/>
              <a:t>Azure Resources </a:t>
            </a:r>
          </a:p>
          <a:p>
            <a:pPr>
              <a:lnSpc>
                <a:spcPct val="150000"/>
              </a:lnSpc>
            </a:pPr>
            <a:r>
              <a:rPr lang="en-US" dirty="0"/>
              <a:t>● A resource is something that is used to manage services in azure.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At any one moment, a resource can only be in one resource group.</a:t>
            </a:r>
          </a:p>
          <a:p>
            <a:pPr>
              <a:lnSpc>
                <a:spcPct val="150000"/>
              </a:lnSpc>
            </a:pPr>
            <a:r>
              <a:rPr lang="en-US" dirty="0"/>
              <a:t>● The final component in the Azure architectural hierarchy is the resource. </a:t>
            </a:r>
          </a:p>
          <a:p>
            <a:pPr>
              <a:lnSpc>
                <a:spcPct val="150000"/>
              </a:lnSpc>
            </a:pPr>
            <a:r>
              <a:rPr lang="en-US" dirty="0"/>
              <a:t>● A resource group and a resource can be in two different locations; there is no restriction.</a:t>
            </a:r>
          </a:p>
        </p:txBody>
      </p:sp>
    </p:spTree>
    <p:extLst>
      <p:ext uri="{BB962C8B-B14F-4D97-AF65-F5344CB8AC3E}">
        <p14:creationId xmlns:p14="http://schemas.microsoft.com/office/powerpoint/2010/main" val="4153584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583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Fundaments of azure </vt:lpstr>
      <vt:lpstr>PowerPoint Presentation</vt:lpstr>
      <vt:lpstr>Azure Regions</vt:lpstr>
      <vt:lpstr>Azure Availability Zones</vt:lpstr>
      <vt:lpstr>Azure Architecture for management of Resource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gautam</dc:creator>
  <cp:lastModifiedBy>Prachi gautam</cp:lastModifiedBy>
  <cp:revision>2</cp:revision>
  <dcterms:created xsi:type="dcterms:W3CDTF">2025-04-05T16:18:14Z</dcterms:created>
  <dcterms:modified xsi:type="dcterms:W3CDTF">2025-04-11T06:14:58Z</dcterms:modified>
</cp:coreProperties>
</file>