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e179a4a3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e179a4a3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e179a4a33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e179a4a33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e179a4a33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e179a4a33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72957cc7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72957cc7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72957cc7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72957cc7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ctrTitle"/>
          </p:nvPr>
        </p:nvSpPr>
        <p:spPr>
          <a:xfrm>
            <a:off x="4842800" y="1295200"/>
            <a:ext cx="3843900" cy="24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 for Iris Species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5968150" y="386820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Prachi Chavan</a:t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2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2"/>
          <p:cNvSpPr/>
          <p:nvPr/>
        </p:nvSpPr>
        <p:spPr>
          <a:xfrm>
            <a:off x="291650" y="1486275"/>
            <a:ext cx="4070400" cy="33285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22"/>
          <p:cNvGrpSpPr/>
          <p:nvPr/>
        </p:nvGrpSpPr>
        <p:grpSpPr>
          <a:xfrm>
            <a:off x="374784" y="1715625"/>
            <a:ext cx="3918565" cy="2616099"/>
            <a:chOff x="695400" y="1174726"/>
            <a:chExt cx="3343200" cy="2616099"/>
          </a:xfrm>
        </p:grpSpPr>
        <p:sp>
          <p:nvSpPr>
            <p:cNvPr id="735" name="Google Shape;735;p22"/>
            <p:cNvSpPr txBox="1"/>
            <p:nvPr/>
          </p:nvSpPr>
          <p:spPr>
            <a:xfrm>
              <a:off x="695409" y="117472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Grid Search CV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6" name="Google Shape;736;p22"/>
            <p:cNvSpPr txBox="1"/>
            <p:nvPr/>
          </p:nvSpPr>
          <p:spPr>
            <a:xfrm>
              <a:off x="695400" y="1746025"/>
              <a:ext cx="3343200" cy="20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Build and train machine learning models using hyperparameter tuning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Utilize GridSearchCV for exhaustive hyperparameter tuning and cross-validation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Models include Random Forest Classifier, Support Vector Machine (SVM), K-Nearest Neighbors (KNN), and Logistic Regression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7" name="Google Shape;737;p22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738" name="Google Shape;738;p22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9" name="Google Shape;739;p22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0" name="Google Shape;740;p22"/>
          <p:cNvSpPr/>
          <p:nvPr/>
        </p:nvSpPr>
        <p:spPr>
          <a:xfrm>
            <a:off x="1053550" y="3066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2"/>
          <p:cNvSpPr txBox="1"/>
          <p:nvPr/>
        </p:nvSpPr>
        <p:spPr>
          <a:xfrm>
            <a:off x="2036800" y="4031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Building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42" name="Google Shape;742;p22"/>
          <p:cNvGrpSpPr/>
          <p:nvPr/>
        </p:nvGrpSpPr>
        <p:grpSpPr>
          <a:xfrm>
            <a:off x="7223084" y="8"/>
            <a:ext cx="1298078" cy="1145747"/>
            <a:chOff x="3268225" y="2120225"/>
            <a:chExt cx="1107575" cy="977600"/>
          </a:xfrm>
        </p:grpSpPr>
        <p:sp>
          <p:nvSpPr>
            <p:cNvPr id="743" name="Google Shape;743;p22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3" name="Google Shape;7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25" y="1403450"/>
            <a:ext cx="4474099" cy="3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3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3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algorithms</a:t>
            </a:r>
            <a:endParaRPr/>
          </a:p>
        </p:txBody>
      </p:sp>
      <p:grpSp>
        <p:nvGrpSpPr>
          <p:cNvPr id="781" name="Google Shape;781;p23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782" name="Google Shape;782;p23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3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804" name="Google Shape;804;p23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23"/>
          <p:cNvGrpSpPr/>
          <p:nvPr/>
        </p:nvGrpSpPr>
        <p:grpSpPr>
          <a:xfrm>
            <a:off x="788015" y="1211750"/>
            <a:ext cx="1981200" cy="3178613"/>
            <a:chOff x="788015" y="1211750"/>
            <a:chExt cx="1981200" cy="3178613"/>
          </a:xfrm>
        </p:grpSpPr>
        <p:sp>
          <p:nvSpPr>
            <p:cNvPr id="814" name="Google Shape;814;p23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Regressor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6" name="Google Shape;816;p23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817" name="Google Shape;817;p23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Classifier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8" name="Google Shape;818;p23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0" name="Google Shape;820;p23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821" name="Google Shape;821;p23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822" name="Google Shape;822;p23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0" name="Google Shape;840;p23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2" name="Google Shape;842;p23"/>
          <p:cNvCxnSpPr>
            <a:stCxn id="815" idx="6"/>
            <a:endCxn id="840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3" name="Google Shape;843;p23"/>
          <p:cNvCxnSpPr>
            <a:stCxn id="819" idx="2"/>
            <a:endCxn id="841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4" name="Google Shape;844;p23"/>
          <p:cNvCxnSpPr>
            <a:stCxn id="815" idx="4"/>
            <a:endCxn id="779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5" name="Google Shape;845;p23"/>
          <p:cNvCxnSpPr>
            <a:stCxn id="779" idx="2"/>
            <a:endCxn id="814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6" name="Google Shape;846;p23"/>
          <p:cNvCxnSpPr>
            <a:stCxn id="819" idx="4"/>
            <a:endCxn id="778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7" name="Google Shape;847;p23"/>
          <p:cNvCxnSpPr>
            <a:stCxn id="778" idx="2"/>
            <a:endCxn id="817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/>
          <p:nvPr/>
        </p:nvSpPr>
        <p:spPr>
          <a:xfrm>
            <a:off x="457200" y="1322599"/>
            <a:ext cx="8465820" cy="3409425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Evaluation</a:t>
            </a:r>
            <a:endParaRPr sz="3600"/>
          </a:p>
        </p:txBody>
      </p:sp>
      <p:grpSp>
        <p:nvGrpSpPr>
          <p:cNvPr id="855" name="Google Shape;855;p24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856" name="Google Shape;856;p24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24"/>
          <p:cNvGrpSpPr/>
          <p:nvPr/>
        </p:nvGrpSpPr>
        <p:grpSpPr>
          <a:xfrm>
            <a:off x="-571656" y="769647"/>
            <a:ext cx="5226904" cy="2602927"/>
            <a:chOff x="-571645" y="506793"/>
            <a:chExt cx="5226904" cy="3260587"/>
          </a:xfrm>
        </p:grpSpPr>
        <p:sp>
          <p:nvSpPr>
            <p:cNvPr id="864" name="Google Shape;864;p24"/>
            <p:cNvSpPr txBox="1"/>
            <p:nvPr/>
          </p:nvSpPr>
          <p:spPr>
            <a:xfrm>
              <a:off x="-571645" y="506793"/>
              <a:ext cx="32559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5" name="Google Shape;865;p24"/>
            <p:cNvSpPr txBox="1"/>
            <p:nvPr/>
          </p:nvSpPr>
          <p:spPr>
            <a:xfrm>
              <a:off x="1278482" y="1515232"/>
              <a:ext cx="3376777" cy="2252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49250" algn="l" rtl="0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Evaluate the trained models using appropriate metrics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49250" algn="l" rtl="0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For classification models, evaluate using confusion matrix and classification report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49250" algn="l" rtl="0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Classification report: precision, recall, F1-score.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49250" algn="l" rtl="0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For regression models, evaluate using R-squared, adjusted R-squared, and root mean squared error (RMSE).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637A90-177D-23F3-44CA-4D101FC0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48" y="1629999"/>
            <a:ext cx="4118372" cy="27454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5"/>
          <p:cNvSpPr/>
          <p:nvPr/>
        </p:nvSpPr>
        <p:spPr>
          <a:xfrm>
            <a:off x="531600" y="839975"/>
            <a:ext cx="8080800" cy="37338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5"/>
          <p:cNvSpPr/>
          <p:nvPr/>
        </p:nvSpPr>
        <p:spPr>
          <a:xfrm>
            <a:off x="688910" y="103150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873" name="Google Shape;873;p25"/>
          <p:cNvGrpSpPr/>
          <p:nvPr/>
        </p:nvGrpSpPr>
        <p:grpSpPr>
          <a:xfrm>
            <a:off x="845222" y="1187857"/>
            <a:ext cx="472142" cy="472112"/>
            <a:chOff x="-44512325" y="3176075"/>
            <a:chExt cx="300900" cy="300900"/>
          </a:xfrm>
        </p:grpSpPr>
        <p:sp>
          <p:nvSpPr>
            <p:cNvPr id="874" name="Google Shape;874;p25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25"/>
          <p:cNvGrpSpPr/>
          <p:nvPr/>
        </p:nvGrpSpPr>
        <p:grpSpPr>
          <a:xfrm>
            <a:off x="845225" y="1293184"/>
            <a:ext cx="7301540" cy="2954191"/>
            <a:chOff x="1317376" y="1483942"/>
            <a:chExt cx="5044590" cy="2694447"/>
          </a:xfrm>
        </p:grpSpPr>
        <p:sp>
          <p:nvSpPr>
            <p:cNvPr id="878" name="Google Shape;878;p25"/>
            <p:cNvSpPr txBox="1"/>
            <p:nvPr/>
          </p:nvSpPr>
          <p:spPr>
            <a:xfrm>
              <a:off x="1835566" y="1483942"/>
              <a:ext cx="4526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Classifier gave the best results on the given dataset.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9" name="Google Shape;879;p25"/>
            <p:cNvSpPr txBox="1"/>
            <p:nvPr/>
          </p:nvSpPr>
          <p:spPr>
            <a:xfrm>
              <a:off x="1317376" y="2177089"/>
              <a:ext cx="2797500" cy="200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Based on the data we can tell that Classification was the more suitable approach.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Random Forest Classifier gave an accuracy of 1.00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precision, recall and the f1-score was very good.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80" name="Google Shape;8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450" y="2081607"/>
            <a:ext cx="3194775" cy="2107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/>
          <p:nvPr/>
        </p:nvSpPr>
        <p:spPr>
          <a:xfrm>
            <a:off x="531600" y="1290600"/>
            <a:ext cx="8080800" cy="32832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6"/>
          <p:cNvSpPr/>
          <p:nvPr/>
        </p:nvSpPr>
        <p:spPr>
          <a:xfrm>
            <a:off x="688910" y="103150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26"/>
          <p:cNvGrpSpPr/>
          <p:nvPr/>
        </p:nvGrpSpPr>
        <p:grpSpPr>
          <a:xfrm>
            <a:off x="845222" y="1187857"/>
            <a:ext cx="472142" cy="472112"/>
            <a:chOff x="-44512325" y="3176075"/>
            <a:chExt cx="300900" cy="300900"/>
          </a:xfrm>
        </p:grpSpPr>
        <p:sp>
          <p:nvSpPr>
            <p:cNvPr id="889" name="Google Shape;889;p26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26"/>
          <p:cNvGrpSpPr/>
          <p:nvPr/>
        </p:nvGrpSpPr>
        <p:grpSpPr>
          <a:xfrm>
            <a:off x="1317400" y="2064950"/>
            <a:ext cx="6990631" cy="1943376"/>
            <a:chOff x="1317376" y="2007803"/>
            <a:chExt cx="3343200" cy="1943376"/>
          </a:xfrm>
        </p:grpSpPr>
        <p:sp>
          <p:nvSpPr>
            <p:cNvPr id="893" name="Google Shape;893;p26"/>
            <p:cNvSpPr txBox="1"/>
            <p:nvPr/>
          </p:nvSpPr>
          <p:spPr>
            <a:xfrm>
              <a:off x="1424773" y="2007803"/>
              <a:ext cx="312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Classifier gave the best results on the given dataset.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6"/>
            <p:cNvSpPr txBox="1"/>
            <p:nvPr/>
          </p:nvSpPr>
          <p:spPr>
            <a:xfrm>
              <a:off x="1317376" y="2501879"/>
              <a:ext cx="3343200" cy="14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Based on the data we can tell that Classification would be a more suitable approach.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Random Forest Classifier gave an accuracy of 1.00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95" name="Google Shape;895;p26" title="Thank You Colorful Words Free Stock Photo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grpSp>
        <p:nvGrpSpPr>
          <p:cNvPr id="232" name="Google Shape;232;p14"/>
          <p:cNvGrpSpPr/>
          <p:nvPr/>
        </p:nvGrpSpPr>
        <p:grpSpPr>
          <a:xfrm>
            <a:off x="3297249" y="1027935"/>
            <a:ext cx="2653501" cy="678039"/>
            <a:chOff x="3297249" y="1027935"/>
            <a:chExt cx="2653501" cy="678039"/>
          </a:xfrm>
        </p:grpSpPr>
        <p:sp>
          <p:nvSpPr>
            <p:cNvPr id="233" name="Google Shape;233;p14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4" name="Google Shape;234;p14"/>
            <p:cNvGrpSpPr/>
            <p:nvPr/>
          </p:nvGrpSpPr>
          <p:grpSpPr>
            <a:xfrm>
              <a:off x="3969538" y="1027935"/>
              <a:ext cx="1981212" cy="673378"/>
              <a:chOff x="3969538" y="1108697"/>
              <a:chExt cx="1981212" cy="673378"/>
            </a:xfrm>
          </p:grpSpPr>
          <p:sp>
            <p:nvSpPr>
              <p:cNvPr id="235" name="Google Shape;235;p14"/>
              <p:cNvSpPr txBox="1"/>
              <p:nvPr/>
            </p:nvSpPr>
            <p:spPr>
              <a:xfrm>
                <a:off x="3969550" y="1108697"/>
                <a:ext cx="1981200" cy="5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</a:t>
                </a:r>
                <a:endParaRPr sz="23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6" name="Google Shape;236;p14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7" name="Google Shape;237;p14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38" name="Google Shape;238;p14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4"/>
          <p:cNvGrpSpPr/>
          <p:nvPr/>
        </p:nvGrpSpPr>
        <p:grpSpPr>
          <a:xfrm>
            <a:off x="6033350" y="1027938"/>
            <a:ext cx="2653475" cy="678037"/>
            <a:chOff x="6033350" y="1027938"/>
            <a:chExt cx="2653475" cy="678037"/>
          </a:xfrm>
        </p:grpSpPr>
        <p:grpSp>
          <p:nvGrpSpPr>
            <p:cNvPr id="296" name="Google Shape;296;p14"/>
            <p:cNvGrpSpPr/>
            <p:nvPr/>
          </p:nvGrpSpPr>
          <p:grpSpPr>
            <a:xfrm>
              <a:off x="6705623" y="1027938"/>
              <a:ext cx="1981202" cy="678000"/>
              <a:chOff x="6053048" y="700396"/>
              <a:chExt cx="1981202" cy="678000"/>
            </a:xfrm>
          </p:grpSpPr>
          <p:sp>
            <p:nvSpPr>
              <p:cNvPr id="297" name="Google Shape;297;p14"/>
              <p:cNvSpPr txBox="1"/>
              <p:nvPr/>
            </p:nvSpPr>
            <p:spPr>
              <a:xfrm>
                <a:off x="6053050" y="700396"/>
                <a:ext cx="1981200" cy="67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Selection and Training</a:t>
                </a:r>
                <a:endParaRPr sz="21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8" name="Google Shape;298;p14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" name="Google Shape;299;p14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900">
                <a:solidFill>
                  <a:schemeClr val="lt1"/>
                </a:solidFill>
              </a:endParaRPr>
            </a:p>
          </p:txBody>
        </p:sp>
      </p:grpSp>
      <p:grpSp>
        <p:nvGrpSpPr>
          <p:cNvPr id="300" name="Google Shape;300;p14"/>
          <p:cNvGrpSpPr/>
          <p:nvPr/>
        </p:nvGrpSpPr>
        <p:grpSpPr>
          <a:xfrm>
            <a:off x="3297248" y="2502843"/>
            <a:ext cx="2653502" cy="682855"/>
            <a:chOff x="3297248" y="2502843"/>
            <a:chExt cx="2653502" cy="682855"/>
          </a:xfrm>
        </p:grpSpPr>
        <p:grpSp>
          <p:nvGrpSpPr>
            <p:cNvPr id="301" name="Google Shape;301;p14"/>
            <p:cNvGrpSpPr/>
            <p:nvPr/>
          </p:nvGrpSpPr>
          <p:grpSpPr>
            <a:xfrm>
              <a:off x="3969548" y="2502843"/>
              <a:ext cx="1981202" cy="673418"/>
              <a:chOff x="3581360" y="1153895"/>
              <a:chExt cx="1981202" cy="673418"/>
            </a:xfrm>
          </p:grpSpPr>
          <p:sp>
            <p:nvSpPr>
              <p:cNvPr id="302" name="Google Shape;302;p14"/>
              <p:cNvSpPr txBox="1"/>
              <p:nvPr/>
            </p:nvSpPr>
            <p:spPr>
              <a:xfrm>
                <a:off x="3581363" y="1153895"/>
                <a:ext cx="1981200" cy="5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About Dataset</a:t>
                </a:r>
                <a:endParaRPr sz="21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" name="Google Shape;303;p14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305" name="Google Shape;305;p14"/>
          <p:cNvGrpSpPr/>
          <p:nvPr/>
        </p:nvGrpSpPr>
        <p:grpSpPr>
          <a:xfrm>
            <a:off x="3297248" y="3977793"/>
            <a:ext cx="2653502" cy="673415"/>
            <a:chOff x="3297248" y="3977793"/>
            <a:chExt cx="2653502" cy="673415"/>
          </a:xfrm>
        </p:grpSpPr>
        <p:grpSp>
          <p:nvGrpSpPr>
            <p:cNvPr id="306" name="Google Shape;306;p14"/>
            <p:cNvGrpSpPr/>
            <p:nvPr/>
          </p:nvGrpSpPr>
          <p:grpSpPr>
            <a:xfrm>
              <a:off x="3969548" y="3977793"/>
              <a:ext cx="1981202" cy="673415"/>
              <a:chOff x="3581360" y="2254806"/>
              <a:chExt cx="1981202" cy="673415"/>
            </a:xfrm>
          </p:grpSpPr>
          <p:sp>
            <p:nvSpPr>
              <p:cNvPr id="307" name="Google Shape;307;p14"/>
              <p:cNvSpPr txBox="1"/>
              <p:nvPr/>
            </p:nvSpPr>
            <p:spPr>
              <a:xfrm>
                <a:off x="3581363" y="2254806"/>
                <a:ext cx="1981200" cy="5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Preprocessing</a:t>
                </a:r>
                <a:endParaRPr sz="21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8" name="Google Shape;308;p14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9" name="Google Shape;309;p14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10" name="Google Shape;310;p14"/>
          <p:cNvGrpSpPr/>
          <p:nvPr/>
        </p:nvGrpSpPr>
        <p:grpSpPr>
          <a:xfrm>
            <a:off x="6033350" y="2505160"/>
            <a:ext cx="2659900" cy="707890"/>
            <a:chOff x="6033350" y="2505160"/>
            <a:chExt cx="2659900" cy="707890"/>
          </a:xfrm>
        </p:grpSpPr>
        <p:sp>
          <p:nvSpPr>
            <p:cNvPr id="311" name="Google Shape;311;p14"/>
            <p:cNvSpPr txBox="1"/>
            <p:nvPr/>
          </p:nvSpPr>
          <p:spPr>
            <a:xfrm>
              <a:off x="6712050" y="2505160"/>
              <a:ext cx="1981200" cy="6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Evaluation</a:t>
              </a:r>
              <a:endParaRPr sz="21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900">
                <a:solidFill>
                  <a:schemeClr val="lt1"/>
                </a:solidFill>
              </a:endParaRPr>
            </a:p>
          </p:txBody>
        </p:sp>
      </p:grpSp>
      <p:grpSp>
        <p:nvGrpSpPr>
          <p:cNvPr id="313" name="Google Shape;313;p14"/>
          <p:cNvGrpSpPr/>
          <p:nvPr/>
        </p:nvGrpSpPr>
        <p:grpSpPr>
          <a:xfrm>
            <a:off x="6033350" y="4056057"/>
            <a:ext cx="2653475" cy="674268"/>
            <a:chOff x="6033350" y="3977832"/>
            <a:chExt cx="2653475" cy="674268"/>
          </a:xfrm>
        </p:grpSpPr>
        <p:grpSp>
          <p:nvGrpSpPr>
            <p:cNvPr id="314" name="Google Shape;314;p14"/>
            <p:cNvGrpSpPr/>
            <p:nvPr/>
          </p:nvGrpSpPr>
          <p:grpSpPr>
            <a:xfrm>
              <a:off x="6705623" y="3977832"/>
              <a:ext cx="1981202" cy="673385"/>
              <a:chOff x="6705623" y="4058594"/>
              <a:chExt cx="1981202" cy="673385"/>
            </a:xfrm>
          </p:grpSpPr>
          <p:sp>
            <p:nvSpPr>
              <p:cNvPr id="315" name="Google Shape;315;p14"/>
              <p:cNvSpPr txBox="1"/>
              <p:nvPr/>
            </p:nvSpPr>
            <p:spPr>
              <a:xfrm>
                <a:off x="6705625" y="4058594"/>
                <a:ext cx="1981200" cy="5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1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6" name="Google Shape;316;p14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" name="Google Shape;317;p14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18" name="Google Shape;318;p14"/>
          <p:cNvCxnSpPr>
            <a:stCxn id="233" idx="4"/>
            <a:endCxn id="304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14"/>
          <p:cNvCxnSpPr>
            <a:stCxn id="304" idx="4"/>
            <a:endCxn id="309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4"/>
          <p:cNvCxnSpPr>
            <a:stCxn id="299" idx="4"/>
            <a:endCxn id="312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14"/>
          <p:cNvCxnSpPr>
            <a:stCxn id="312" idx="4"/>
            <a:endCxn id="317" idx="0"/>
          </p:cNvCxnSpPr>
          <p:nvPr/>
        </p:nvCxnSpPr>
        <p:spPr>
          <a:xfrm>
            <a:off x="6331400" y="3213050"/>
            <a:ext cx="0" cy="9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/>
          <p:nvPr/>
        </p:nvSpPr>
        <p:spPr>
          <a:xfrm>
            <a:off x="457175" y="1140850"/>
            <a:ext cx="8229600" cy="35397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329" name="Google Shape;329;p15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0" name="Google Shape;330;p15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5"/>
          <p:cNvGrpSpPr/>
          <p:nvPr/>
        </p:nvGrpSpPr>
        <p:grpSpPr>
          <a:xfrm>
            <a:off x="813325" y="1355904"/>
            <a:ext cx="7191439" cy="2656946"/>
            <a:chOff x="251364" y="1699054"/>
            <a:chExt cx="5346000" cy="2656946"/>
          </a:xfrm>
        </p:grpSpPr>
        <p:sp>
          <p:nvSpPr>
            <p:cNvPr id="338" name="Google Shape;338;p15"/>
            <p:cNvSpPr txBox="1"/>
            <p:nvPr/>
          </p:nvSpPr>
          <p:spPr>
            <a:xfrm>
              <a:off x="874877" y="1699054"/>
              <a:ext cx="28497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Objective</a:t>
              </a:r>
              <a:endParaRPr sz="2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15"/>
            <p:cNvSpPr txBox="1"/>
            <p:nvPr/>
          </p:nvSpPr>
          <p:spPr>
            <a:xfrm>
              <a:off x="251364" y="2581800"/>
              <a:ext cx="53460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49250" algn="l" rtl="0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To demonstrate a structured approach to building, tuning, and evaluating machine learning models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49250" algn="l" rtl="0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Loading the dataset from a CSV file containing modified Iris dataset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49250" algn="l" rtl="0"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Explore the dataset to understand its structure and contents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348" name="Google Shape;348;p16"/>
          <p:cNvGrpSpPr/>
          <p:nvPr/>
        </p:nvGrpSpPr>
        <p:grpSpPr>
          <a:xfrm>
            <a:off x="6629400" y="934075"/>
            <a:ext cx="2057400" cy="1083925"/>
            <a:chOff x="6629400" y="934075"/>
            <a:chExt cx="2057400" cy="1083925"/>
          </a:xfrm>
        </p:grpSpPr>
        <p:sp>
          <p:nvSpPr>
            <p:cNvPr id="349" name="Google Shape;349;p16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0" name="Google Shape;350;p16"/>
            <p:cNvSpPr txBox="1"/>
            <p:nvPr/>
          </p:nvSpPr>
          <p:spPr>
            <a:xfrm>
              <a:off x="6629400" y="1344500"/>
              <a:ext cx="2057400" cy="6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1" name="Google Shape;351;p16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352" name="Google Shape;352;p16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3" name="Google Shape;353;p16"/>
            <p:cNvSpPr txBox="1"/>
            <p:nvPr/>
          </p:nvSpPr>
          <p:spPr>
            <a:xfrm>
              <a:off x="3543300" y="1344500"/>
              <a:ext cx="2057400" cy="5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Preprocessing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6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5" name="Google Shape;355;p16"/>
          <p:cNvGrpSpPr/>
          <p:nvPr/>
        </p:nvGrpSpPr>
        <p:grpSpPr>
          <a:xfrm>
            <a:off x="457200" y="934075"/>
            <a:ext cx="2057401" cy="1083825"/>
            <a:chOff x="457200" y="934075"/>
            <a:chExt cx="2057401" cy="1083825"/>
          </a:xfrm>
        </p:grpSpPr>
        <p:sp>
          <p:nvSpPr>
            <p:cNvPr id="356" name="Google Shape;356;p16"/>
            <p:cNvSpPr txBox="1"/>
            <p:nvPr/>
          </p:nvSpPr>
          <p:spPr>
            <a:xfrm>
              <a:off x="457200" y="1344500"/>
              <a:ext cx="20574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16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59" name="Google Shape;359;p16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6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362" name="Google Shape;362;p16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3" name="Google Shape;363;p16"/>
            <p:cNvSpPr txBox="1"/>
            <p:nvPr/>
          </p:nvSpPr>
          <p:spPr>
            <a:xfrm>
              <a:off x="6629400" y="3416050"/>
              <a:ext cx="20574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Output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5" name="Google Shape;365;p16"/>
          <p:cNvGrpSpPr/>
          <p:nvPr/>
        </p:nvGrpSpPr>
        <p:grpSpPr>
          <a:xfrm>
            <a:off x="457200" y="3005625"/>
            <a:ext cx="2057401" cy="1083825"/>
            <a:chOff x="457200" y="3005625"/>
            <a:chExt cx="2057401" cy="1083825"/>
          </a:xfrm>
        </p:grpSpPr>
        <p:sp>
          <p:nvSpPr>
            <p:cNvPr id="366" name="Google Shape;366;p16"/>
            <p:cNvSpPr txBox="1"/>
            <p:nvPr/>
          </p:nvSpPr>
          <p:spPr>
            <a:xfrm>
              <a:off x="457200" y="3416050"/>
              <a:ext cx="20574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7" name="Google Shape;367;p16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9" name="Google Shape;369;p16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370" name="Google Shape;370;p16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" name="Google Shape;371;p16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372" name="Google Shape;372;p16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16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7"/>
          <p:cNvGrpSpPr/>
          <p:nvPr/>
        </p:nvGrpSpPr>
        <p:grpSpPr>
          <a:xfrm>
            <a:off x="3928887" y="1375598"/>
            <a:ext cx="1194739" cy="2599543"/>
            <a:chOff x="3346589" y="1035541"/>
            <a:chExt cx="2550136" cy="3687818"/>
          </a:xfrm>
        </p:grpSpPr>
        <p:grpSp>
          <p:nvGrpSpPr>
            <p:cNvPr id="488" name="Google Shape;488;p17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489" name="Google Shape;489;p17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4" name="Google Shape;524;p17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17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7"/>
          <p:cNvSpPr txBox="1">
            <a:spLocks noGrp="1"/>
          </p:cNvSpPr>
          <p:nvPr>
            <p:ph type="title"/>
          </p:nvPr>
        </p:nvSpPr>
        <p:spPr>
          <a:xfrm>
            <a:off x="168500" y="456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grpSp>
        <p:nvGrpSpPr>
          <p:cNvPr id="528" name="Google Shape;528;p17"/>
          <p:cNvGrpSpPr/>
          <p:nvPr/>
        </p:nvGrpSpPr>
        <p:grpSpPr>
          <a:xfrm>
            <a:off x="457200" y="871863"/>
            <a:ext cx="2159700" cy="1285900"/>
            <a:chOff x="457200" y="498000"/>
            <a:chExt cx="2159700" cy="1285900"/>
          </a:xfrm>
        </p:grpSpPr>
        <p:sp>
          <p:nvSpPr>
            <p:cNvPr id="529" name="Google Shape;529;p17"/>
            <p:cNvSpPr txBox="1"/>
            <p:nvPr/>
          </p:nvSpPr>
          <p:spPr>
            <a:xfrm>
              <a:off x="555900" y="498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</a:t>
              </a:r>
              <a:endParaRPr sz="22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530;p17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1" name="Google Shape;531;p17"/>
          <p:cNvGrpSpPr/>
          <p:nvPr/>
        </p:nvGrpSpPr>
        <p:grpSpPr>
          <a:xfrm>
            <a:off x="6223975" y="740250"/>
            <a:ext cx="2462825" cy="1417525"/>
            <a:chOff x="55375" y="1494500"/>
            <a:chExt cx="2462825" cy="1417525"/>
          </a:xfrm>
        </p:grpSpPr>
        <p:sp>
          <p:nvSpPr>
            <p:cNvPr id="532" name="Google Shape;532;p17"/>
            <p:cNvSpPr txBox="1"/>
            <p:nvPr/>
          </p:nvSpPr>
          <p:spPr>
            <a:xfrm>
              <a:off x="55375" y="1494500"/>
              <a:ext cx="1683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22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p17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4" name="Google Shape;534;p17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7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7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7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0" name="Google Shape;540;p17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7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7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3" name="Google Shape;543;p17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7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5" name="Google Shape;545;p17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7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47" name="Google Shape;547;p17"/>
          <p:cNvCxnSpPr>
            <a:stCxn id="526" idx="3"/>
            <a:endCxn id="524" idx="2"/>
          </p:cNvCxnSpPr>
          <p:nvPr/>
        </p:nvCxnSpPr>
        <p:spPr>
          <a:xfrm rot="10800000" flipH="1">
            <a:off x="2518200" y="2675375"/>
            <a:ext cx="1695300" cy="705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48" name="Google Shape;548;p17"/>
          <p:cNvCxnSpPr>
            <a:stCxn id="540" idx="2"/>
            <a:endCxn id="525" idx="6"/>
          </p:cNvCxnSpPr>
          <p:nvPr/>
        </p:nvCxnSpPr>
        <p:spPr>
          <a:xfrm rot="5400000" flipH="1">
            <a:off x="6211950" y="2688125"/>
            <a:ext cx="356100" cy="2532600"/>
          </a:xfrm>
          <a:prstGeom prst="curvedConnector4">
            <a:avLst>
              <a:gd name="adj1" fmla="val -66870"/>
              <a:gd name="adj2" fmla="val 7034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549" name="Google Shape;5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727" y="1295550"/>
            <a:ext cx="3481276" cy="36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00" y="1733825"/>
            <a:ext cx="3586925" cy="29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8"/>
          <p:cNvSpPr/>
          <p:nvPr/>
        </p:nvSpPr>
        <p:spPr>
          <a:xfrm>
            <a:off x="457175" y="1036320"/>
            <a:ext cx="8229600" cy="364428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8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grpSp>
        <p:nvGrpSpPr>
          <p:cNvPr id="558" name="Google Shape;558;p18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559" name="Google Shape;559;p18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18"/>
          <p:cNvGrpSpPr/>
          <p:nvPr/>
        </p:nvGrpSpPr>
        <p:grpSpPr>
          <a:xfrm>
            <a:off x="1316962" y="1226752"/>
            <a:ext cx="6971490" cy="1783200"/>
            <a:chOff x="695359" y="2007804"/>
            <a:chExt cx="3436166" cy="1783200"/>
          </a:xfrm>
        </p:grpSpPr>
        <p:sp>
          <p:nvSpPr>
            <p:cNvPr id="567" name="Google Shape;567;p18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18"/>
            <p:cNvSpPr txBox="1"/>
            <p:nvPr/>
          </p:nvSpPr>
          <p:spPr>
            <a:xfrm>
              <a:off x="788325" y="2007804"/>
              <a:ext cx="3343200" cy="17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55600" algn="l" rtl="0"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Preprocess the dataset by splitting it into features (X) and target variable (y).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55600" algn="l" rtl="0"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Perform train-test split to create separate sets for training and testing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55600" algn="l" rtl="0"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Handle missing values by imputing using mean imputation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55600" algn="l" rtl="0"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Scale the features using StandardScaler to standardize them.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86C6FB-81D6-9CC0-BE06-D92E605D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8" y="3250826"/>
            <a:ext cx="7526451" cy="1206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preprocessing for model performance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p1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577" name="Google Shape;577;p1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78" name="Google Shape;578;p1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579" name="Google Shape;579;p1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6168" extrusionOk="0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749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478" extrusionOk="0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24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4" name="Google Shape;584;p1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585" name="Google Shape;585;p1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86" name="Google Shape;586;p1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587" name="Google Shape;587;p1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2" name="Google Shape;592;p19"/>
          <p:cNvGrpSpPr/>
          <p:nvPr/>
        </p:nvGrpSpPr>
        <p:grpSpPr>
          <a:xfrm>
            <a:off x="6745725" y="3200875"/>
            <a:ext cx="1941000" cy="1519725"/>
            <a:chOff x="6846300" y="3042675"/>
            <a:chExt cx="1941000" cy="1519725"/>
          </a:xfrm>
        </p:grpSpPr>
        <p:sp>
          <p:nvSpPr>
            <p:cNvPr id="593" name="Google Shape;593;p1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19"/>
            <p:cNvSpPr txBox="1"/>
            <p:nvPr/>
          </p:nvSpPr>
          <p:spPr>
            <a:xfrm>
              <a:off x="6846300" y="3858600"/>
              <a:ext cx="1941000" cy="70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Scaling numerical features.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5" name="Google Shape;595;p19"/>
          <p:cNvGrpSpPr/>
          <p:nvPr/>
        </p:nvGrpSpPr>
        <p:grpSpPr>
          <a:xfrm>
            <a:off x="2334050" y="3148560"/>
            <a:ext cx="2096100" cy="1554190"/>
            <a:chOff x="2316467" y="2990360"/>
            <a:chExt cx="2096100" cy="1554190"/>
          </a:xfrm>
        </p:grpSpPr>
        <p:sp>
          <p:nvSpPr>
            <p:cNvPr id="596" name="Google Shape;596;p1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p19"/>
            <p:cNvSpPr txBox="1"/>
            <p:nvPr/>
          </p:nvSpPr>
          <p:spPr>
            <a:xfrm>
              <a:off x="2316467" y="3773550"/>
              <a:ext cx="2096100" cy="7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Handling missing values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8" name="Google Shape;598;p19"/>
          <p:cNvGrpSpPr/>
          <p:nvPr/>
        </p:nvGrpSpPr>
        <p:grpSpPr>
          <a:xfrm>
            <a:off x="4649625" y="3200875"/>
            <a:ext cx="2096100" cy="1720425"/>
            <a:chOff x="5111784" y="3042675"/>
            <a:chExt cx="2096100" cy="1720425"/>
          </a:xfrm>
        </p:grpSpPr>
        <p:sp>
          <p:nvSpPr>
            <p:cNvPr id="599" name="Google Shape;599;p1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0" name="Google Shape;600;p19"/>
            <p:cNvSpPr txBox="1"/>
            <p:nvPr/>
          </p:nvSpPr>
          <p:spPr>
            <a:xfrm>
              <a:off x="5111784" y="3791400"/>
              <a:ext cx="2096100" cy="9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Splitting the dataset into training and testing sets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01" name="Google Shape;601;p19"/>
          <p:cNvCxnSpPr>
            <a:stCxn id="602" idx="6"/>
            <a:endCxn id="577" idx="2"/>
          </p:cNvCxnSpPr>
          <p:nvPr/>
        </p:nvCxnSpPr>
        <p:spPr>
          <a:xfrm>
            <a:off x="1813174" y="2490513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19"/>
          <p:cNvCxnSpPr>
            <a:stCxn id="577" idx="6"/>
            <a:endCxn id="585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19"/>
          <p:cNvCxnSpPr>
            <a:stCxn id="585" idx="6"/>
            <a:endCxn id="605" idx="3"/>
          </p:cNvCxnSpPr>
          <p:nvPr/>
        </p:nvCxnSpPr>
        <p:spPr>
          <a:xfrm>
            <a:off x="6005624" y="2490513"/>
            <a:ext cx="15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6" name="Google Shape;606;p19"/>
          <p:cNvGrpSpPr/>
          <p:nvPr/>
        </p:nvGrpSpPr>
        <p:grpSpPr>
          <a:xfrm>
            <a:off x="6543721" y="2304823"/>
            <a:ext cx="1400511" cy="371414"/>
            <a:chOff x="7229475" y="2040992"/>
            <a:chExt cx="1313061" cy="339253"/>
          </a:xfrm>
        </p:grpSpPr>
        <p:sp>
          <p:nvSpPr>
            <p:cNvPr id="605" name="Google Shape;605;p1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608" name="Google Shape;608;p1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10" name="Google Shape;610;p19"/>
          <p:cNvGrpSpPr/>
          <p:nvPr/>
        </p:nvGrpSpPr>
        <p:grpSpPr>
          <a:xfrm>
            <a:off x="1131388" y="2241957"/>
            <a:ext cx="391785" cy="497139"/>
            <a:chOff x="-2429875" y="2285350"/>
            <a:chExt cx="949783" cy="995673"/>
          </a:xfrm>
        </p:grpSpPr>
        <p:sp>
          <p:nvSpPr>
            <p:cNvPr id="611" name="Google Shape;611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19"/>
          <p:cNvGrpSpPr/>
          <p:nvPr/>
        </p:nvGrpSpPr>
        <p:grpSpPr>
          <a:xfrm>
            <a:off x="457175" y="3148560"/>
            <a:ext cx="2096125" cy="1646140"/>
            <a:chOff x="457175" y="3148560"/>
            <a:chExt cx="2096125" cy="1646140"/>
          </a:xfrm>
        </p:grpSpPr>
        <p:sp>
          <p:nvSpPr>
            <p:cNvPr id="621" name="Google Shape;621;p1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2" name="Google Shape;622;p19"/>
            <p:cNvSpPr txBox="1"/>
            <p:nvPr/>
          </p:nvSpPr>
          <p:spPr>
            <a:xfrm>
              <a:off x="457175" y="435340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3" name="Google Shape;623;p19"/>
            <p:cNvSpPr txBox="1"/>
            <p:nvPr/>
          </p:nvSpPr>
          <p:spPr>
            <a:xfrm>
              <a:off x="457200" y="3931750"/>
              <a:ext cx="20961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/>
          <p:nvPr/>
        </p:nvSpPr>
        <p:spPr>
          <a:xfrm>
            <a:off x="467150" y="1158100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0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algorithms used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30" name="Google Shape;630;p20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631" name="Google Shape;631;p20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20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0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0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0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0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685" name="Google Shape;685;p20"/>
          <p:cNvGrpSpPr/>
          <p:nvPr/>
        </p:nvGrpSpPr>
        <p:grpSpPr>
          <a:xfrm>
            <a:off x="3961029" y="1231575"/>
            <a:ext cx="4725880" cy="650100"/>
            <a:chOff x="3961070" y="1231575"/>
            <a:chExt cx="4725880" cy="650100"/>
          </a:xfrm>
        </p:grpSpPr>
        <p:sp>
          <p:nvSpPr>
            <p:cNvPr id="686" name="Google Shape;686;p20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961070" y="1324425"/>
              <a:ext cx="24519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20"/>
          <p:cNvGrpSpPr/>
          <p:nvPr/>
        </p:nvGrpSpPr>
        <p:grpSpPr>
          <a:xfrm>
            <a:off x="3890625" y="1390725"/>
            <a:ext cx="4643798" cy="331813"/>
            <a:chOff x="3890625" y="1390725"/>
            <a:chExt cx="4643798" cy="331813"/>
          </a:xfrm>
        </p:grpSpPr>
        <p:sp>
          <p:nvSpPr>
            <p:cNvPr id="689" name="Google Shape;689;p20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0" name="Google Shape;690;p20"/>
            <p:cNvSpPr txBox="1"/>
            <p:nvPr/>
          </p:nvSpPr>
          <p:spPr>
            <a:xfrm>
              <a:off x="3890625" y="1390725"/>
              <a:ext cx="2662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Classifier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91" name="Google Shape;691;p20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692" name="Google Shape;692;p20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693" name="Google Shape;693;p20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694" name="Google Shape;694;p20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0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697" name="Google Shape;697;p20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8" name="Google Shape;698;p20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KNN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9" name="Google Shape;699;p20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700" name="Google Shape;700;p20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20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703" name="Google Shape;703;p20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4" name="Google Shape;704;p20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SVM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05" name="Google Shape;705;p20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706" name="Google Shape;706;p20"/>
          <p:cNvGrpSpPr/>
          <p:nvPr/>
        </p:nvGrpSpPr>
        <p:grpSpPr>
          <a:xfrm>
            <a:off x="3961078" y="4241025"/>
            <a:ext cx="4725872" cy="650100"/>
            <a:chOff x="3961078" y="4241025"/>
            <a:chExt cx="4725872" cy="650100"/>
          </a:xfrm>
        </p:grpSpPr>
        <p:sp>
          <p:nvSpPr>
            <p:cNvPr id="707" name="Google Shape;707;p20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3961078" y="4333875"/>
              <a:ext cx="25467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20"/>
          <p:cNvGrpSpPr/>
          <p:nvPr/>
        </p:nvGrpSpPr>
        <p:grpSpPr>
          <a:xfrm>
            <a:off x="4122274" y="4400167"/>
            <a:ext cx="4412149" cy="331808"/>
            <a:chOff x="4122274" y="4400167"/>
            <a:chExt cx="4412149" cy="331808"/>
          </a:xfrm>
        </p:grpSpPr>
        <p:sp>
          <p:nvSpPr>
            <p:cNvPr id="710" name="Google Shape;710;p20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20"/>
            <p:cNvSpPr txBox="1"/>
            <p:nvPr/>
          </p:nvSpPr>
          <p:spPr>
            <a:xfrm>
              <a:off x="4122274" y="4400175"/>
              <a:ext cx="2133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Logistic Regression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12" name="Google Shape;712;p20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and Training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1"/>
          <p:cNvSpPr/>
          <p:nvPr/>
        </p:nvSpPr>
        <p:spPr>
          <a:xfrm>
            <a:off x="615600" y="762775"/>
            <a:ext cx="8080800" cy="41352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1"/>
          <p:cNvSpPr/>
          <p:nvPr/>
        </p:nvSpPr>
        <p:spPr>
          <a:xfrm>
            <a:off x="688910" y="1436488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0" name="Google Shape;720;p21"/>
          <p:cNvGrpSpPr/>
          <p:nvPr/>
        </p:nvGrpSpPr>
        <p:grpSpPr>
          <a:xfrm>
            <a:off x="845222" y="1592844"/>
            <a:ext cx="472142" cy="472112"/>
            <a:chOff x="-44512325" y="3176075"/>
            <a:chExt cx="300900" cy="300900"/>
          </a:xfrm>
        </p:grpSpPr>
        <p:sp>
          <p:nvSpPr>
            <p:cNvPr id="721" name="Google Shape;721;p21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1"/>
          <p:cNvGrpSpPr/>
          <p:nvPr/>
        </p:nvGrpSpPr>
        <p:grpSpPr>
          <a:xfrm>
            <a:off x="1711599" y="1436500"/>
            <a:ext cx="4506691" cy="2411244"/>
            <a:chOff x="1711573" y="1876026"/>
            <a:chExt cx="7874700" cy="1914749"/>
          </a:xfrm>
        </p:grpSpPr>
        <p:sp>
          <p:nvSpPr>
            <p:cNvPr id="725" name="Google Shape;725;p21"/>
            <p:cNvSpPr txBox="1"/>
            <p:nvPr/>
          </p:nvSpPr>
          <p:spPr>
            <a:xfrm>
              <a:off x="1711573" y="1876026"/>
              <a:ext cx="787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Hyperparameter tuning:</a:t>
              </a:r>
              <a:endParaRPr sz="21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6" name="Google Shape;726;p21"/>
            <p:cNvSpPr txBox="1"/>
            <p:nvPr/>
          </p:nvSpPr>
          <p:spPr>
            <a:xfrm>
              <a:off x="1711576" y="2375075"/>
              <a:ext cx="4688100" cy="14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Explanation of hyperparameters for each model.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GridSearchCV for hyperparameter optimization.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Training the models on the preprocessed dataset.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27" name="Google Shape;7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750" y="1365600"/>
            <a:ext cx="3861700" cy="31491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411</Words>
  <Application>Microsoft Office PowerPoint</Application>
  <PresentationFormat>On-screen Show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Fira Sans Extra Condensed</vt:lpstr>
      <vt:lpstr>Roboto</vt:lpstr>
      <vt:lpstr>Arial</vt:lpstr>
      <vt:lpstr>Fira Sans Extra Condensed SemiBold</vt:lpstr>
      <vt:lpstr>Machine Learning Infographics by Slidesgo</vt:lpstr>
      <vt:lpstr>Predictive Modeling for Iris Species</vt:lpstr>
      <vt:lpstr>Summary</vt:lpstr>
      <vt:lpstr>Introduction</vt:lpstr>
      <vt:lpstr>Introduction</vt:lpstr>
      <vt:lpstr>Understanding the data</vt:lpstr>
      <vt:lpstr>Data Preprocessing</vt:lpstr>
      <vt:lpstr>Data Preprocessing</vt:lpstr>
      <vt:lpstr>Model Selection and Training</vt:lpstr>
      <vt:lpstr>PowerPoint Presentation</vt:lpstr>
      <vt:lpstr>PowerPoint Presentation</vt:lpstr>
      <vt:lpstr>Types of algorithms</vt:lpstr>
      <vt:lpstr>Model 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Iris Species</dc:title>
  <cp:lastModifiedBy>Prachi Chavan</cp:lastModifiedBy>
  <cp:revision>5</cp:revision>
  <dcterms:modified xsi:type="dcterms:W3CDTF">2024-05-30T18:13:50Z</dcterms:modified>
</cp:coreProperties>
</file>