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  <p:sldMasterId id="2147483884" r:id="rId2"/>
  </p:sldMasterIdLst>
  <p:notesMasterIdLst>
    <p:notesMasterId r:id="rId12"/>
  </p:notesMasterIdLst>
  <p:handoutMasterIdLst>
    <p:handoutMasterId r:id="rId13"/>
  </p:handoutMasterIdLst>
  <p:sldIdLst>
    <p:sldId id="365" r:id="rId3"/>
    <p:sldId id="498" r:id="rId4"/>
    <p:sldId id="499" r:id="rId5"/>
    <p:sldId id="500" r:id="rId6"/>
    <p:sldId id="501" r:id="rId7"/>
    <p:sldId id="502" r:id="rId8"/>
    <p:sldId id="503" r:id="rId9"/>
    <p:sldId id="504" r:id="rId10"/>
    <p:sldId id="375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1041" autoAdjust="0"/>
  </p:normalViewPr>
  <p:slideViewPr>
    <p:cSldViewPr snapToGrid="0">
      <p:cViewPr varScale="1">
        <p:scale>
          <a:sx n="78" d="100"/>
          <a:sy n="78" d="100"/>
        </p:scale>
        <p:origin x="162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19030-0B86-499A-831F-8998F67AC57A}" type="datetimeFigureOut">
              <a:rPr lang="en-US" smtClean="0"/>
              <a:pPr/>
              <a:t>8/4/2025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274F9-CD85-4E86-8C32-E5365904FD8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C18445B-3D83-48F8-8074-7A945437CE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4DCF11-2565-4585-B14D-DE65C8B338D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5D7F702-C849-4981-AD7E-916FA0F2FB34}" type="datetimeFigureOut">
              <a:rPr lang="en-US"/>
              <a:pPr>
                <a:defRPr/>
              </a:pPr>
              <a:t>8/4/2025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EBBC463-3244-48B7-9B27-FE9395C461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410931D-B801-4759-8B55-646BB45BD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9E9F1-013D-4E40-8E40-E44D90C541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E0D85-C464-4273-89B9-031AFAC5EF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850892F-F9FC-456A-BEE2-9EDE45E6D0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010EEB2E-AD9B-413B-B6C3-EB5E837820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94E90F94-B400-4281-83AE-CCE5888FF2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Presentation slide for courses, classes, lectures et al.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BEFB50-DFDB-433B-8285-DB86B5D0C070}"/>
              </a:ext>
            </a:extLst>
          </p:cNvPr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30C425-27A5-40AA-961A-8CFDE17FA4DD}"/>
              </a:ext>
            </a:extLst>
          </p:cNvPr>
          <p:cNvSpPr/>
          <p:nvPr/>
        </p:nvSpPr>
        <p:spPr>
          <a:xfrm>
            <a:off x="-9525" y="6053139"/>
            <a:ext cx="2249091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71B3EE-07D3-40CD-A5C9-E7B6A7D3EB55}"/>
              </a:ext>
            </a:extLst>
          </p:cNvPr>
          <p:cNvSpPr/>
          <p:nvPr/>
        </p:nvSpPr>
        <p:spPr>
          <a:xfrm>
            <a:off x="2358628" y="6043614"/>
            <a:ext cx="6785372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5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27">
            <a:extLst>
              <a:ext uri="{FF2B5EF4-FFF2-40B4-BE49-F238E27FC236}">
                <a16:creationId xmlns:a16="http://schemas.microsoft.com/office/drawing/2014/main" id="{3733BC89-84AA-4433-89FB-B7A7E5D1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01/04/16</a:t>
            </a:r>
            <a:endParaRPr lang="en-US" dirty="0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id="{52B60891-0B66-4CA7-88CB-DE5EC0A1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85975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11" name="Slide Number Placeholder 28">
            <a:extLst>
              <a:ext uri="{FF2B5EF4-FFF2-40B4-BE49-F238E27FC236}">
                <a16:creationId xmlns:a16="http://schemas.microsoft.com/office/drawing/2014/main" id="{CBE7F8AC-DBDA-417F-981D-F15B3426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z="105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8247BE2-61CD-463C-AD78-643FCA7B2A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49E2AC5C-2BDA-4ED0-A8CA-408672F7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01/04/16</a:t>
            </a:r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9DD99E1-9A49-4EB3-9467-57A67F5FE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02BB8BDF-113A-4D93-A64B-0BF6D345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20B14-E841-43C9-B349-AC4B576B0B80}" type="slidenum">
              <a:rPr lang="en-US"/>
              <a:pPr>
                <a:defRPr/>
              </a:pPr>
              <a:t>‹#›</a:t>
            </a:fld>
            <a:endParaRPr lang="en-US" sz="10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28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8BDF40-E20B-4BD8-84C1-E65583DF3F27}"/>
              </a:ext>
            </a:extLst>
          </p:cNvPr>
          <p:cNvSpPr/>
          <p:nvPr/>
        </p:nvSpPr>
        <p:spPr bwMode="white">
          <a:xfrm>
            <a:off x="6096000" y="0"/>
            <a:ext cx="320279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29C48-D796-4AA1-B2C2-92BDFCA12EB1}"/>
              </a:ext>
            </a:extLst>
          </p:cNvPr>
          <p:cNvSpPr/>
          <p:nvPr/>
        </p:nvSpPr>
        <p:spPr>
          <a:xfrm>
            <a:off x="6142435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29E37C-2198-4D37-B81B-E710DF5B30FF}"/>
              </a:ext>
            </a:extLst>
          </p:cNvPr>
          <p:cNvSpPr/>
          <p:nvPr/>
        </p:nvSpPr>
        <p:spPr>
          <a:xfrm>
            <a:off x="6142435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2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7357676-74DF-4791-B288-69977DC9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6248401"/>
            <a:ext cx="22098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5691A4D-8A37-4BF3-AA0E-515C11694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1"/>
            <a:ext cx="557331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276B00B-ADE0-415F-8138-D1827CD9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5989439" y="144661"/>
            <a:ext cx="533400" cy="24407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BE1C5-EE8B-4BC6-9CA6-2359143DF2B8}" type="slidenum">
              <a:rPr lang="en-US"/>
              <a:pPr>
                <a:defRPr/>
              </a:pPr>
              <a:t>‹#›</a:t>
            </a:fld>
            <a:endParaRPr lang="en-US" sz="10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99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A4F6F228-293F-451A-B398-4A2C5AA1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6" name="Footer Placeholder 21">
            <a:extLst>
              <a:ext uri="{FF2B5EF4-FFF2-40B4-BE49-F238E27FC236}">
                <a16:creationId xmlns:a16="http://schemas.microsoft.com/office/drawing/2014/main" id="{CCA5FA8B-1308-4FEA-BD7F-309CB578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7" name="Slide Number Placeholder 17">
            <a:extLst>
              <a:ext uri="{FF2B5EF4-FFF2-40B4-BE49-F238E27FC236}">
                <a16:creationId xmlns:a16="http://schemas.microsoft.com/office/drawing/2014/main" id="{4ABA97CD-1067-4741-8A30-67782654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8C804-4DE3-41CC-98C1-05EC14125A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79020"/>
      </p:ext>
    </p:extLst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3575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CAE86-370F-4F4E-AD16-13345F39107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1427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C6A18-6A6D-4DC1-9A5B-8EEB0BE5D74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665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EA2EE-F87E-4C3A-9C6F-D558B0C330B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270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96E11-A71E-465B-BEF0-757C7CCB99C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17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B8B6F9-5F13-434E-A987-27E15A2A57F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51040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DC1827-3EB8-4D74-90A6-CDCFF400D2F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872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D23AF-71EC-4251-B17F-BDD25760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A2D69-AA10-4583-9E8F-0A4D9446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E2A9D-5CE7-4FA5-BC28-FB271F75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8BBDA1B-EB2C-49E2-A1CF-4342CA4EF3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30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3C9E8F-121A-4E98-9B9C-5E6A4C5A0FA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57026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D42E7A-033C-4837-987A-7527EC9DFBA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7333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94D74-2FD5-40B1-8831-CAC30BFC0E8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73333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C8AA53-2A4E-465E-80BC-F113700BA4B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5337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328BF2-9DCE-495C-936D-69B79A6EFCF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084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230AD3-0C7A-45F5-A43D-9C62B1FE456E}"/>
              </a:ext>
            </a:extLst>
          </p:cNvPr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57C25B-6FC9-4FB2-9E6E-4912144234FE}"/>
              </a:ext>
            </a:extLst>
          </p:cNvPr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C32344-6E1C-4BEB-B4E3-5CFAA72A62DD}"/>
              </a:ext>
            </a:extLst>
          </p:cNvPr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0"/>
            <a:ext cx="7123113" cy="1673225"/>
          </a:xfrm>
        </p:spPr>
        <p:txBody>
          <a:bodyPr/>
          <a:lstStyle>
            <a:lvl1pPr>
              <a:buNone/>
              <a:defRPr sz="21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11">
            <a:extLst>
              <a:ext uri="{FF2B5EF4-FFF2-40B4-BE49-F238E27FC236}">
                <a16:creationId xmlns:a16="http://schemas.microsoft.com/office/drawing/2014/main" id="{4E06E9CF-DCA0-4469-9588-146DDA3B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8" name="Slide Number Placeholder 12">
            <a:extLst>
              <a:ext uri="{FF2B5EF4-FFF2-40B4-BE49-F238E27FC236}">
                <a16:creationId xmlns:a16="http://schemas.microsoft.com/office/drawing/2014/main" id="{024E1A5F-0041-47BD-AB34-3894313F5A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295400" cy="701675"/>
          </a:xfrm>
        </p:spPr>
        <p:txBody>
          <a:bodyPr>
            <a:no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66A1CEC-9DD6-4F71-8FF7-224B44B36D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3F02C43B-73CC-4732-8E2B-39CB4F86C0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</p:spTree>
    <p:extLst>
      <p:ext uri="{BB962C8B-B14F-4D97-AF65-F5344CB8AC3E}">
        <p14:creationId xmlns:p14="http://schemas.microsoft.com/office/powerpoint/2010/main" val="414093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38A05C4A-FA42-4D8C-B6A5-0F623E6EB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675BC25A-D772-4BAD-82C5-8DE60CDA04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D9237E2-D6D8-4F93-B4E7-7A3A919C42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>
            <a:extLst>
              <a:ext uri="{FF2B5EF4-FFF2-40B4-BE49-F238E27FC236}">
                <a16:creationId xmlns:a16="http://schemas.microsoft.com/office/drawing/2014/main" id="{A359C2BF-21AF-4D80-AF5B-B2C0FCB014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</p:spTree>
    <p:extLst>
      <p:ext uri="{BB962C8B-B14F-4D97-AF65-F5344CB8AC3E}">
        <p14:creationId xmlns:p14="http://schemas.microsoft.com/office/powerpoint/2010/main" val="277324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>
            <a:extLst>
              <a:ext uri="{FF2B5EF4-FFF2-40B4-BE49-F238E27FC236}">
                <a16:creationId xmlns:a16="http://schemas.microsoft.com/office/drawing/2014/main" id="{31028AF4-9E92-4B7F-8FF5-70E8FC8C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1D98D76-29B8-4104-9B56-41E0C2B6C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4194F72-16B3-45E5-89BA-A531D9C6F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9ABC4DA1-E98C-46DB-8CFC-528377A9EC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</p:spTree>
    <p:extLst>
      <p:ext uri="{BB962C8B-B14F-4D97-AF65-F5344CB8AC3E}">
        <p14:creationId xmlns:p14="http://schemas.microsoft.com/office/powerpoint/2010/main" val="336872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9D27DB-781C-4E9A-BD52-304D332D3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86506-D8E7-4646-B7C2-4FD74707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53B6E-7646-4B77-8451-44B7A82A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D1442FA-41D6-4256-AB11-698261B17F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D99147-29DF-4A7C-8453-281A248DF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537661-D16B-47AD-A3C6-F4279F63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F0016-F045-4EFE-9DBB-8B83615E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z="105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A9458CC-7BDB-4AF7-84A8-156B462129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87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m_globe.png">
            <a:extLst>
              <a:ext uri="{FF2B5EF4-FFF2-40B4-BE49-F238E27FC236}">
                <a16:creationId xmlns:a16="http://schemas.microsoft.com/office/drawing/2014/main" id="{09D0E091-9432-4B8A-83A8-FAA0571AE4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72" y="1755775"/>
            <a:ext cx="1614488" cy="1689100"/>
          </a:xfrm>
          <a:prstGeom prst="rect">
            <a:avLst/>
          </a:prstGeom>
          <a:noFill/>
          <a:ln w="50800" cap="sq" cmpd="dbl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33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A5AAB-E0EE-42C4-9DC4-6495C870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74615-F617-433B-BCA5-EEDB193A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2315F-E1FB-4BBC-9A69-9E76F921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1AC466F-202A-449E-ABD9-88FA7D4138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C81B99-AD79-4350-B1B4-4A9A5B2E1411}"/>
              </a:ext>
            </a:extLst>
          </p:cNvPr>
          <p:cNvSpPr/>
          <p:nvPr/>
        </p:nvSpPr>
        <p:spPr bwMode="white">
          <a:xfrm>
            <a:off x="-9525" y="4572001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B30C86-7539-4707-BB1E-130DEE07594C}"/>
              </a:ext>
            </a:extLst>
          </p:cNvPr>
          <p:cNvSpPr/>
          <p:nvPr/>
        </p:nvSpPr>
        <p:spPr>
          <a:xfrm>
            <a:off x="-9525" y="4664075"/>
            <a:ext cx="1463279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3F932B-EE3A-413F-8794-3061763118EA}"/>
              </a:ext>
            </a:extLst>
          </p:cNvPr>
          <p:cNvSpPr/>
          <p:nvPr/>
        </p:nvSpPr>
        <p:spPr>
          <a:xfrm>
            <a:off x="1544241" y="4654550"/>
            <a:ext cx="7599759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ACDC2E-C064-4B1C-9FEF-B25D088F4C9E}"/>
              </a:ext>
            </a:extLst>
          </p:cNvPr>
          <p:cNvSpPr/>
          <p:nvPr/>
        </p:nvSpPr>
        <p:spPr bwMode="white">
          <a:xfrm>
            <a:off x="1447800" y="1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>
            <a:extLst>
              <a:ext uri="{FF2B5EF4-FFF2-40B4-BE49-F238E27FC236}">
                <a16:creationId xmlns:a16="http://schemas.microsoft.com/office/drawing/2014/main" id="{6F6A6835-255E-4F53-B0A2-B0B3683D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10" name="Slide Number Placeholder 12">
            <a:extLst>
              <a:ext uri="{FF2B5EF4-FFF2-40B4-BE49-F238E27FC236}">
                <a16:creationId xmlns:a16="http://schemas.microsoft.com/office/drawing/2014/main" id="{32BA4851-7472-4558-AF6A-2F94ED631D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447800" cy="663575"/>
          </a:xfrm>
        </p:spPr>
        <p:txBody>
          <a:bodyPr rtlCol="0"/>
          <a:lstStyle>
            <a:lvl1pPr>
              <a:defRPr sz="21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8110B99-22AD-4655-8E97-9D99EF66D4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8C69500C-8063-44CD-BB8C-9F570B8D59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248401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</p:spTree>
    <p:extLst>
      <p:ext uri="{BB962C8B-B14F-4D97-AF65-F5344CB8AC3E}">
        <p14:creationId xmlns:p14="http://schemas.microsoft.com/office/powerpoint/2010/main" val="154982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21">
            <a:extLst>
              <a:ext uri="{FF2B5EF4-FFF2-40B4-BE49-F238E27FC236}">
                <a16:creationId xmlns:a16="http://schemas.microsoft.com/office/drawing/2014/main" id="{08246714-135A-4141-B338-011310AA9C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12">
            <a:extLst>
              <a:ext uri="{FF2B5EF4-FFF2-40B4-BE49-F238E27FC236}">
                <a16:creationId xmlns:a16="http://schemas.microsoft.com/office/drawing/2014/main" id="{8F4F6B3D-18ED-42C1-A268-20AE208D89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3172" y="1600201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B0DC14AD-E591-4E58-B1A5-35E0EC923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 dirty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6FEA4-D403-4009-AE9A-7A81A9DD7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248401"/>
            <a:ext cx="5420916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241F5-43F5-4215-A37F-BA0C8B434726}"/>
              </a:ext>
            </a:extLst>
          </p:cNvPr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9CE3FE-C047-4327-A035-6DFB11A6800F}"/>
              </a:ext>
            </a:extLst>
          </p:cNvPr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AC8A25-7CFF-4E69-B8EE-4718F8D4EF3C}"/>
              </a:ext>
            </a:extLst>
          </p:cNvPr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6567ECF-60C7-489E-AFDA-40C4EB807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 b="1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683ACCE-3850-4732-B3C7-553D9AFBE5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9pPr>
    </p:titleStyle>
    <p:bodyStyle>
      <a:lvl1pPr marL="239316" indent="-239316" algn="l" rtl="0" eaLnBrk="0" fontAlgn="base" hangingPunct="0">
        <a:spcBef>
          <a:spcPts val="525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479822" indent="-204788" algn="l" rtl="0" eaLnBrk="0" fontAlgn="base" hangingPunct="0">
        <a:spcBef>
          <a:spcPts val="413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171450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SzPct val="75000"/>
        <a:buFont typeface="Wingdings" panose="05000000000000000000" pitchFamily="2" charset="2"/>
        <a:buChar char="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171450" algn="l" rtl="0" eaLnBrk="0" fontAlgn="base" hangingPunct="0">
        <a:spcBef>
          <a:spcPts val="300"/>
        </a:spcBef>
        <a:spcAft>
          <a:spcPct val="0"/>
        </a:spcAft>
        <a:buClr>
          <a:srgbClr val="C4652D"/>
        </a:buClr>
        <a:buSzPct val="65000"/>
        <a:buFont typeface="Wingdings" panose="05000000000000000000" pitchFamily="2" charset="2"/>
        <a:buChar char="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683ACCE-3850-4732-B3C7-553D9AFBE5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27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A85A211-1621-40B3-8498-92D63F04F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5032" y="6142540"/>
            <a:ext cx="6119445" cy="51435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Institute of Engineering &amp; Technology</a:t>
            </a:r>
          </a:p>
        </p:txBody>
      </p:sp>
      <p:pic>
        <p:nvPicPr>
          <p:cNvPr id="17411" name="Picture 3" descr="MIET_icon.png">
            <a:extLst>
              <a:ext uri="{FF2B5EF4-FFF2-40B4-BE49-F238E27FC236}">
                <a16:creationId xmlns:a16="http://schemas.microsoft.com/office/drawing/2014/main" id="{6A8C676B-388B-4B11-B609-B6726FCA0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83" y="160291"/>
            <a:ext cx="824991" cy="1271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6" descr="shrast.png">
            <a:extLst>
              <a:ext uri="{FF2B5EF4-FFF2-40B4-BE49-F238E27FC236}">
                <a16:creationId xmlns:a16="http://schemas.microsoft.com/office/drawing/2014/main" id="{863684A2-ACEE-402C-8327-54A487081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25" y="6074160"/>
            <a:ext cx="1063868" cy="651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TextBox 3">
            <a:extLst>
              <a:ext uri="{FF2B5EF4-FFF2-40B4-BE49-F238E27FC236}">
                <a16:creationId xmlns:a16="http://schemas.microsoft.com/office/drawing/2014/main" id="{829753C7-FA66-496E-A2F6-D15FD2486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581" y="1649592"/>
            <a:ext cx="5879689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Name- </a:t>
            </a:r>
            <a:r>
              <a:rPr lang="en-US" alt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Vansh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Bargotra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Prachi Sharma, Riya </a:t>
            </a:r>
            <a:r>
              <a:rPr lang="en-US" alt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Warikoo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Lakshiyta Bhatti </a:t>
            </a:r>
          </a:p>
          <a:p>
            <a:pPr eaLnBrk="1" hangingPunct="1"/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no – 2022a1r095, 2022a1r093, 2022a1r179, 2022a1r106</a:t>
            </a:r>
          </a:p>
          <a:p>
            <a:pPr eaLnBrk="1" hangingPunct="1"/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– CSE</a:t>
            </a:r>
          </a:p>
          <a:p>
            <a:pPr eaLnBrk="1" hangingPunct="1"/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– Sorting Techniques: Quick Sort &amp; Merge Sort</a:t>
            </a:r>
          </a:p>
          <a:p>
            <a:pPr eaLnBrk="1" hangingPunct="1"/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of presentation- 05-08-2025</a:t>
            </a:r>
          </a:p>
        </p:txBody>
      </p:sp>
      <p:pic>
        <p:nvPicPr>
          <p:cNvPr id="6" name="Google Shape;290;p1">
            <a:extLst>
              <a:ext uri="{FF2B5EF4-FFF2-40B4-BE49-F238E27FC236}">
                <a16:creationId xmlns:a16="http://schemas.microsoft.com/office/drawing/2014/main" id="{F8343C39-E602-470D-AAAF-66BACBD8E7F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64561" y="3114265"/>
            <a:ext cx="1920479" cy="2959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884" y="458949"/>
            <a:ext cx="7031316" cy="567463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Introduction to Sorting: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E1954F-4251-4F40-9091-66E8B476F92E}"/>
              </a:ext>
            </a:extLst>
          </p:cNvPr>
          <p:cNvSpPr txBox="1">
            <a:spLocks/>
          </p:cNvSpPr>
          <p:nvPr/>
        </p:nvSpPr>
        <p:spPr>
          <a:xfrm>
            <a:off x="283884" y="1638300"/>
            <a:ext cx="8737024" cy="4699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refers to the systematic arrangement of data in a particular sequence, typically in ascending or descending order.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plays a vital role in optimizing the efficiency of other operations such as searching, merging, and data processing.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techniques are extensively applied in real-world scenarios, including contact management, e-commerce product filtering, and ranking systems.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can be categorized into comparison-based (e.g., Quick Sort, Merge Sort) and non-comparison-based (e.g., Counting Sort, Radix Sort).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presentation focuses on two highly efficient divide-and-conquer algorithms: Quick Sort and Merge Sort, known for their performance and practical applications.</a:t>
            </a:r>
            <a:endParaRPr lang="en-US" sz="16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90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E7E4-E245-4FCC-81FD-D4D3D145A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Sort: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1A4A6-6076-4719-B483-C4B074B12A9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sort is a divide and conquer algorithm which relies on a partition operation:– to partition an array an element called a pivot is selected.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elements smaller than the pivot are moved before it and all greater elements are moved after 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lesser and greater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sublists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then recursively sorted- One of the most popular sorting algorithms and is available in many standard programming libraries.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of Quick Sort: O(n log n) (average case)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7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55E0F-C9BA-4CF5-ABDE-36352D4F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91F3A-D3BE-47D4-8183-7C661F603DC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array has 0 or 1 element → return (already sorted).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a pivot (like last element).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smaller elements than pivot on left, larger elements on right.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the same steps for left and right parts (recursively).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all parts are sorted → final array is sorted.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30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0B07-3B32-4386-AAB4-EA05795C3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92B23-2054-4367-8F89-AB6A4E4EEE1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Tech Example: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Sorting by Date in Batches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Reason: If emails are fetched from multiple servers (each already sorted), merge sort can combine them efficiently.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Non-Tech Example: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Writing Answer Sheets (Sorted Roll Numbers)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Reason: Each class submits sorted roll numbers, and all are merged for one final sorted list.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9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EA4BC-2CC8-4361-8024-78B03B12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Sort: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19338-8DF6-42BB-B7F8-05302DE4A48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sort is a divide and conquer algorithm which recursively divides an array into two halves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half is further split until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sublists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 only a single element.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sublists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then merged in sorted order to create larger sorted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sublists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ultimately resulting in a single sorted array.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merging step is where sorted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sublists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combined by comparing elements and arranging them in order.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for being a stable sorting algorithm, meaning equal elements keep their original order after sorting.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 used and available in many standard programming libraries.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of Merge Sort: O(n log n) (average, worst, and best case)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29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8605-AA57-46C4-9C5B-1633611C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685F7-4752-4288-8F12-41DBC35E011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array has 0 or 1 element → return (already sorted).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the array into two equal halves.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Recursively apply merge sort on both halves.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the two sorted halves into one sorted array.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all merging is done → final array is sorted.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11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6618A-4CA3-4F39-8AE9-813F58B7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0A8FB-B07B-493D-A705-162EAB04BAB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Tech Example: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very big files (like logs or databases)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Reason: Because Merge Sort works well even when the data is too big to fit in memory.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Non-Tech Example: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books in a library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shelf is sorted separately, then all shelves are merged together.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89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E23434-F237-48BF-B7F5-97949E359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2552" y="2881937"/>
            <a:ext cx="4578895" cy="10941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37309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AcademicPresentation3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se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12400</TotalTime>
  <Words>629</Words>
  <Application>Microsoft Office PowerPoint</Application>
  <PresentationFormat>On-screen Show (4:3)</PresentationFormat>
  <Paragraphs>56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Tw Cen MT</vt:lpstr>
      <vt:lpstr>Wingdings</vt:lpstr>
      <vt:lpstr>Wingdings 2</vt:lpstr>
      <vt:lpstr>1_AcademicPresentation3</vt:lpstr>
      <vt:lpstr>Office Theme</vt:lpstr>
      <vt:lpstr>PowerPoint Presentation</vt:lpstr>
      <vt:lpstr>Introduction to Sorting:</vt:lpstr>
      <vt:lpstr>Quick Sort:</vt:lpstr>
      <vt:lpstr>Algorithm:</vt:lpstr>
      <vt:lpstr>Examples:</vt:lpstr>
      <vt:lpstr>Merge Sort:</vt:lpstr>
      <vt:lpstr>Algorithm:</vt:lpstr>
      <vt:lpstr>Examples: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sahil.adm@mietjammu.in</dc:creator>
  <cp:lastModifiedBy>Lakshiyta Bhatti</cp:lastModifiedBy>
  <cp:revision>323</cp:revision>
  <dcterms:created xsi:type="dcterms:W3CDTF">2020-08-09T07:27:56Z</dcterms:created>
  <dcterms:modified xsi:type="dcterms:W3CDTF">2025-08-04T16:46:36Z</dcterms:modified>
</cp:coreProperties>
</file>