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914" y="-8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topic/sign-languag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="" xmlns:a16="http://schemas.microsoft.com/office/drawing/2014/main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="" xmlns:a16="http://schemas.microsoft.com/office/drawing/2014/main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71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SIH1610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App for Deaf And Mute and sign language- English/Gujarati converter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Education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SIH04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Name-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 Squad</a:t>
            </a:r>
            <a:endParaRPr lang="en-IN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n-US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 </a:t>
            </a: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designed a learning App for Deaf and Mute  to providing a comprehensive platform for learning . </a:t>
            </a:r>
          </a:p>
          <a:p>
            <a:pPr lvl="1"/>
            <a:endParaRPr lang="en-US" sz="2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Its meets the needs of 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Deaf and </a:t>
            </a: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Mute Students With Personalized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Learning </a:t>
            </a: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Path.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Beta Squad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="" xmlns:a16="http://schemas.microsoft.com/office/drawing/2014/main" id="{43EF27C2-C8B2-8DE6-84D3-791B393D34CA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lgerian" panose="04020705040A02060702" pitchFamily="82" charset="0"/>
              </a:rPr>
              <a:t>B</a:t>
            </a:r>
            <a:r>
              <a:rPr lang="en-US" sz="2000" b="1" dirty="0">
                <a:solidFill>
                  <a:schemeClr val="tx1"/>
                </a:solidFill>
              </a:rPr>
              <a:t>eta 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Algerian" panose="04020705040A02060702" pitchFamily="82" charset="0"/>
              </a:rPr>
              <a:t>S</a:t>
            </a:r>
            <a:r>
              <a:rPr lang="en-US" sz="2000" b="1" dirty="0">
                <a:solidFill>
                  <a:schemeClr val="tx1"/>
                </a:solidFill>
              </a:rPr>
              <a:t>quad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11" y="6314238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5" name="TextBox 8">
            <a:extLst>
              <a:ext uri="{FF2B5EF4-FFF2-40B4-BE49-F238E27FC236}">
                <a16:creationId xmlns="" xmlns:a16="http://schemas.microsoft.com/office/drawing/2014/main" id="{BEBD53E0-A875-FCCD-C3AC-084308B01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1584960"/>
            <a:ext cx="478282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We Used the programming languages React js and node js for developing the App.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Mobile ,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laptops,Tabs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these are the hardwares we will use.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 descr="Your startup LOGO">
            <a:extLst>
              <a:ext uri="{FF2B5EF4-FFF2-40B4-BE49-F238E27FC236}">
                <a16:creationId xmlns="" xmlns:a16="http://schemas.microsoft.com/office/drawing/2014/main" id="{73D064B4-5A5B-9FD1-FEBB-08DA98FF2535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2" y="24832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lgerian" panose="04020705040A02060702" pitchFamily="82" charset="0"/>
              </a:rPr>
              <a:t>B</a:t>
            </a:r>
            <a:r>
              <a:rPr lang="en-US" sz="2000" b="1" dirty="0">
                <a:solidFill>
                  <a:schemeClr val="tx1"/>
                </a:solidFill>
              </a:rPr>
              <a:t>eta 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Algerian" panose="04020705040A02060702" pitchFamily="82" charset="0"/>
              </a:rPr>
              <a:t>S</a:t>
            </a:r>
            <a:r>
              <a:rPr lang="en-US" sz="2000" b="1" dirty="0">
                <a:solidFill>
                  <a:schemeClr val="tx1"/>
                </a:solidFill>
              </a:rPr>
              <a:t>quad</a:t>
            </a:r>
            <a:endParaRPr lang="en-IN" sz="20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66" y="1230451"/>
            <a:ext cx="5607933" cy="4834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BB1BAA2-8A44-9E65-1E25-6CD07CCE5729}"/>
              </a:ext>
            </a:extLst>
          </p:cNvPr>
          <p:cNvSpPr txBox="1"/>
          <p:nvPr/>
        </p:nvSpPr>
        <p:spPr>
          <a:xfrm>
            <a:off x="1330960" y="1717040"/>
            <a:ext cx="78130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Interactive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lessons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Sign </a:t>
            </a:r>
            <a:r>
              <a:rPr lang="en-US" sz="3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Language </a:t>
            </a:r>
            <a:r>
              <a:rPr lang="en-US" sz="3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Tutorials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Virtual Learni</a:t>
            </a:r>
            <a:r>
              <a:rPr lang="en-US" sz="3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ng Environment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Personalized Learning Paths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Peer-to-Peer Learning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Teacher Support</a:t>
            </a: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="" xmlns:a16="http://schemas.microsoft.com/office/drawing/2014/main" id="{911D973A-7182-128A-E78F-78BC6625BB09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2523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lgerian" panose="04020705040A02060702" pitchFamily="82" charset="0"/>
              </a:rPr>
              <a:t>B</a:t>
            </a:r>
            <a:r>
              <a:rPr lang="en-US" sz="2000" b="1" dirty="0">
                <a:solidFill>
                  <a:schemeClr val="tx1"/>
                </a:solidFill>
              </a:rPr>
              <a:t>eta 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Algerian" panose="04020705040A02060702" pitchFamily="82" charset="0"/>
              </a:rPr>
              <a:t>S</a:t>
            </a:r>
            <a:r>
              <a:rPr lang="en-US" sz="2000" b="1" dirty="0">
                <a:solidFill>
                  <a:schemeClr val="tx1"/>
                </a:solidFill>
              </a:rPr>
              <a:t>quad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410268"/>
            <a:ext cx="93853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Increased access to educational resources.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Improved communication with teachers.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Empowerment of deaf and mute 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students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Enhanced learning outcomes for deaf and mute students.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228173" y="25812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lgerian" panose="04020705040A02060702" pitchFamily="82" charset="0"/>
              </a:rPr>
              <a:t>B</a:t>
            </a:r>
            <a:r>
              <a:rPr lang="en-US" sz="2000" b="1" dirty="0">
                <a:solidFill>
                  <a:schemeClr val="tx1"/>
                </a:solidFill>
              </a:rPr>
              <a:t>eta 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Algerian" panose="04020705040A02060702" pitchFamily="82" charset="0"/>
              </a:rPr>
              <a:t>S</a:t>
            </a:r>
            <a:r>
              <a:rPr lang="en-US" sz="2000" b="1" dirty="0">
                <a:solidFill>
                  <a:schemeClr val="tx1"/>
                </a:solidFill>
              </a:rPr>
              <a:t>quad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3"/>
              </a:rPr>
              <a:t>https://</a:t>
            </a:r>
            <a:r>
              <a:rPr kumimoji="0" lang="en-US" sz="28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3"/>
              </a:rPr>
              <a:t>www.Britannica.com/topic/sign-language</a:t>
            </a:r>
            <a:endParaRPr kumimoji="0" lang="en-US" sz="2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National Geographic –Sign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Language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2" name="Oval 1" descr="Your startup LOGO">
            <a:extLst>
              <a:ext uri="{FF2B5EF4-FFF2-40B4-BE49-F238E27FC236}">
                <a16:creationId xmlns="" xmlns:a16="http://schemas.microsoft.com/office/drawing/2014/main" id="{4D158FED-F3CE-9A86-A6EC-077903198216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228173" y="258121"/>
            <a:ext cx="13534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lgerian" panose="04020705040A02060702" pitchFamily="82" charset="0"/>
              </a:rPr>
              <a:t>B</a:t>
            </a:r>
            <a:r>
              <a:rPr lang="en-US" sz="2000" b="1" dirty="0">
                <a:solidFill>
                  <a:schemeClr val="tx1"/>
                </a:solidFill>
              </a:rPr>
              <a:t>eta 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Algerian" panose="04020705040A02060702" pitchFamily="82" charset="0"/>
              </a:rPr>
              <a:t>S</a:t>
            </a:r>
            <a:r>
              <a:rPr lang="en-US" sz="2000" b="1" dirty="0">
                <a:solidFill>
                  <a:schemeClr val="tx1"/>
                </a:solidFill>
              </a:rPr>
              <a:t>quad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7651</TotalTime>
  <Words>362</Words>
  <Application>Microsoft Office PowerPoint</Application>
  <PresentationFormat>Custom</PresentationFormat>
  <Paragraphs>84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Company>Crowdfunder,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imrd</cp:lastModifiedBy>
  <cp:revision>162</cp:revision>
  <dcterms:created xsi:type="dcterms:W3CDTF">2013-12-12T18:46:50Z</dcterms:created>
  <dcterms:modified xsi:type="dcterms:W3CDTF">2024-09-19T05:23:19Z</dcterms:modified>
</cp:coreProperties>
</file>