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FB042-F145-4A85-A81D-75FE5EF1B6F0}"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300696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FB042-F145-4A85-A81D-75FE5EF1B6F0}"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284530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FB042-F145-4A85-A81D-75FE5EF1B6F0}"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268232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FB042-F145-4A85-A81D-75FE5EF1B6F0}"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213B4A-458C-4B1C-A90D-E04105BE334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427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FB042-F145-4A85-A81D-75FE5EF1B6F0}"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718521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CFB042-F145-4A85-A81D-75FE5EF1B6F0}"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68628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CFB042-F145-4A85-A81D-75FE5EF1B6F0}"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176688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FB042-F145-4A85-A81D-75FE5EF1B6F0}"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17675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FB042-F145-4A85-A81D-75FE5EF1B6F0}"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214295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FB042-F145-4A85-A81D-75FE5EF1B6F0}"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348227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FB042-F145-4A85-A81D-75FE5EF1B6F0}"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113041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FB042-F145-4A85-A81D-75FE5EF1B6F0}"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100751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FB042-F145-4A85-A81D-75FE5EF1B6F0}"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391008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FB042-F145-4A85-A81D-75FE5EF1B6F0}"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237425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FB042-F145-4A85-A81D-75FE5EF1B6F0}"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227168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FB042-F145-4A85-A81D-75FE5EF1B6F0}"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62411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FB042-F145-4A85-A81D-75FE5EF1B6F0}"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213B4A-458C-4B1C-A90D-E04105BE3348}" type="slidenum">
              <a:rPr lang="en-IN" smtClean="0"/>
              <a:t>‹#›</a:t>
            </a:fld>
            <a:endParaRPr lang="en-IN"/>
          </a:p>
        </p:txBody>
      </p:sp>
    </p:spTree>
    <p:extLst>
      <p:ext uri="{BB962C8B-B14F-4D97-AF65-F5344CB8AC3E}">
        <p14:creationId xmlns:p14="http://schemas.microsoft.com/office/powerpoint/2010/main" val="53524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CFB042-F145-4A85-A81D-75FE5EF1B6F0}" type="datetimeFigureOut">
              <a:rPr lang="en-IN" smtClean="0"/>
              <a:t>03-10-2024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213B4A-458C-4B1C-A90D-E04105BE3348}" type="slidenum">
              <a:rPr lang="en-IN" smtClean="0"/>
              <a:t>‹#›</a:t>
            </a:fld>
            <a:endParaRPr lang="en-IN"/>
          </a:p>
        </p:txBody>
      </p:sp>
    </p:spTree>
    <p:extLst>
      <p:ext uri="{BB962C8B-B14F-4D97-AF65-F5344CB8AC3E}">
        <p14:creationId xmlns:p14="http://schemas.microsoft.com/office/powerpoint/2010/main" val="42319035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8782-ABCF-0EED-A027-19551702BBE1}"/>
              </a:ext>
            </a:extLst>
          </p:cNvPr>
          <p:cNvSpPr>
            <a:spLocks noGrp="1"/>
          </p:cNvSpPr>
          <p:nvPr>
            <p:ph type="ctrTitle"/>
          </p:nvPr>
        </p:nvSpPr>
        <p:spPr/>
        <p:txBody>
          <a:bodyPr>
            <a:normAutofit fontScale="90000"/>
          </a:bodyPr>
          <a:lstStyle/>
          <a:p>
            <a:r>
              <a:rPr lang="en-IN" dirty="0"/>
              <a:t>HOME APPLIANCE MARKET TREND ANALYSIS</a:t>
            </a:r>
          </a:p>
        </p:txBody>
      </p:sp>
      <p:sp>
        <p:nvSpPr>
          <p:cNvPr id="3" name="Subtitle 2">
            <a:extLst>
              <a:ext uri="{FF2B5EF4-FFF2-40B4-BE49-F238E27FC236}">
                <a16:creationId xmlns:a16="http://schemas.microsoft.com/office/drawing/2014/main" id="{8E43A774-591F-6ABE-66F5-6E1991E64008}"/>
              </a:ext>
            </a:extLst>
          </p:cNvPr>
          <p:cNvSpPr>
            <a:spLocks noGrp="1"/>
          </p:cNvSpPr>
          <p:nvPr>
            <p:ph type="subTitle" idx="1"/>
          </p:nvPr>
        </p:nvSpPr>
        <p:spPr>
          <a:xfrm>
            <a:off x="1370693" y="3598339"/>
            <a:ext cx="9440034" cy="1049867"/>
          </a:xfrm>
        </p:spPr>
        <p:txBody>
          <a:bodyPr/>
          <a:lstStyle/>
          <a:p>
            <a:r>
              <a:rPr lang="en-IN" dirty="0"/>
              <a:t>                                                                               PRACHI PANDEY</a:t>
            </a:r>
          </a:p>
        </p:txBody>
      </p:sp>
      <p:pic>
        <p:nvPicPr>
          <p:cNvPr id="8" name="Picture 7">
            <a:extLst>
              <a:ext uri="{FF2B5EF4-FFF2-40B4-BE49-F238E27FC236}">
                <a16:creationId xmlns:a16="http://schemas.microsoft.com/office/drawing/2014/main" id="{D0B0FF64-79B1-7D9A-54E8-8D5C78F48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3925310"/>
            <a:ext cx="2490247" cy="1900456"/>
          </a:xfrm>
          <a:prstGeom prst="rect">
            <a:avLst/>
          </a:prstGeom>
        </p:spPr>
      </p:pic>
    </p:spTree>
    <p:extLst>
      <p:ext uri="{BB962C8B-B14F-4D97-AF65-F5344CB8AC3E}">
        <p14:creationId xmlns:p14="http://schemas.microsoft.com/office/powerpoint/2010/main" val="345951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B7E4-34BC-EFFF-3A40-2FFF2E9B0C2A}"/>
              </a:ext>
            </a:extLst>
          </p:cNvPr>
          <p:cNvSpPr>
            <a:spLocks noGrp="1"/>
          </p:cNvSpPr>
          <p:nvPr>
            <p:ph type="title"/>
          </p:nvPr>
        </p:nvSpPr>
        <p:spPr/>
        <p:txBody>
          <a:bodyPr/>
          <a:lstStyle/>
          <a:p>
            <a:r>
              <a:rPr lang="en-IN" dirty="0"/>
              <a:t>STEPS INVOLVED</a:t>
            </a:r>
          </a:p>
        </p:txBody>
      </p:sp>
      <p:sp>
        <p:nvSpPr>
          <p:cNvPr id="4" name="Rectangle: Rounded Corners 3">
            <a:extLst>
              <a:ext uri="{FF2B5EF4-FFF2-40B4-BE49-F238E27FC236}">
                <a16:creationId xmlns:a16="http://schemas.microsoft.com/office/drawing/2014/main" id="{4E979287-3FAE-480F-B29B-51246EC750EF}"/>
              </a:ext>
            </a:extLst>
          </p:cNvPr>
          <p:cNvSpPr/>
          <p:nvPr/>
        </p:nvSpPr>
        <p:spPr>
          <a:xfrm>
            <a:off x="245097" y="1901645"/>
            <a:ext cx="3110845" cy="125976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1.DATA FROM BEST BUYS UNITED STATES WEBSITE</a:t>
            </a:r>
          </a:p>
        </p:txBody>
      </p:sp>
      <p:sp>
        <p:nvSpPr>
          <p:cNvPr id="5" name="Content Placeholder 4">
            <a:extLst>
              <a:ext uri="{FF2B5EF4-FFF2-40B4-BE49-F238E27FC236}">
                <a16:creationId xmlns:a16="http://schemas.microsoft.com/office/drawing/2014/main" id="{1D64267F-54E1-43C9-B856-49770CB614BE}"/>
              </a:ext>
            </a:extLst>
          </p:cNvPr>
          <p:cNvSpPr>
            <a:spLocks noGrp="1"/>
          </p:cNvSpPr>
          <p:nvPr>
            <p:ph idx="1"/>
          </p:nvPr>
        </p:nvSpPr>
        <p:spPr>
          <a:xfrm>
            <a:off x="3943547" y="1888790"/>
            <a:ext cx="3230252" cy="125976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36900" indent="0" algn="ctr">
              <a:buNone/>
            </a:pPr>
            <a:r>
              <a:rPr lang="en-IN" dirty="0"/>
              <a:t>2. DATA EXTRACTION FROM SITE</a:t>
            </a:r>
          </a:p>
        </p:txBody>
      </p:sp>
      <p:sp>
        <p:nvSpPr>
          <p:cNvPr id="6" name="Rectangle: Rounded Corners 5">
            <a:extLst>
              <a:ext uri="{FF2B5EF4-FFF2-40B4-BE49-F238E27FC236}">
                <a16:creationId xmlns:a16="http://schemas.microsoft.com/office/drawing/2014/main" id="{B40305E5-708B-6EF8-11CE-FD18DF00AF81}"/>
              </a:ext>
            </a:extLst>
          </p:cNvPr>
          <p:cNvSpPr/>
          <p:nvPr/>
        </p:nvSpPr>
        <p:spPr>
          <a:xfrm>
            <a:off x="8248454" y="1888790"/>
            <a:ext cx="3019103" cy="125976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3. STORED SCRAPPED DATA IN  A CSV FILE.</a:t>
            </a:r>
          </a:p>
        </p:txBody>
      </p:sp>
      <p:sp>
        <p:nvSpPr>
          <p:cNvPr id="7" name="Rectangle: Rounded Corners 6">
            <a:extLst>
              <a:ext uri="{FF2B5EF4-FFF2-40B4-BE49-F238E27FC236}">
                <a16:creationId xmlns:a16="http://schemas.microsoft.com/office/drawing/2014/main" id="{368C4F21-D15A-0B93-9ED7-9F27336937D0}"/>
              </a:ext>
            </a:extLst>
          </p:cNvPr>
          <p:cNvSpPr/>
          <p:nvPr/>
        </p:nvSpPr>
        <p:spPr>
          <a:xfrm>
            <a:off x="322083" y="4064523"/>
            <a:ext cx="2760481" cy="137631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4. DATA CLEANING AND  PREPROCESSING </a:t>
            </a:r>
          </a:p>
        </p:txBody>
      </p:sp>
      <p:sp>
        <p:nvSpPr>
          <p:cNvPr id="8" name="Rectangle: Rounded Corners 7">
            <a:extLst>
              <a:ext uri="{FF2B5EF4-FFF2-40B4-BE49-F238E27FC236}">
                <a16:creationId xmlns:a16="http://schemas.microsoft.com/office/drawing/2014/main" id="{A956FC17-7458-3648-20A3-F47D2FDF99E3}"/>
              </a:ext>
            </a:extLst>
          </p:cNvPr>
          <p:cNvSpPr/>
          <p:nvPr/>
        </p:nvSpPr>
        <p:spPr>
          <a:xfrm>
            <a:off x="4110087" y="4064523"/>
            <a:ext cx="2760481" cy="137631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5. EXPLORATORY DATA ANALYSIS (EDA) </a:t>
            </a:r>
          </a:p>
        </p:txBody>
      </p:sp>
      <p:sp>
        <p:nvSpPr>
          <p:cNvPr id="9" name="Rectangle: Rounded Corners 8">
            <a:extLst>
              <a:ext uri="{FF2B5EF4-FFF2-40B4-BE49-F238E27FC236}">
                <a16:creationId xmlns:a16="http://schemas.microsoft.com/office/drawing/2014/main" id="{8566A771-E2E6-A203-FBA8-885846C07BCB}"/>
              </a:ext>
            </a:extLst>
          </p:cNvPr>
          <p:cNvSpPr/>
          <p:nvPr/>
        </p:nvSpPr>
        <p:spPr>
          <a:xfrm>
            <a:off x="8081914" y="4064523"/>
            <a:ext cx="2760481" cy="137631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6. REPORT AND INSIGHTS </a:t>
            </a:r>
          </a:p>
        </p:txBody>
      </p:sp>
      <p:pic>
        <p:nvPicPr>
          <p:cNvPr id="3" name="Picture 2">
            <a:extLst>
              <a:ext uri="{FF2B5EF4-FFF2-40B4-BE49-F238E27FC236}">
                <a16:creationId xmlns:a16="http://schemas.microsoft.com/office/drawing/2014/main" id="{177E6E39-16F3-6E4F-56B3-6954F489C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450" y="576971"/>
            <a:ext cx="1305107" cy="771633"/>
          </a:xfrm>
          <a:prstGeom prst="rect">
            <a:avLst/>
          </a:prstGeom>
        </p:spPr>
      </p:pic>
    </p:spTree>
    <p:extLst>
      <p:ext uri="{BB962C8B-B14F-4D97-AF65-F5344CB8AC3E}">
        <p14:creationId xmlns:p14="http://schemas.microsoft.com/office/powerpoint/2010/main" val="33452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B598-5100-179F-9B30-41330E289403}"/>
              </a:ext>
            </a:extLst>
          </p:cNvPr>
          <p:cNvSpPr>
            <a:spLocks noGrp="1"/>
          </p:cNvSpPr>
          <p:nvPr>
            <p:ph type="title"/>
          </p:nvPr>
        </p:nvSpPr>
        <p:spPr/>
        <p:txBody>
          <a:bodyPr/>
          <a:lstStyle/>
          <a:p>
            <a:r>
              <a:rPr lang="en-IN" dirty="0"/>
              <a:t>REPORT </a:t>
            </a:r>
          </a:p>
        </p:txBody>
      </p:sp>
      <p:pic>
        <p:nvPicPr>
          <p:cNvPr id="5" name="Content Placeholder 4">
            <a:extLst>
              <a:ext uri="{FF2B5EF4-FFF2-40B4-BE49-F238E27FC236}">
                <a16:creationId xmlns:a16="http://schemas.microsoft.com/office/drawing/2014/main" id="{B1B0CF9C-E54D-DA6E-1407-2E6D4B2E5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560" y="2936449"/>
            <a:ext cx="8674880" cy="3311951"/>
          </a:xfrm>
        </p:spPr>
      </p:pic>
      <p:sp>
        <p:nvSpPr>
          <p:cNvPr id="6" name="TextBox 5">
            <a:extLst>
              <a:ext uri="{FF2B5EF4-FFF2-40B4-BE49-F238E27FC236}">
                <a16:creationId xmlns:a16="http://schemas.microsoft.com/office/drawing/2014/main" id="{79FDA8C6-2C8D-3E24-BEF5-CCAAD6B8457D}"/>
              </a:ext>
            </a:extLst>
          </p:cNvPr>
          <p:cNvSpPr txBox="1"/>
          <p:nvPr/>
        </p:nvSpPr>
        <p:spPr>
          <a:xfrm>
            <a:off x="1395167" y="1772239"/>
            <a:ext cx="9511645" cy="646331"/>
          </a:xfrm>
          <a:prstGeom prst="rect">
            <a:avLst/>
          </a:prstGeom>
          <a:noFill/>
        </p:spPr>
        <p:txBody>
          <a:bodyPr wrap="square" rtlCol="0">
            <a:spAutoFit/>
          </a:bodyPr>
          <a:lstStyle/>
          <a:p>
            <a:r>
              <a:rPr lang="en-IN" dirty="0"/>
              <a:t>We have Samsung and LG products more in the stock as its sale is quite large then the other brands in the region.</a:t>
            </a:r>
          </a:p>
        </p:txBody>
      </p:sp>
    </p:spTree>
    <p:extLst>
      <p:ext uri="{BB962C8B-B14F-4D97-AF65-F5344CB8AC3E}">
        <p14:creationId xmlns:p14="http://schemas.microsoft.com/office/powerpoint/2010/main" val="349116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E6DA-4B1C-FB76-2E73-02063ACFDABA}"/>
              </a:ext>
            </a:extLst>
          </p:cNvPr>
          <p:cNvSpPr>
            <a:spLocks noGrp="1"/>
          </p:cNvSpPr>
          <p:nvPr>
            <p:ph type="title"/>
          </p:nvPr>
        </p:nvSpPr>
        <p:spPr>
          <a:xfrm>
            <a:off x="919119" y="298516"/>
            <a:ext cx="10353762" cy="970450"/>
          </a:xfrm>
        </p:spPr>
        <p:txBody>
          <a:bodyPr/>
          <a:lstStyle/>
          <a:p>
            <a:r>
              <a:rPr lang="en-IN" dirty="0"/>
              <a:t>PRICE OF DIFFERENT PRODUCTS</a:t>
            </a:r>
          </a:p>
        </p:txBody>
      </p:sp>
      <p:pic>
        <p:nvPicPr>
          <p:cNvPr id="5" name="Content Placeholder 4">
            <a:extLst>
              <a:ext uri="{FF2B5EF4-FFF2-40B4-BE49-F238E27FC236}">
                <a16:creationId xmlns:a16="http://schemas.microsoft.com/office/drawing/2014/main" id="{05C09240-F135-EC43-FB07-F74008273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044" y="2288144"/>
            <a:ext cx="5226611" cy="4059237"/>
          </a:xfrm>
        </p:spPr>
      </p:pic>
      <p:pic>
        <p:nvPicPr>
          <p:cNvPr id="7" name="Picture 6">
            <a:extLst>
              <a:ext uri="{FF2B5EF4-FFF2-40B4-BE49-F238E27FC236}">
                <a16:creationId xmlns:a16="http://schemas.microsoft.com/office/drawing/2014/main" id="{7FA53461-B26E-6EC8-DD48-2BB474B30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014" y="2288143"/>
            <a:ext cx="5583810" cy="4059237"/>
          </a:xfrm>
          <a:prstGeom prst="rect">
            <a:avLst/>
          </a:prstGeom>
        </p:spPr>
      </p:pic>
      <p:sp>
        <p:nvSpPr>
          <p:cNvPr id="8" name="TextBox 7">
            <a:extLst>
              <a:ext uri="{FF2B5EF4-FFF2-40B4-BE49-F238E27FC236}">
                <a16:creationId xmlns:a16="http://schemas.microsoft.com/office/drawing/2014/main" id="{04B6AA0C-14CA-3333-8611-F80531DFDE6B}"/>
              </a:ext>
            </a:extLst>
          </p:cNvPr>
          <p:cNvSpPr txBox="1"/>
          <p:nvPr/>
        </p:nvSpPr>
        <p:spPr>
          <a:xfrm>
            <a:off x="744718" y="1564849"/>
            <a:ext cx="9907571" cy="707886"/>
          </a:xfrm>
          <a:prstGeom prst="rect">
            <a:avLst/>
          </a:prstGeom>
          <a:noFill/>
        </p:spPr>
        <p:txBody>
          <a:bodyPr wrap="square" rtlCol="0">
            <a:spAutoFit/>
          </a:bodyPr>
          <a:lstStyle/>
          <a:p>
            <a:r>
              <a:rPr lang="en-IN" sz="2000" dirty="0"/>
              <a:t>Cooktop has the maximum Average Price and TV which has maximum price so we could say that the product which has maximum price in our data is the Television.</a:t>
            </a:r>
          </a:p>
        </p:txBody>
      </p:sp>
    </p:spTree>
    <p:extLst>
      <p:ext uri="{BB962C8B-B14F-4D97-AF65-F5344CB8AC3E}">
        <p14:creationId xmlns:p14="http://schemas.microsoft.com/office/powerpoint/2010/main" val="209591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DEA2-4FCE-85BD-17AD-0FE675F134E6}"/>
              </a:ext>
            </a:extLst>
          </p:cNvPr>
          <p:cNvSpPr>
            <a:spLocks noGrp="1"/>
          </p:cNvSpPr>
          <p:nvPr>
            <p:ph type="title"/>
          </p:nvPr>
        </p:nvSpPr>
        <p:spPr/>
        <p:txBody>
          <a:bodyPr/>
          <a:lstStyle/>
          <a:p>
            <a:r>
              <a:rPr lang="en-IN" dirty="0"/>
              <a:t>Products that are costliest in each Category.</a:t>
            </a:r>
          </a:p>
        </p:txBody>
      </p:sp>
      <p:pic>
        <p:nvPicPr>
          <p:cNvPr id="5" name="Content Placeholder 4">
            <a:extLst>
              <a:ext uri="{FF2B5EF4-FFF2-40B4-BE49-F238E27FC236}">
                <a16:creationId xmlns:a16="http://schemas.microsoft.com/office/drawing/2014/main" id="{94F4A50B-1BB9-4131-D668-FAA46D8B9C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590" y="1725105"/>
            <a:ext cx="5704999" cy="3912123"/>
          </a:xfrm>
        </p:spPr>
      </p:pic>
      <p:pic>
        <p:nvPicPr>
          <p:cNvPr id="7" name="Picture 6">
            <a:extLst>
              <a:ext uri="{FF2B5EF4-FFF2-40B4-BE49-F238E27FC236}">
                <a16:creationId xmlns:a16="http://schemas.microsoft.com/office/drawing/2014/main" id="{D44E633C-4E4F-2E79-5068-9A0FCD99B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1410" y="5326143"/>
            <a:ext cx="2503020" cy="1282045"/>
          </a:xfrm>
          <a:prstGeom prst="rect">
            <a:avLst/>
          </a:prstGeom>
        </p:spPr>
      </p:pic>
    </p:spTree>
    <p:extLst>
      <p:ext uri="{BB962C8B-B14F-4D97-AF65-F5344CB8AC3E}">
        <p14:creationId xmlns:p14="http://schemas.microsoft.com/office/powerpoint/2010/main" val="322940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B24B-E112-1608-EEAD-62FA5E92140F}"/>
              </a:ext>
            </a:extLst>
          </p:cNvPr>
          <p:cNvSpPr>
            <a:spLocks noGrp="1"/>
          </p:cNvSpPr>
          <p:nvPr>
            <p:ph type="title"/>
          </p:nvPr>
        </p:nvSpPr>
        <p:spPr/>
        <p:txBody>
          <a:bodyPr/>
          <a:lstStyle/>
          <a:p>
            <a:r>
              <a:rPr lang="en-IN" dirty="0"/>
              <a:t>RATINGS </a:t>
            </a:r>
          </a:p>
        </p:txBody>
      </p:sp>
      <p:pic>
        <p:nvPicPr>
          <p:cNvPr id="5" name="Content Placeholder 4">
            <a:extLst>
              <a:ext uri="{FF2B5EF4-FFF2-40B4-BE49-F238E27FC236}">
                <a16:creationId xmlns:a16="http://schemas.microsoft.com/office/drawing/2014/main" id="{7FA2D3E5-B62A-F6CD-861F-70948B42FE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986" y="3007151"/>
            <a:ext cx="8030502" cy="3648172"/>
          </a:xfrm>
        </p:spPr>
      </p:pic>
      <p:sp>
        <p:nvSpPr>
          <p:cNvPr id="6" name="TextBox 5">
            <a:extLst>
              <a:ext uri="{FF2B5EF4-FFF2-40B4-BE49-F238E27FC236}">
                <a16:creationId xmlns:a16="http://schemas.microsoft.com/office/drawing/2014/main" id="{BDEDDD9A-5C75-F000-AC8F-5DEADB521416}"/>
              </a:ext>
            </a:extLst>
          </p:cNvPr>
          <p:cNvSpPr txBox="1"/>
          <p:nvPr/>
        </p:nvSpPr>
        <p:spPr>
          <a:xfrm>
            <a:off x="1282045" y="1885361"/>
            <a:ext cx="9445658" cy="1015663"/>
          </a:xfrm>
          <a:prstGeom prst="rect">
            <a:avLst/>
          </a:prstGeom>
          <a:noFill/>
        </p:spPr>
        <p:txBody>
          <a:bodyPr wrap="square" rtlCol="0">
            <a:spAutoFit/>
          </a:bodyPr>
          <a:lstStyle/>
          <a:p>
            <a:r>
              <a:rPr lang="en-IN" sz="2000" dirty="0"/>
              <a:t>Disposable and </a:t>
            </a:r>
            <a:r>
              <a:rPr lang="en-IN" sz="2000" dirty="0" err="1"/>
              <a:t>Aeric</a:t>
            </a:r>
            <a:r>
              <a:rPr lang="en-IN" sz="2000" dirty="0"/>
              <a:t> are rated highest with the rating of 5, followed by Cuisinart with rating of 4.9 ,we can increase the number of top rated products as it is most liked by customers..</a:t>
            </a:r>
          </a:p>
        </p:txBody>
      </p:sp>
    </p:spTree>
    <p:extLst>
      <p:ext uri="{BB962C8B-B14F-4D97-AF65-F5344CB8AC3E}">
        <p14:creationId xmlns:p14="http://schemas.microsoft.com/office/powerpoint/2010/main" val="386914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251E-1AA3-8C8F-9DA0-35FD071773FD}"/>
              </a:ext>
            </a:extLst>
          </p:cNvPr>
          <p:cNvSpPr>
            <a:spLocks noGrp="1"/>
          </p:cNvSpPr>
          <p:nvPr>
            <p:ph type="title"/>
          </p:nvPr>
        </p:nvSpPr>
        <p:spPr/>
        <p:txBody>
          <a:bodyPr>
            <a:normAutofit fontScale="90000"/>
          </a:bodyPr>
          <a:lstStyle/>
          <a:p>
            <a:r>
              <a:rPr lang="en-IN" dirty="0"/>
              <a:t>Stainless Steel Items are sold in huge numbers so we should consider increasing their numbers.</a:t>
            </a:r>
          </a:p>
        </p:txBody>
      </p:sp>
      <p:pic>
        <p:nvPicPr>
          <p:cNvPr id="5" name="Content Placeholder 4">
            <a:extLst>
              <a:ext uri="{FF2B5EF4-FFF2-40B4-BE49-F238E27FC236}">
                <a16:creationId xmlns:a16="http://schemas.microsoft.com/office/drawing/2014/main" id="{0255AD6E-9B9B-2448-53EE-DFE8C7A95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160" y="2052474"/>
            <a:ext cx="7965032" cy="4059237"/>
          </a:xfrm>
        </p:spPr>
      </p:pic>
    </p:spTree>
    <p:extLst>
      <p:ext uri="{BB962C8B-B14F-4D97-AF65-F5344CB8AC3E}">
        <p14:creationId xmlns:p14="http://schemas.microsoft.com/office/powerpoint/2010/main" val="250924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4518-E395-D666-DEEE-F99429AD53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5B2BA5-017C-D759-98E7-A8D3FE050A7E}"/>
              </a:ext>
            </a:extLst>
          </p:cNvPr>
          <p:cNvSpPr>
            <a:spLocks noGrp="1"/>
          </p:cNvSpPr>
          <p:nvPr>
            <p:ph idx="1"/>
          </p:nvPr>
        </p:nvSpPr>
        <p:spPr/>
        <p:txBody>
          <a:bodyPr>
            <a:normAutofit/>
          </a:bodyPr>
          <a:lstStyle/>
          <a:p>
            <a:pPr marL="36900" indent="0">
              <a:buNone/>
            </a:pPr>
            <a:r>
              <a:rPr lang="en-IN" sz="5400" dirty="0"/>
              <a:t>                  </a:t>
            </a:r>
          </a:p>
          <a:p>
            <a:pPr marL="36900" indent="0">
              <a:buNone/>
            </a:pPr>
            <a:r>
              <a:rPr lang="en-IN" sz="5400" dirty="0"/>
              <a:t>              THANK YOU</a:t>
            </a:r>
          </a:p>
        </p:txBody>
      </p:sp>
    </p:spTree>
    <p:extLst>
      <p:ext uri="{BB962C8B-B14F-4D97-AF65-F5344CB8AC3E}">
        <p14:creationId xmlns:p14="http://schemas.microsoft.com/office/powerpoint/2010/main" val="1104064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51</TotalTime>
  <Words>179</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Calisto MT</vt:lpstr>
      <vt:lpstr>Wingdings 2</vt:lpstr>
      <vt:lpstr>Slate</vt:lpstr>
      <vt:lpstr>HOME APPLIANCE MARKET TREND ANALYSIS</vt:lpstr>
      <vt:lpstr>STEPS INVOLVED</vt:lpstr>
      <vt:lpstr>REPORT </vt:lpstr>
      <vt:lpstr>PRICE OF DIFFERENT PRODUCTS</vt:lpstr>
      <vt:lpstr>Products that are costliest in each Category.</vt:lpstr>
      <vt:lpstr>RATINGS </vt:lpstr>
      <vt:lpstr>Stainless Steel Items are sold in huge numbers so we should consider increasing their numbers.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 Pandey</dc:creator>
  <cp:lastModifiedBy>Sachin Pandey</cp:lastModifiedBy>
  <cp:revision>2</cp:revision>
  <dcterms:created xsi:type="dcterms:W3CDTF">2024-10-02T02:20:40Z</dcterms:created>
  <dcterms:modified xsi:type="dcterms:W3CDTF">2024-10-03T02:07:28Z</dcterms:modified>
</cp:coreProperties>
</file>