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B580-F002-8A38-1C35-E87682C35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46A7-2B1F-5638-5976-3D79FC369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F9DBA-3B1D-EE78-5CD8-DA4CB6D3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41D1-1CCF-402F-D617-90F23FB8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78244-BE9F-DCE6-9A0C-129076F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7CA-9D59-998B-1743-429705EC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26280-C605-4C7A-3A57-470949D7C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A0FE-0048-DF1A-2928-FF3BE9CA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9657-38D0-B4B5-FB23-AB4E521A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3AEFF-B371-5228-9445-333088996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7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7A386C-163B-5264-01EB-E022ABC13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ADE37-25EF-0FEE-72A4-51A198A9F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31DC1-ECB6-A676-7100-7DD4CECE5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1973C-4887-773B-9B83-058A21ED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BF5A0-D267-40E5-D6C5-E968CA81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1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10D3-96F6-66DA-5CEB-6D63F949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1413-6892-E61C-C231-AAC3B46DD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DFEC6-22E5-B1A2-91E5-A18B739A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6840A-3F58-F469-3B16-FA7B0E2C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A9EAF-1655-DCE5-1232-83DE67C1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36F35-3730-AAA3-4DF4-09F07218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A958-F270-692D-1E79-3F93DFA88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4BD0F-0D9C-4816-6E13-0EEA7512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3A86-2661-7220-9B9A-CD7BFF70B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0A95-FD8D-359A-46E3-0A6F1695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0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15983-03CF-5270-95BA-8BD954629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B7E95-3B1F-28BC-8920-FBE94B84A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BE247-0B85-5DCC-88B7-536E5517C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FEF9E-AC78-8E43-009B-D50D3344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7C24B-DF44-3E84-7884-712AFC7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07EB-E7C2-E79E-76EB-85BBB3D1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1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3953C-62A5-55A4-385B-ED352141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6D944-011B-7675-D8A8-98B85CA0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73432-6C83-DE0E-DA48-EF4A8145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A28769-C268-CDE0-7861-9354A760C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14396-3A40-0D6A-A6F8-44B365B69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C917D-7AF6-DAF3-A38F-418E88A5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7292A-1210-3FB3-1937-C17F36A3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200442-84F0-D2C8-33DA-FCDFB701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2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654-8D0A-5BE6-8F63-60C16A22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4A488-8601-5E1E-8A0A-28653554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6D710-BA4A-067B-D90F-2F2C5ED9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5F453-B220-8DDB-3497-3420FC81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5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000EA-5C57-54A2-8870-4D37E96E4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EFF38-7C5B-2245-920F-73FDCE0A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A8404-7C42-AA55-D581-2E29A51C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6389-1767-9A3D-09EF-0E2E561D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EB07-10BD-8483-8575-36B1FC9B2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A9252-3B9D-2DCF-13DC-3FDDBC8E4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E8AAA-6A46-7E38-736F-4334353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69A89-62F4-204C-34AA-32D94A98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6D4C2-CC8D-8DEC-D605-13A83E4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5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459-7F7A-9A2D-46D5-3FEE871BB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A8B2A6-9280-9B99-B617-2ED27260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962D6-1E2B-0CD4-ECC7-E01ECED66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4241CA-3DCE-F1EF-A4A2-1886D00DB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D7682-03AF-E856-8BF7-8601993A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A406E-79FF-4BAA-703C-C87DB665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31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80EF3-65A0-51D5-0CBD-BA440347A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6554-D93D-2E0F-546A-033C4D8F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E775F-6266-5A7C-D45D-54417B79C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F7E24-AABB-49B3-BDD8-4AF8A9DD8872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E8FB-5141-EA9B-3457-6513FF0C0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7AFDB-0C50-40C1-C28C-3D8CEDE77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573B1-7FEA-4764-A5C6-B4952C1C8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AA5A-A091-0DCC-27AC-B293C97594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A202C"/>
                </a:solidFill>
                <a:effectLst/>
                <a:latin typeface="circular"/>
              </a:rPr>
              <a:t>Click Through Rate Prediction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F26CB-1C67-B645-1676-9935C9ED4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-Prachi Thakur</a:t>
            </a:r>
          </a:p>
        </p:txBody>
      </p:sp>
    </p:spTree>
    <p:extLst>
      <p:ext uri="{BB962C8B-B14F-4D97-AF65-F5344CB8AC3E}">
        <p14:creationId xmlns:p14="http://schemas.microsoft.com/office/powerpoint/2010/main" val="3105166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0AC2-C877-82DE-90C1-9DD7C1F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3 classification methods used in the data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13EF-A004-058F-1FD6-F16EE90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Logistic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Dummy Classifier</a:t>
            </a:r>
          </a:p>
        </p:txBody>
      </p:sp>
    </p:spTree>
    <p:extLst>
      <p:ext uri="{BB962C8B-B14F-4D97-AF65-F5344CB8AC3E}">
        <p14:creationId xmlns:p14="http://schemas.microsoft.com/office/powerpoint/2010/main" val="220906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4EB4-E44A-B7F1-B862-1DB66CBA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A925-D04F-85E6-3C37-F9AF9F44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simple and easy-to-understand algorithm.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 It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be trained efficiently on large datasets &amp; performs well even when the number of features is high compared to the number of observations.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not only predicts the class labels but also provides the probability of each class. </a:t>
            </a:r>
          </a:p>
        </p:txBody>
      </p:sp>
    </p:spTree>
    <p:extLst>
      <p:ext uri="{BB962C8B-B14F-4D97-AF65-F5344CB8AC3E}">
        <p14:creationId xmlns:p14="http://schemas.microsoft.com/office/powerpoint/2010/main" val="649795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4EB4-E44A-B7F1-B862-1DB66CBA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A925-D04F-85E6-3C37-F9AF9F44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Random Forest performs well even with high-dimensional datasets. It can handle a large number of features without feature selection techniques.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decision tree in Random Forest can be trained independently, making it easy to parallelize the training 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>process. 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296009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4EB4-E44A-B7F1-B862-1DB66CBAB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Dummy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A925-D04F-85E6-3C37-F9AF9F44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a baseline against which other classification algorithms can be compared.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predicts using simple rules, it can provide quick insights into the classification problem's difficulty.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By comparing the results of more complex models with the Dummy Classifier, it helps to identify any potential issues in the code or the data preprocessing steps.</a:t>
            </a:r>
          </a:p>
        </p:txBody>
      </p:sp>
    </p:spTree>
    <p:extLst>
      <p:ext uri="{BB962C8B-B14F-4D97-AF65-F5344CB8AC3E}">
        <p14:creationId xmlns:p14="http://schemas.microsoft.com/office/powerpoint/2010/main" val="93888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0AC2-C877-82DE-90C1-9DD7C1FC0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91E42"/>
                </a:solidFill>
                <a:latin typeface="freight-text-pro"/>
              </a:rPr>
              <a:t>Which </a:t>
            </a:r>
            <a:r>
              <a:rPr lang="en-US" b="0" i="0" dirty="0">
                <a:solidFill>
                  <a:srgbClr val="091E42"/>
                </a:solidFill>
                <a:effectLst/>
                <a:latin typeface="freight-text-pro"/>
              </a:rPr>
              <a:t>classification method worked better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213EF-A004-058F-1FD6-F16EE90F4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Accuracy: 0.83005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Precision: 0.8461538461538461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Recall: 0.003227699530516432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F1-score: 0.006430868167202573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AUC-ROC: 0.5015535797556151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49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circular</vt:lpstr>
      <vt:lpstr>Consolas</vt:lpstr>
      <vt:lpstr>freight-text-pro</vt:lpstr>
      <vt:lpstr>Söhne</vt:lpstr>
      <vt:lpstr>Office Theme</vt:lpstr>
      <vt:lpstr>Click Through Rate Prediction Assignment</vt:lpstr>
      <vt:lpstr>3 classification methods used in the data set</vt:lpstr>
      <vt:lpstr>Logistic Regression</vt:lpstr>
      <vt:lpstr>Random Forest: </vt:lpstr>
      <vt:lpstr>Dummy Classifier</vt:lpstr>
      <vt:lpstr>Which classification method worked better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Through Rate Prediction Assignment</dc:title>
  <dc:creator>prachu thakur</dc:creator>
  <cp:lastModifiedBy>prachu thakur</cp:lastModifiedBy>
  <cp:revision>1</cp:revision>
  <dcterms:created xsi:type="dcterms:W3CDTF">2023-05-30T16:23:55Z</dcterms:created>
  <dcterms:modified xsi:type="dcterms:W3CDTF">2023-05-30T16:36:01Z</dcterms:modified>
</cp:coreProperties>
</file>