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0A52-3B9A-38EE-1AC9-507BFC6C6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7E039-EADE-808D-DA3B-8DE4A9677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C616B-290A-143C-3BFC-40A30DBF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1F00-20E1-484D-80D1-5D058FB3ACA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31DC7-B464-2986-86BE-E3B09B00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21F29-F2E9-4B5E-ADA8-802F2148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119A-B708-4C8E-95E5-FB3C64B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8C28-6D76-3E94-962E-B5A55065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D5776-15A0-B4C1-DC08-3A6FE3E2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24168-23B9-2844-525F-6C28C1FD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1F00-20E1-484D-80D1-5D058FB3ACA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E1E51-9FBE-FB8D-37F9-419DEAD3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7DAE3-F651-8025-3C73-6966B576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119A-B708-4C8E-95E5-FB3C64B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9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4C0EF-AD1C-2299-1C84-5E577D5C98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96664-D68B-CF6F-7B47-F5491EB2F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E04BB-2688-1363-F806-2AC93061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1F00-20E1-484D-80D1-5D058FB3ACA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CE5D1-94FB-536D-393F-4980F3B0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4E22-C241-A914-A0C2-AEEF1B04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119A-B708-4C8E-95E5-FB3C64B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4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8565-08B0-18EF-FCD4-E548FCE2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3B2AC-AFCE-8BA8-A47C-8B864BF5F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9A09D-A4D5-19A4-878F-9BAEFAB8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1F00-20E1-484D-80D1-5D058FB3ACA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D528E-F458-E9B4-4974-F266FCD3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F295A-4D10-69F1-8DF5-B626C4FB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119A-B708-4C8E-95E5-FB3C64B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9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DB86E-E541-AA10-D34A-3DFBFF37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733BF-DDA3-9383-83E9-A6D74186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40937-82A4-0598-800B-425EEB17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1F00-20E1-484D-80D1-5D058FB3ACA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D6456-D4D7-108F-81C3-A1DC4A94E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C6B7F-29CD-02CF-DAE0-BF5B84AB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119A-B708-4C8E-95E5-FB3C64B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E3DD-39EB-E7AB-84BF-A87C51957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F6B1-EDD4-E9FC-9EE0-AE77724C0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9AE21-B105-31DF-998B-5FB293B6F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48F0E-768A-7D5A-5409-FC00D00F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1F00-20E1-484D-80D1-5D058FB3ACA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84C61-1A0F-107B-0DA7-C264B795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C996-2D72-3011-09E3-7AD5FE12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119A-B708-4C8E-95E5-FB3C64B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FEDC-0859-2AFD-442E-48EF0878B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E20C0-C863-1A18-DE8D-2DA19D8D0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6546B-51D0-0661-7A6F-F32EB6D8E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2398EB-5876-B7E3-D9D2-1D775FA3A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23F1C7-B218-F79D-DA5D-08C766434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56F13-D0B2-F9FA-AEAF-A691F9A9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1F00-20E1-484D-80D1-5D058FB3ACA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25BEA-A026-44AB-4711-31ABFCDB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1FBD6-742E-6C02-47C4-94975EA2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119A-B708-4C8E-95E5-FB3C64B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2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C804-F070-1DD4-AB32-22D52F24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536EDA-65CA-9B21-7E23-C3CB70E8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1F00-20E1-484D-80D1-5D058FB3ACA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0E6FE8-6DA3-BBA7-DA21-28A907C4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493D0-4B68-66C5-E3F6-C28CFF223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119A-B708-4C8E-95E5-FB3C64B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9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BE20F4-70BB-5636-53F5-C4045625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1F00-20E1-484D-80D1-5D058FB3ACA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C9656-4A0F-9E3B-C19C-86A13DFD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C1919-6ADC-52A8-2514-FD212A50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119A-B708-4C8E-95E5-FB3C64B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4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6391-F723-94E1-B50D-B12FA7838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62AA-C1DC-D6BC-EDA1-05C78868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9CBCC-7CCB-FACF-24A5-901F8A75E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6D0C9-D8B3-FD93-49D6-32B5E3B3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1F00-20E1-484D-80D1-5D058FB3ACA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FC7F1-07E9-EC0D-6777-F6DED966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9E620-6FCA-F355-B21C-3E1A6F1E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119A-B708-4C8E-95E5-FB3C64B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6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5274-4A2E-501F-369C-7394763C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00E41-FFB8-DB3B-4D46-E8779E532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F5314-806E-4FB0-48E0-315E41654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210E4-4060-584C-EFFD-4B17E3AD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1F00-20E1-484D-80D1-5D058FB3ACA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99E39-A1B6-2B07-4586-26F5C3218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BAF99-248D-B603-4183-934E6780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119A-B708-4C8E-95E5-FB3C64B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1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26BBB-B72E-0CF3-8C46-DA76F6A07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101A0-6760-E82C-B414-BF7C91EA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8F6E6-B94B-DAD7-6F8B-82BB0FEEB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51F00-20E1-484D-80D1-5D058FB3ACA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B9B6C-BEA5-0E3B-7099-8A3E88911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46C3F-57F1-F4C8-6ED6-553ECE164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F119A-B708-4C8E-95E5-FB3C64B9B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6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E5F08-2F07-18B9-69B3-59B17F392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</a:rPr>
              <a:t>Recipe Recommender Assignment ML</a:t>
            </a:r>
          </a:p>
        </p:txBody>
      </p:sp>
    </p:spTree>
    <p:extLst>
      <p:ext uri="{BB962C8B-B14F-4D97-AF65-F5344CB8AC3E}">
        <p14:creationId xmlns:p14="http://schemas.microsoft.com/office/powerpoint/2010/main" val="1239367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5FFE-4E27-40E2-A983-46589530B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60" y="326065"/>
            <a:ext cx="11358722" cy="1320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ookman Old Style" panose="02050604050505020204" pitchFamily="18" charset="0"/>
              </a:rPr>
              <a:t>Task 01: Train Test Split 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: </a:t>
            </a:r>
            <a:r>
              <a:rPr lang="en-US" sz="22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ookman Old Style" panose="02050604050505020204" pitchFamily="18" charset="0"/>
              </a:rPr>
              <a:t>Split the data into two parts before and after 2011-07-17. All reviews in the ratings data after 2011-07-17 will not exist in the training set. For all future predictions the date will be set at 2011-07-18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5B67D-0F4B-E90F-1276-00E10AE52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990" y="1748130"/>
            <a:ext cx="6084109" cy="27718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28847C-7449-A643-779C-E1FF88591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90" y="4621199"/>
            <a:ext cx="6010726" cy="21261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152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2E13-9C02-89FC-9B27-BD1F7FDC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4013" y="183124"/>
            <a:ext cx="8596668" cy="3932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Task 02: Collaborative Filtering Model</a:t>
            </a:r>
            <a:br>
              <a:rPr lang="en-US" sz="22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br>
              <a:rPr lang="en-US" sz="22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200" b="1" i="0" dirty="0">
                <a:solidFill>
                  <a:srgbClr val="091E42"/>
                </a:solidFill>
                <a:effectLst/>
                <a:latin typeface="Bookman Old Style" panose="02050604050505020204" pitchFamily="18" charset="0"/>
              </a:rPr>
              <a:t> </a:t>
            </a:r>
            <a:br>
              <a:rPr lang="en-US" sz="2200" b="1" i="0" dirty="0">
                <a:solidFill>
                  <a:srgbClr val="091E42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1800" b="1" i="1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1. Build an ALS-based recommender using the native Spark library. 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</a:t>
            </a:r>
            <a:br>
              <a:rPr lang="en-US" sz="2200" b="1" i="0" dirty="0">
                <a:solidFill>
                  <a:srgbClr val="091E42"/>
                </a:solidFill>
                <a:effectLst/>
                <a:latin typeface="Bookman Old Style" panose="02050604050505020204" pitchFamily="18" charset="0"/>
              </a:rPr>
            </a:br>
            <a:br>
              <a:rPr lang="en-US" sz="2200" b="1" i="0" dirty="0">
                <a:solidFill>
                  <a:srgbClr val="091E42"/>
                </a:solidFill>
                <a:effectLst/>
                <a:latin typeface="Bookman Old Style" panose="02050604050505020204" pitchFamily="18" charset="0"/>
              </a:rPr>
            </a:br>
            <a:endParaRPr lang="en-US" sz="2200" b="1" dirty="0">
              <a:latin typeface="Bookman Old Style" panose="0205060405050502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C4BEFB-027D-5BAF-A782-66A85E4D6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67" y="2333447"/>
            <a:ext cx="7810704" cy="3488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22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B450-E077-A3EE-B7C5-E1FBCBB6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216" y="725837"/>
            <a:ext cx="8596668" cy="467032"/>
          </a:xfrm>
        </p:spPr>
        <p:txBody>
          <a:bodyPr>
            <a:normAutofit/>
          </a:bodyPr>
          <a:lstStyle/>
          <a:p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2. Create 10 recommendations for each user in the test data</a:t>
            </a:r>
            <a:endParaRPr lang="en-US" sz="4000" b="1" i="1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DCB65C-2454-DE7A-0E81-E3169038A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505" y="1930400"/>
            <a:ext cx="8410579" cy="41366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9059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2732C-3B86-2D21-7140-44182C82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257" y="352890"/>
            <a:ext cx="8911687" cy="12808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br>
              <a:rPr lang="en-US" sz="22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2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Task 04: Model Evaluation: Evaluate the fit of the ALS model using RMSE. </a:t>
            </a:r>
            <a:br>
              <a:rPr lang="en-US" sz="2200" b="1" i="0" dirty="0">
                <a:solidFill>
                  <a:srgbClr val="091E42"/>
                </a:solidFill>
                <a:effectLst/>
                <a:latin typeface="Bookman Old Style" panose="02050604050505020204" pitchFamily="18" charset="0"/>
              </a:rPr>
            </a:br>
            <a:br>
              <a:rPr lang="en-US" sz="22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br>
              <a:rPr lang="en-US" sz="22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br>
              <a:rPr lang="en-US" sz="22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br>
              <a:rPr lang="en-US" sz="22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br>
              <a:rPr lang="en-US" sz="22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br>
              <a:rPr lang="en-US" sz="22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</a:br>
            <a:br>
              <a:rPr lang="en-US" sz="2200" b="1" i="0" dirty="0">
                <a:solidFill>
                  <a:srgbClr val="45526C"/>
                </a:solidFill>
                <a:effectLst/>
                <a:latin typeface="Bookman Old Style" panose="02050604050505020204" pitchFamily="18" charset="0"/>
              </a:rPr>
            </a:br>
            <a:endParaRPr lang="en-US" sz="2200" b="1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95369-FE3F-9698-9040-7DF299194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62992"/>
            <a:ext cx="8485724" cy="35765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873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ABD9-3253-8455-CC67-20354FCBC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200" b="1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Task </a:t>
            </a:r>
            <a:r>
              <a:rPr lang="en-US" sz="22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03: KNN models (optional)</a:t>
            </a:r>
            <a:br>
              <a:rPr lang="en-US" sz="2200" b="1" dirty="0">
                <a:solidFill>
                  <a:srgbClr val="000000"/>
                </a:solidFill>
                <a:latin typeface="Bookman Old Style" panose="02050604050505020204" pitchFamily="18" charset="0"/>
              </a:rPr>
            </a:br>
            <a:r>
              <a:rPr lang="en-US" sz="22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Task 05: </a:t>
            </a:r>
            <a:r>
              <a:rPr lang="en-US" sz="22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Ensembling</a:t>
            </a:r>
            <a:r>
              <a:rPr lang="en-US" sz="22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Models (optional)</a:t>
            </a:r>
            <a:br>
              <a:rPr lang="en-US" sz="2200" b="1" dirty="0">
                <a:solidFill>
                  <a:srgbClr val="000000"/>
                </a:solidFill>
                <a:latin typeface="Bookman Old Style" panose="02050604050505020204" pitchFamily="18" charset="0"/>
              </a:rPr>
            </a:br>
            <a:br>
              <a:rPr lang="en-US" sz="22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2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-- Manual Prediction Checking</a:t>
            </a:r>
            <a:br>
              <a:rPr lang="en-US" sz="22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</a:br>
            <a:endParaRPr lang="en-US" sz="2200" b="1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57996-2608-30A3-C893-DC96B0536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45" y="2496144"/>
            <a:ext cx="8404085" cy="37522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96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5B8B-B669-5B0B-4748-0539E5C7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82E712-BE15-215F-EFB0-E28EAA77C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82" y="2807584"/>
            <a:ext cx="9167468" cy="32452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37A4B7-6062-2B19-4DE5-278FFECD0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86" y="411126"/>
            <a:ext cx="9188364" cy="20166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9944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134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Calibri Light</vt:lpstr>
      <vt:lpstr>Office Theme</vt:lpstr>
      <vt:lpstr>Recipe Recommender Assignment ML</vt:lpstr>
      <vt:lpstr>Task 01: Train Test Split : Split the data into two parts before and after 2011-07-17. All reviews in the ratings data after 2011-07-17 will not exist in the training set. For all future predictions the date will be set at 2011-07-18</vt:lpstr>
      <vt:lpstr>Task 02: Collaborative Filtering Model    1. Build an ALS-based recommender using the native Spark library.    </vt:lpstr>
      <vt:lpstr>2. Create 10 recommendations for each user in the test data</vt:lpstr>
      <vt:lpstr> Task 04: Model Evaluation: Evaluate the fit of the ALS model using RMSE.         </vt:lpstr>
      <vt:lpstr>Task 03: KNN models (optional) Task 05: Ensembling Models (optional)  -- Manual Prediction Checking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Recommender Assignment ML</dc:title>
  <dc:creator>PRITHVIRAJ PATIL</dc:creator>
  <cp:lastModifiedBy>Thakur, Prachi</cp:lastModifiedBy>
  <cp:revision>7</cp:revision>
  <dcterms:created xsi:type="dcterms:W3CDTF">2023-09-25T04:40:34Z</dcterms:created>
  <dcterms:modified xsi:type="dcterms:W3CDTF">2023-10-17T11:45:08Z</dcterms:modified>
</cp:coreProperties>
</file>