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Sharma" initials="KS" lastIdx="1" clrIdx="0">
    <p:extLst>
      <p:ext uri="{19B8F6BF-5375-455C-9EA6-DF929625EA0E}">
        <p15:presenceInfo xmlns:p15="http://schemas.microsoft.com/office/powerpoint/2012/main" userId="a2ff996a7d59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5BC-268F-4938-8A6D-172EC51EA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8063-32D0-4259-9077-E6869AB22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92C1-E639-4FE5-8F07-4AF0BBEE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6BDD-21DE-4EBC-8370-AEAD138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CED10-9155-4D33-BE14-9CFAD654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FEFC-FD69-4016-9E93-A0485B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42A2-4F0F-4335-8731-EEAF0A43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A5C-236E-4B6D-B6F0-2250F6ED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EC4-A4DB-4F4F-8007-2D4A93BF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6F72-E472-439F-AE72-1613B8CB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3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8A0C5-185F-4BDA-8041-C0E81DC01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DE3C2-4668-498C-9221-68066E0E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ECF3-AB1E-4D1F-97CA-3EF65754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8C2C-6163-43F1-BF85-67AAB3AA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9369-B7C1-4257-BC39-C2E2D9DE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8BEF-E466-495A-8E4F-2C5C01EC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300D-F642-42F6-8508-3EF2F177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0D02-8205-431D-B597-D674E38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86DF-D87B-490D-BE88-3568A259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E8C2-956E-441B-AB6D-CA29079B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6C3-F38A-4251-8AFD-0A9C293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A15F-027E-4BCA-90B1-0A1082BF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42E-34CD-4915-AE23-EB21CF27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EDB8-5350-44F9-A528-2C14174C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C741-3DC6-4734-99BF-8933291F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B47-3CFC-4F65-81DD-CA69D34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B146-FFBB-4097-8BF0-6AA7E5DE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6A4A2-825F-454A-A580-062195C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95A3-D588-4D0D-A77D-6D5411B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CF2E-CD93-4AB8-B914-61AA154D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51DB-5C66-48F5-B804-6A4B19C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8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4FC-264D-40BF-ADD7-F2B22FA7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04E7-463C-4591-A427-30E127620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873F-5A6F-46DA-824C-89B82A2CD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7BD25-B178-46B5-A845-852C0348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47FBB-5FB2-4C91-845D-B6F858697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52597-CDC2-4B0E-AB70-4B59D7A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9249-6C44-4913-90BC-03C2273A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AFF5E-FEB1-4EE4-BAE9-683CFF6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9E3-E5AF-467B-996E-EE63B0DC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032D5-973E-46C9-9893-55E13A1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22C47-D8F6-4F54-BF3E-BB957F8B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BDCDF-9C5E-4425-9AD2-681CC42A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A4476-5769-4169-8FFA-0E5C032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64233-152C-4868-9D0B-7D0ED43F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B9DD-85E0-4BC7-A1F2-04DF1D7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1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DF6D-62F5-4EFB-85D6-8CFF313A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B663-B7AC-4294-9B46-FE5510D5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F300-6D4A-47F4-8E9C-1D090B68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044C6-471F-43A0-BC0B-42FF6414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9F1D6-FB15-40F9-8193-4931A6EC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5C46-01F4-4C75-98A3-C9B02687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9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83B-69FE-4B2A-9B48-D3AB2D84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1A52-E737-4260-AC8D-18B30959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D69D-B811-40DF-B62C-EE0DD49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720D-ACC0-4D6C-BBDB-B4B39FEB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E263-8D8C-49E0-9B53-4B10ECB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83FC-C451-46D2-8BC3-05301538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87D1B-23E1-402E-8ED8-D2DFBAC8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E361-9513-43EF-AFAE-5DDD8146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6F70-5279-4323-94A5-E613F95A4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F298-F5A0-436A-BE0D-B6AED8205CBA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DCA2-766B-4528-9EE5-D3FB5227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4B33-9833-4A7A-919B-B0D750602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C9C1-9863-4172-A560-3B0EA5E3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C06C0-FD7C-423B-8912-9AEAC4F7F073}"/>
              </a:ext>
            </a:extLst>
          </p:cNvPr>
          <p:cNvSpPr txBox="1"/>
          <p:nvPr/>
        </p:nvSpPr>
        <p:spPr>
          <a:xfrm>
            <a:off x="232834" y="818640"/>
            <a:ext cx="147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 0 DFD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0D386-B8C3-4C69-9898-6E4C32A4AFE1}"/>
              </a:ext>
            </a:extLst>
          </p:cNvPr>
          <p:cNvSpPr/>
          <p:nvPr/>
        </p:nvSpPr>
        <p:spPr>
          <a:xfrm>
            <a:off x="297058" y="1165860"/>
            <a:ext cx="2197741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D10F8C-236D-4B24-8654-76279EDC3D54}"/>
              </a:ext>
            </a:extLst>
          </p:cNvPr>
          <p:cNvSpPr/>
          <p:nvPr/>
        </p:nvSpPr>
        <p:spPr>
          <a:xfrm>
            <a:off x="9346150" y="1071809"/>
            <a:ext cx="2125980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CA0A72-6ADF-4FF2-B0A1-FF8FD44B1AFD}"/>
              </a:ext>
            </a:extLst>
          </p:cNvPr>
          <p:cNvSpPr/>
          <p:nvPr/>
        </p:nvSpPr>
        <p:spPr>
          <a:xfrm>
            <a:off x="4130039" y="3634739"/>
            <a:ext cx="3368139" cy="21350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Zoom Car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0CD73-0B5D-4118-BBA7-EF3047F03C50}"/>
              </a:ext>
            </a:extLst>
          </p:cNvPr>
          <p:cNvCxnSpPr>
            <a:cxnSpLocks/>
          </p:cNvCxnSpPr>
          <p:nvPr/>
        </p:nvCxnSpPr>
        <p:spPr>
          <a:xfrm flipH="1">
            <a:off x="7333552" y="2115749"/>
            <a:ext cx="3210799" cy="209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255E6-6B49-4586-B1C3-7F55888E3D03}"/>
              </a:ext>
            </a:extLst>
          </p:cNvPr>
          <p:cNvCxnSpPr>
            <a:cxnSpLocks/>
          </p:cNvCxnSpPr>
          <p:nvPr/>
        </p:nvCxnSpPr>
        <p:spPr>
          <a:xfrm flipV="1">
            <a:off x="7498178" y="2115749"/>
            <a:ext cx="3643298" cy="237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3086B5-9C80-4751-AD6F-00BAE3E4A1F8}"/>
              </a:ext>
            </a:extLst>
          </p:cNvPr>
          <p:cNvCxnSpPr>
            <a:cxnSpLocks/>
          </p:cNvCxnSpPr>
          <p:nvPr/>
        </p:nvCxnSpPr>
        <p:spPr>
          <a:xfrm>
            <a:off x="969680" y="2217420"/>
            <a:ext cx="3277583" cy="212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2D2240-678D-496C-8E62-306F19B5604D}"/>
              </a:ext>
            </a:extLst>
          </p:cNvPr>
          <p:cNvCxnSpPr>
            <a:cxnSpLocks/>
          </p:cNvCxnSpPr>
          <p:nvPr/>
        </p:nvCxnSpPr>
        <p:spPr>
          <a:xfrm flipH="1" flipV="1">
            <a:off x="557731" y="2217421"/>
            <a:ext cx="3572308" cy="235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5DC545-C032-4324-A526-82E8654A37DF}"/>
              </a:ext>
            </a:extLst>
          </p:cNvPr>
          <p:cNvCxnSpPr>
            <a:cxnSpLocks/>
          </p:cNvCxnSpPr>
          <p:nvPr/>
        </p:nvCxnSpPr>
        <p:spPr>
          <a:xfrm>
            <a:off x="5555571" y="577845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040DF1-3A95-4B68-A138-6266DA567E81}"/>
              </a:ext>
            </a:extLst>
          </p:cNvPr>
          <p:cNvCxnSpPr>
            <a:cxnSpLocks/>
          </p:cNvCxnSpPr>
          <p:nvPr/>
        </p:nvCxnSpPr>
        <p:spPr>
          <a:xfrm flipV="1">
            <a:off x="5916227" y="5778450"/>
            <a:ext cx="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BC0E4B-C304-40F8-953B-08E70577C82C}"/>
              </a:ext>
            </a:extLst>
          </p:cNvPr>
          <p:cNvCxnSpPr>
            <a:cxnSpLocks/>
          </p:cNvCxnSpPr>
          <p:nvPr/>
        </p:nvCxnSpPr>
        <p:spPr>
          <a:xfrm>
            <a:off x="4641505" y="6384002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86D5D-D621-45C3-B9B4-AF23AC1E1C2A}"/>
              </a:ext>
            </a:extLst>
          </p:cNvPr>
          <p:cNvCxnSpPr>
            <a:cxnSpLocks/>
          </p:cNvCxnSpPr>
          <p:nvPr/>
        </p:nvCxnSpPr>
        <p:spPr>
          <a:xfrm>
            <a:off x="4641505" y="6765002"/>
            <a:ext cx="2430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EEF609-48EE-4CCD-89B8-0958CB70F0F8}"/>
              </a:ext>
            </a:extLst>
          </p:cNvPr>
          <p:cNvSpPr txBox="1"/>
          <p:nvPr/>
        </p:nvSpPr>
        <p:spPr>
          <a:xfrm>
            <a:off x="5353975" y="639567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32A326-F370-4772-A5A0-B7B4D0A79DED}"/>
              </a:ext>
            </a:extLst>
          </p:cNvPr>
          <p:cNvSpPr txBox="1"/>
          <p:nvPr/>
        </p:nvSpPr>
        <p:spPr>
          <a:xfrm rot="2149826" flipH="1">
            <a:off x="2256989" y="2584006"/>
            <a:ext cx="1304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city</a:t>
            </a:r>
          </a:p>
          <a:p>
            <a:r>
              <a:rPr lang="en-US" sz="1400" dirty="0"/>
              <a:t>Add Areas</a:t>
            </a:r>
          </a:p>
          <a:p>
            <a:r>
              <a:rPr lang="en-US" sz="1400" dirty="0"/>
              <a:t>Add Cars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412BF9-0800-4124-A962-A87C3E00C0C2}"/>
              </a:ext>
            </a:extLst>
          </p:cNvPr>
          <p:cNvSpPr txBox="1"/>
          <p:nvPr/>
        </p:nvSpPr>
        <p:spPr>
          <a:xfrm rot="12756607">
            <a:off x="940565" y="3240951"/>
            <a:ext cx="19044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Manage Co-Admins</a:t>
            </a:r>
          </a:p>
          <a:p>
            <a:r>
              <a:rPr lang="en-US" sz="1400" dirty="0"/>
              <a:t>Manage City</a:t>
            </a:r>
          </a:p>
          <a:p>
            <a:r>
              <a:rPr lang="en-US" sz="1400" dirty="0"/>
              <a:t>Manage Areas</a:t>
            </a:r>
          </a:p>
          <a:p>
            <a:r>
              <a:rPr lang="en-US" sz="1400" dirty="0"/>
              <a:t>Manage Cars</a:t>
            </a:r>
          </a:p>
          <a:p>
            <a:r>
              <a:rPr lang="en-US" sz="1400" dirty="0"/>
              <a:t>Manage Rentals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7AE1D-10F5-4CA4-BD53-3E8C9CF469EE}"/>
              </a:ext>
            </a:extLst>
          </p:cNvPr>
          <p:cNvSpPr txBox="1"/>
          <p:nvPr/>
        </p:nvSpPr>
        <p:spPr>
          <a:xfrm rot="3049921">
            <a:off x="9410521" y="3408054"/>
            <a:ext cx="1672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Search cars by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Area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50727E-DE57-4F31-AB81-D37171A4495A}"/>
              </a:ext>
            </a:extLst>
          </p:cNvPr>
          <p:cNvSpPr/>
          <p:nvPr/>
        </p:nvSpPr>
        <p:spPr>
          <a:xfrm>
            <a:off x="2323012" y="92998"/>
            <a:ext cx="617437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Zoom Car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FB0B19-C0E9-4B23-81E6-11D7119D93C3}"/>
              </a:ext>
            </a:extLst>
          </p:cNvPr>
          <p:cNvSpPr/>
          <p:nvPr/>
        </p:nvSpPr>
        <p:spPr>
          <a:xfrm>
            <a:off x="4454728" y="1183615"/>
            <a:ext cx="2197741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F1C0F3-993C-4507-8C8C-557BD36B4830}"/>
              </a:ext>
            </a:extLst>
          </p:cNvPr>
          <p:cNvCxnSpPr/>
          <p:nvPr/>
        </p:nvCxnSpPr>
        <p:spPr>
          <a:xfrm>
            <a:off x="5790409" y="2225824"/>
            <a:ext cx="0" cy="141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2FC72-65FE-4273-80F0-3BA438009698}"/>
              </a:ext>
            </a:extLst>
          </p:cNvPr>
          <p:cNvCxnSpPr>
            <a:cxnSpLocks/>
          </p:cNvCxnSpPr>
          <p:nvPr/>
        </p:nvCxnSpPr>
        <p:spPr>
          <a:xfrm flipH="1" flipV="1">
            <a:off x="5383266" y="2225824"/>
            <a:ext cx="10322" cy="14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B239CC-1B45-46A8-AEBD-4DFCBFF341B7}"/>
              </a:ext>
            </a:extLst>
          </p:cNvPr>
          <p:cNvSpPr txBox="1"/>
          <p:nvPr/>
        </p:nvSpPr>
        <p:spPr>
          <a:xfrm rot="5400000" flipH="1">
            <a:off x="4269843" y="2812892"/>
            <a:ext cx="146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Booking History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5D8859-7A4A-4DC7-A6FE-4C75F129B53B}"/>
              </a:ext>
            </a:extLst>
          </p:cNvPr>
          <p:cNvSpPr txBox="1"/>
          <p:nvPr/>
        </p:nvSpPr>
        <p:spPr>
          <a:xfrm flipH="1">
            <a:off x="5905475" y="2411377"/>
            <a:ext cx="1649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 Up</a:t>
            </a:r>
          </a:p>
          <a:p>
            <a:r>
              <a:rPr lang="en-US" sz="1400" dirty="0"/>
              <a:t>Change Password</a:t>
            </a:r>
          </a:p>
          <a:p>
            <a:r>
              <a:rPr lang="en-US" sz="1400" dirty="0"/>
              <a:t>Book Cars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F7229E-9475-4AA5-8FE7-7772DE7C3B8B}"/>
              </a:ext>
            </a:extLst>
          </p:cNvPr>
          <p:cNvSpPr/>
          <p:nvPr/>
        </p:nvSpPr>
        <p:spPr>
          <a:xfrm>
            <a:off x="477193" y="5669255"/>
            <a:ext cx="2197741" cy="10439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Rental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6EFE88-C57E-4A60-A424-7A457E92EA8E}"/>
              </a:ext>
            </a:extLst>
          </p:cNvPr>
          <p:cNvCxnSpPr>
            <a:stCxn id="24" idx="3"/>
          </p:cNvCxnSpPr>
          <p:nvPr/>
        </p:nvCxnSpPr>
        <p:spPr>
          <a:xfrm flipV="1">
            <a:off x="2674934" y="5123045"/>
            <a:ext cx="1601439" cy="106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8DCB7-331E-4BEC-9945-902C4BD76462}"/>
              </a:ext>
            </a:extLst>
          </p:cNvPr>
          <p:cNvCxnSpPr>
            <a:cxnSpLocks/>
          </p:cNvCxnSpPr>
          <p:nvPr/>
        </p:nvCxnSpPr>
        <p:spPr>
          <a:xfrm flipH="1">
            <a:off x="2674934" y="5356876"/>
            <a:ext cx="1805660" cy="12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0A3D03-2B2C-482D-86FF-9F6C89D0415E}"/>
              </a:ext>
            </a:extLst>
          </p:cNvPr>
          <p:cNvSpPr txBox="1"/>
          <p:nvPr/>
        </p:nvSpPr>
        <p:spPr>
          <a:xfrm rot="8817176" flipH="1">
            <a:off x="2424951" y="4709254"/>
            <a:ext cx="1304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Areas</a:t>
            </a:r>
          </a:p>
          <a:p>
            <a:r>
              <a:rPr lang="en-US" sz="1400" dirty="0"/>
              <a:t>Add Cars</a:t>
            </a:r>
          </a:p>
          <a:p>
            <a:r>
              <a:rPr lang="en-US" sz="1400" dirty="0"/>
              <a:t>Add Cars to blocklist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3EADBC-C549-4F79-8C30-591C2389B634}"/>
              </a:ext>
            </a:extLst>
          </p:cNvPr>
          <p:cNvSpPr txBox="1"/>
          <p:nvPr/>
        </p:nvSpPr>
        <p:spPr>
          <a:xfrm rot="19467706" flipH="1">
            <a:off x="3028163" y="5914230"/>
            <a:ext cx="146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Booking History</a:t>
            </a:r>
          </a:p>
        </p:txBody>
      </p:sp>
    </p:spTree>
    <p:extLst>
      <p:ext uri="{BB962C8B-B14F-4D97-AF65-F5344CB8AC3E}">
        <p14:creationId xmlns:p14="http://schemas.microsoft.com/office/powerpoint/2010/main" val="123917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B2AA9-45FC-420E-842B-412FF6E83B6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B854-DE25-496A-933F-F7F6F424952A}"/>
              </a:ext>
            </a:extLst>
          </p:cNvPr>
          <p:cNvSpPr/>
          <p:nvPr/>
        </p:nvSpPr>
        <p:spPr>
          <a:xfrm>
            <a:off x="257454" y="1530489"/>
            <a:ext cx="1650228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979CF-37DC-468F-B69A-2B6A53E82865}"/>
              </a:ext>
            </a:extLst>
          </p:cNvPr>
          <p:cNvSpPr txBox="1"/>
          <p:nvPr/>
        </p:nvSpPr>
        <p:spPr>
          <a:xfrm>
            <a:off x="4211971" y="340306"/>
            <a:ext cx="219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Car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59B858-C855-4E49-A68D-B55456547536}"/>
              </a:ext>
            </a:extLst>
          </p:cNvPr>
          <p:cNvSpPr/>
          <p:nvPr/>
        </p:nvSpPr>
        <p:spPr>
          <a:xfrm>
            <a:off x="2796467" y="1455937"/>
            <a:ext cx="2268246" cy="11885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car to edit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4D3013-948D-4EB1-8DD3-099631B4CE55}"/>
              </a:ext>
            </a:extLst>
          </p:cNvPr>
          <p:cNvSpPr/>
          <p:nvPr/>
        </p:nvSpPr>
        <p:spPr>
          <a:xfrm>
            <a:off x="5953498" y="1530488"/>
            <a:ext cx="192645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required changes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D047CC-29A1-4C44-9234-E282FC9B1216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907682" y="2036517"/>
            <a:ext cx="888785" cy="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7C22E5-A7EF-4C5C-951B-40A00FCF71A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064713" y="2036516"/>
            <a:ext cx="888785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7FF1E-D62D-4684-9696-08713364963A}"/>
              </a:ext>
            </a:extLst>
          </p:cNvPr>
          <p:cNvCxnSpPr>
            <a:cxnSpLocks/>
          </p:cNvCxnSpPr>
          <p:nvPr/>
        </p:nvCxnSpPr>
        <p:spPr>
          <a:xfrm>
            <a:off x="2796467" y="3701988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73A44-BFF6-45B7-9DBE-F3975503BE7C}"/>
              </a:ext>
            </a:extLst>
          </p:cNvPr>
          <p:cNvCxnSpPr/>
          <p:nvPr/>
        </p:nvCxnSpPr>
        <p:spPr>
          <a:xfrm>
            <a:off x="2796468" y="458577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99E1E-22FA-46F0-91DF-8D5274F751C8}"/>
              </a:ext>
            </a:extLst>
          </p:cNvPr>
          <p:cNvSpPr txBox="1"/>
          <p:nvPr/>
        </p:nvSpPr>
        <p:spPr>
          <a:xfrm>
            <a:off x="3557555" y="4023348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78BEC-2077-456B-9FCA-B11C5F46FB7D}"/>
              </a:ext>
            </a:extLst>
          </p:cNvPr>
          <p:cNvCxnSpPr>
            <a:cxnSpLocks/>
          </p:cNvCxnSpPr>
          <p:nvPr/>
        </p:nvCxnSpPr>
        <p:spPr>
          <a:xfrm flipH="1">
            <a:off x="1149992" y="5575177"/>
            <a:ext cx="89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34A6B-AB02-45C9-99C5-5635DB78E3EA}"/>
              </a:ext>
            </a:extLst>
          </p:cNvPr>
          <p:cNvCxnSpPr>
            <a:cxnSpLocks/>
          </p:cNvCxnSpPr>
          <p:nvPr/>
        </p:nvCxnSpPr>
        <p:spPr>
          <a:xfrm flipV="1">
            <a:off x="1149992" y="2542545"/>
            <a:ext cx="17955" cy="3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02AA9-A402-4FAF-A590-C28C795ECF16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7879951" y="2030550"/>
            <a:ext cx="1077618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A88788-231C-4A3F-86A7-22734BDEDD55}"/>
              </a:ext>
            </a:extLst>
          </p:cNvPr>
          <p:cNvSpPr/>
          <p:nvPr/>
        </p:nvSpPr>
        <p:spPr>
          <a:xfrm>
            <a:off x="8957569" y="1524523"/>
            <a:ext cx="2066485" cy="10120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car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2C2B7-36BC-47FE-BC00-4759B0DCA51D}"/>
              </a:ext>
            </a:extLst>
          </p:cNvPr>
          <p:cNvCxnSpPr>
            <a:cxnSpLocks/>
          </p:cNvCxnSpPr>
          <p:nvPr/>
        </p:nvCxnSpPr>
        <p:spPr>
          <a:xfrm>
            <a:off x="9999686" y="2536577"/>
            <a:ext cx="129050" cy="3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2D85A-79DB-431D-A4B1-DB72FF1B97D1}"/>
              </a:ext>
            </a:extLst>
          </p:cNvPr>
          <p:cNvCxnSpPr>
            <a:cxnSpLocks/>
          </p:cNvCxnSpPr>
          <p:nvPr/>
        </p:nvCxnSpPr>
        <p:spPr>
          <a:xfrm flipV="1">
            <a:off x="4019367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A7CB1D-A501-42F5-9D5C-F49D96DB0F8B}"/>
              </a:ext>
            </a:extLst>
          </p:cNvPr>
          <p:cNvCxnSpPr>
            <a:cxnSpLocks/>
          </p:cNvCxnSpPr>
          <p:nvPr/>
        </p:nvCxnSpPr>
        <p:spPr>
          <a:xfrm>
            <a:off x="3707979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92C2F-9B34-462C-9B44-C955024909AC}"/>
              </a:ext>
            </a:extLst>
          </p:cNvPr>
          <p:cNvCxnSpPr>
            <a:cxnSpLocks/>
          </p:cNvCxnSpPr>
          <p:nvPr/>
        </p:nvCxnSpPr>
        <p:spPr>
          <a:xfrm flipV="1">
            <a:off x="5184560" y="2498096"/>
            <a:ext cx="4390211" cy="18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0500-A298-4883-A158-536B7C904B7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096986" y="2388365"/>
            <a:ext cx="4163213" cy="17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D4D5CE-7425-42B6-8C2B-5131C9955179}"/>
              </a:ext>
            </a:extLst>
          </p:cNvPr>
          <p:cNvSpPr txBox="1"/>
          <p:nvPr/>
        </p:nvSpPr>
        <p:spPr>
          <a:xfrm>
            <a:off x="3893667" y="5276462"/>
            <a:ext cx="240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edited successfully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58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C62F8-1698-4303-8720-E55471DCD45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B6CEF-F99B-4469-8F41-2D6E4D86AA5C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60AC-5400-49AF-AD45-A87F215C3D10}"/>
              </a:ext>
            </a:extLst>
          </p:cNvPr>
          <p:cNvSpPr txBox="1"/>
          <p:nvPr/>
        </p:nvSpPr>
        <p:spPr>
          <a:xfrm>
            <a:off x="4012707" y="526857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City</a:t>
            </a:r>
            <a:endParaRPr lang="en-I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28554-14EE-4AFD-8E45-097FFC5D3C6A}"/>
              </a:ext>
            </a:extLst>
          </p:cNvPr>
          <p:cNvSpPr/>
          <p:nvPr/>
        </p:nvSpPr>
        <p:spPr>
          <a:xfrm>
            <a:off x="3707907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all details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C2D7DF-39C3-420C-BB16-29171068FBCF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rows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9C7215-F778-4B1B-9A40-09018581980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148396" y="2036516"/>
            <a:ext cx="1559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CF640-D480-4A50-BAB3-22209D7D04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096000" y="2036516"/>
            <a:ext cx="16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A10DE4-6883-40FC-ADFA-E1DA6E0131E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962008" y="2542543"/>
            <a:ext cx="0" cy="150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DAD1-E645-4206-9601-E9CF1230C8C4}"/>
              </a:ext>
            </a:extLst>
          </p:cNvPr>
          <p:cNvCxnSpPr>
            <a:cxnSpLocks/>
          </p:cNvCxnSpPr>
          <p:nvPr/>
        </p:nvCxnSpPr>
        <p:spPr>
          <a:xfrm flipH="1">
            <a:off x="6826928" y="4052200"/>
            <a:ext cx="21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A07C75-C7AF-49DF-A801-68ECCB65DF63}"/>
              </a:ext>
            </a:extLst>
          </p:cNvPr>
          <p:cNvCxnSpPr>
            <a:cxnSpLocks/>
          </p:cNvCxnSpPr>
          <p:nvPr/>
        </p:nvCxnSpPr>
        <p:spPr>
          <a:xfrm>
            <a:off x="3790764" y="354617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173C51-9B8C-4801-B923-390929AAC8E9}"/>
              </a:ext>
            </a:extLst>
          </p:cNvPr>
          <p:cNvCxnSpPr/>
          <p:nvPr/>
        </p:nvCxnSpPr>
        <p:spPr>
          <a:xfrm>
            <a:off x="3790765" y="4429957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7A7194-EC03-458E-98CC-46854FB00C0F}"/>
              </a:ext>
            </a:extLst>
          </p:cNvPr>
          <p:cNvSpPr txBox="1"/>
          <p:nvPr/>
        </p:nvSpPr>
        <p:spPr>
          <a:xfrm>
            <a:off x="4403327" y="3867534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65627A-D5E8-4C2C-A28F-604C70504CF1}"/>
              </a:ext>
            </a:extLst>
          </p:cNvPr>
          <p:cNvCxnSpPr/>
          <p:nvPr/>
        </p:nvCxnSpPr>
        <p:spPr>
          <a:xfrm flipH="1">
            <a:off x="1202924" y="4052200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533E0-16F1-43D8-9BE7-C8E37F7FF139}"/>
              </a:ext>
            </a:extLst>
          </p:cNvPr>
          <p:cNvCxnSpPr>
            <a:endCxn id="4" idx="2"/>
          </p:cNvCxnSpPr>
          <p:nvPr/>
        </p:nvCxnSpPr>
        <p:spPr>
          <a:xfrm flipV="1">
            <a:off x="1202924" y="2542544"/>
            <a:ext cx="1" cy="15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90959B-7B36-42D2-B5C8-1C705E231AC0}"/>
              </a:ext>
            </a:extLst>
          </p:cNvPr>
          <p:cNvSpPr txBox="1"/>
          <p:nvPr/>
        </p:nvSpPr>
        <p:spPr>
          <a:xfrm rot="16200000">
            <a:off x="636108" y="2933750"/>
            <a:ext cx="1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added successfully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7425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490E580-F219-4F85-8308-884DCB81F805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F3B4F-3DDA-45ED-AD70-F2945400A47F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987E8-9D4E-482A-8770-C601A98607A1}"/>
              </a:ext>
            </a:extLst>
          </p:cNvPr>
          <p:cNvSpPr txBox="1"/>
          <p:nvPr/>
        </p:nvSpPr>
        <p:spPr>
          <a:xfrm>
            <a:off x="3883496" y="80021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City</a:t>
            </a:r>
            <a:endParaRPr lang="en-IN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979D7B-ED16-4A8D-90C8-4C2C3ABEB5FC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city  which you want to delete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86A67A-3952-4274-BBE5-C657F9C484E3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058EF-A7BD-4D15-85B2-B36EDD3C4FD9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DEEFA-4148-4FF5-8112-346611EC8A7A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7B4B3-6B3B-4A2B-B161-E4E94149A1B5}"/>
              </a:ext>
            </a:extLst>
          </p:cNvPr>
          <p:cNvCxnSpPr>
            <a:cxnSpLocks/>
          </p:cNvCxnSpPr>
          <p:nvPr/>
        </p:nvCxnSpPr>
        <p:spPr>
          <a:xfrm flipH="1">
            <a:off x="6267636" y="6146477"/>
            <a:ext cx="27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7FA4BA-977E-4186-8D15-323C1B0112DC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181917-FCB7-4B9E-9AE3-B7B9BC41FD96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FFA032-FB10-47A4-805F-5C94E00F5115}"/>
              </a:ext>
            </a:extLst>
          </p:cNvPr>
          <p:cNvSpPr txBox="1"/>
          <p:nvPr/>
        </p:nvSpPr>
        <p:spPr>
          <a:xfrm>
            <a:off x="4481848" y="5979566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6B3A3B-512E-487D-A3A0-8DDE7B1B3CA7}"/>
              </a:ext>
            </a:extLst>
          </p:cNvPr>
          <p:cNvCxnSpPr/>
          <p:nvPr/>
        </p:nvCxnSpPr>
        <p:spPr>
          <a:xfrm flipH="1">
            <a:off x="1167946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C28C9E-5CF6-4EAD-B811-F9C7A726EF70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8165F0-45A7-452B-AC9D-AD6549BD07E5}"/>
              </a:ext>
            </a:extLst>
          </p:cNvPr>
          <p:cNvSpPr txBox="1"/>
          <p:nvPr/>
        </p:nvSpPr>
        <p:spPr>
          <a:xfrm rot="16200000">
            <a:off x="627506" y="3831825"/>
            <a:ext cx="1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deleted successfully</a:t>
            </a:r>
            <a:endParaRPr lang="en-IN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286DE-6E80-4FC0-BA49-291BC85E297D}"/>
              </a:ext>
            </a:extLst>
          </p:cNvPr>
          <p:cNvCxnSpPr>
            <a:stCxn id="23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48D848-06C8-4BF9-B9AE-DE5D7FED1FBB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Row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CFC944-9CB9-4D56-8020-5534BA406888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9019713" y="4790413"/>
            <a:ext cx="2971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82869E-F0F1-4B11-BA53-7D23514BA3D5}"/>
              </a:ext>
            </a:extLst>
          </p:cNvPr>
          <p:cNvSpPr txBox="1"/>
          <p:nvPr/>
        </p:nvSpPr>
        <p:spPr>
          <a:xfrm>
            <a:off x="9028590" y="291984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1CE0D9-98B0-4C26-87C4-61192E23DFD1}"/>
              </a:ext>
            </a:extLst>
          </p:cNvPr>
          <p:cNvCxnSpPr>
            <a:cxnSpLocks/>
          </p:cNvCxnSpPr>
          <p:nvPr/>
        </p:nvCxnSpPr>
        <p:spPr>
          <a:xfrm>
            <a:off x="4794516" y="2837618"/>
            <a:ext cx="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84552C-7EE5-4574-98A1-DFA88BBB5484}"/>
              </a:ext>
            </a:extLst>
          </p:cNvPr>
          <p:cNvCxnSpPr>
            <a:cxnSpLocks/>
          </p:cNvCxnSpPr>
          <p:nvPr/>
        </p:nvCxnSpPr>
        <p:spPr>
          <a:xfrm flipV="1">
            <a:off x="5090859" y="2824555"/>
            <a:ext cx="1" cy="28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D5B0C6-AF2E-4607-80B7-845E5510849C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8962007" y="1038687"/>
            <a:ext cx="1" cy="49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D2F814-CBE2-46FA-9442-58BBADC1B7E5}"/>
              </a:ext>
            </a:extLst>
          </p:cNvPr>
          <p:cNvCxnSpPr>
            <a:cxnSpLocks/>
          </p:cNvCxnSpPr>
          <p:nvPr/>
        </p:nvCxnSpPr>
        <p:spPr>
          <a:xfrm flipH="1" flipV="1">
            <a:off x="1202924" y="1007501"/>
            <a:ext cx="7759083" cy="3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69025-9B0A-4A4C-9B48-8D728C3AD09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02925" y="1010536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268FDC-B242-4416-AF6D-987927E151B9}"/>
              </a:ext>
            </a:extLst>
          </p:cNvPr>
          <p:cNvSpPr txBox="1"/>
          <p:nvPr/>
        </p:nvSpPr>
        <p:spPr>
          <a:xfrm>
            <a:off x="9028590" y="1058502"/>
            <a:ext cx="5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195967-D64C-46B8-902D-32201AAB6BF0}"/>
              </a:ext>
            </a:extLst>
          </p:cNvPr>
          <p:cNvSpPr txBox="1"/>
          <p:nvPr/>
        </p:nvSpPr>
        <p:spPr>
          <a:xfrm>
            <a:off x="4042678" y="737143"/>
            <a:ext cx="20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8B2AA9-45FC-420E-842B-412FF6E83B6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B854-DE25-496A-933F-F7F6F424952A}"/>
              </a:ext>
            </a:extLst>
          </p:cNvPr>
          <p:cNvSpPr/>
          <p:nvPr/>
        </p:nvSpPr>
        <p:spPr>
          <a:xfrm>
            <a:off x="257454" y="1530489"/>
            <a:ext cx="1650228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979CF-37DC-468F-B69A-2B6A53E82865}"/>
              </a:ext>
            </a:extLst>
          </p:cNvPr>
          <p:cNvSpPr txBox="1"/>
          <p:nvPr/>
        </p:nvSpPr>
        <p:spPr>
          <a:xfrm>
            <a:off x="4211971" y="358061"/>
            <a:ext cx="2197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city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59B858-C855-4E49-A68D-B55456547536}"/>
              </a:ext>
            </a:extLst>
          </p:cNvPr>
          <p:cNvSpPr/>
          <p:nvPr/>
        </p:nvSpPr>
        <p:spPr>
          <a:xfrm>
            <a:off x="2796467" y="1455937"/>
            <a:ext cx="2268246" cy="11885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city to edit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4D3013-948D-4EB1-8DD3-099631B4CE55}"/>
              </a:ext>
            </a:extLst>
          </p:cNvPr>
          <p:cNvSpPr/>
          <p:nvPr/>
        </p:nvSpPr>
        <p:spPr>
          <a:xfrm>
            <a:off x="5953498" y="1530488"/>
            <a:ext cx="192645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required changes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D047CC-29A1-4C44-9234-E282FC9B1216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907682" y="2036517"/>
            <a:ext cx="888785" cy="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7C22E5-A7EF-4C5C-951B-40A00FCF71A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064713" y="2036516"/>
            <a:ext cx="888785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7FF1E-D62D-4684-9696-08713364963A}"/>
              </a:ext>
            </a:extLst>
          </p:cNvPr>
          <p:cNvCxnSpPr>
            <a:cxnSpLocks/>
          </p:cNvCxnSpPr>
          <p:nvPr/>
        </p:nvCxnSpPr>
        <p:spPr>
          <a:xfrm>
            <a:off x="2796467" y="3701988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73A44-BFF6-45B7-9DBE-F3975503BE7C}"/>
              </a:ext>
            </a:extLst>
          </p:cNvPr>
          <p:cNvCxnSpPr/>
          <p:nvPr/>
        </p:nvCxnSpPr>
        <p:spPr>
          <a:xfrm>
            <a:off x="2796468" y="458577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C99E1E-22FA-46F0-91DF-8D5274F751C8}"/>
              </a:ext>
            </a:extLst>
          </p:cNvPr>
          <p:cNvSpPr txBox="1"/>
          <p:nvPr/>
        </p:nvSpPr>
        <p:spPr>
          <a:xfrm>
            <a:off x="3557555" y="4023348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978BEC-2077-456B-9FCA-B11C5F46FB7D}"/>
              </a:ext>
            </a:extLst>
          </p:cNvPr>
          <p:cNvCxnSpPr>
            <a:cxnSpLocks/>
          </p:cNvCxnSpPr>
          <p:nvPr/>
        </p:nvCxnSpPr>
        <p:spPr>
          <a:xfrm flipH="1">
            <a:off x="1149992" y="5575177"/>
            <a:ext cx="89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34A6B-AB02-45C9-99C5-5635DB78E3EA}"/>
              </a:ext>
            </a:extLst>
          </p:cNvPr>
          <p:cNvCxnSpPr>
            <a:cxnSpLocks/>
          </p:cNvCxnSpPr>
          <p:nvPr/>
        </p:nvCxnSpPr>
        <p:spPr>
          <a:xfrm flipV="1">
            <a:off x="1149992" y="2542545"/>
            <a:ext cx="17955" cy="3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A02AA9-A402-4FAF-A590-C28C795ECF16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7879951" y="2030550"/>
            <a:ext cx="1077618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A88788-231C-4A3F-86A7-22734BDEDD55}"/>
              </a:ext>
            </a:extLst>
          </p:cNvPr>
          <p:cNvSpPr/>
          <p:nvPr/>
        </p:nvSpPr>
        <p:spPr>
          <a:xfrm>
            <a:off x="8957569" y="1524523"/>
            <a:ext cx="2066485" cy="10120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city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2C2B7-36BC-47FE-BC00-4759B0DCA51D}"/>
              </a:ext>
            </a:extLst>
          </p:cNvPr>
          <p:cNvCxnSpPr>
            <a:cxnSpLocks/>
          </p:cNvCxnSpPr>
          <p:nvPr/>
        </p:nvCxnSpPr>
        <p:spPr>
          <a:xfrm>
            <a:off x="9999686" y="2536577"/>
            <a:ext cx="129050" cy="3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2D85A-79DB-431D-A4B1-DB72FF1B97D1}"/>
              </a:ext>
            </a:extLst>
          </p:cNvPr>
          <p:cNvCxnSpPr>
            <a:cxnSpLocks/>
          </p:cNvCxnSpPr>
          <p:nvPr/>
        </p:nvCxnSpPr>
        <p:spPr>
          <a:xfrm flipV="1">
            <a:off x="4019367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A7CB1D-A501-42F5-9D5C-F49D96DB0F8B}"/>
              </a:ext>
            </a:extLst>
          </p:cNvPr>
          <p:cNvCxnSpPr>
            <a:cxnSpLocks/>
          </p:cNvCxnSpPr>
          <p:nvPr/>
        </p:nvCxnSpPr>
        <p:spPr>
          <a:xfrm>
            <a:off x="3707979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92C2F-9B34-462C-9B44-C955024909AC}"/>
              </a:ext>
            </a:extLst>
          </p:cNvPr>
          <p:cNvCxnSpPr>
            <a:cxnSpLocks/>
          </p:cNvCxnSpPr>
          <p:nvPr/>
        </p:nvCxnSpPr>
        <p:spPr>
          <a:xfrm flipV="1">
            <a:off x="5184560" y="2498096"/>
            <a:ext cx="4390211" cy="18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A80500-A298-4883-A158-536B7C904B77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096986" y="2388365"/>
            <a:ext cx="4163213" cy="17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D4D5CE-7425-42B6-8C2B-5131C9955179}"/>
              </a:ext>
            </a:extLst>
          </p:cNvPr>
          <p:cNvSpPr txBox="1"/>
          <p:nvPr/>
        </p:nvSpPr>
        <p:spPr>
          <a:xfrm>
            <a:off x="3893667" y="5276462"/>
            <a:ext cx="240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 edited successfully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877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0B09C-D06B-4DD5-9676-90A641564FA2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B2852-0EF1-47F5-9EAB-8AF9D3F9DA21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8A1F-8550-4EF8-8091-9F9EB0DDC1AC}"/>
              </a:ext>
            </a:extLst>
          </p:cNvPr>
          <p:cNvSpPr txBox="1"/>
          <p:nvPr/>
        </p:nvSpPr>
        <p:spPr>
          <a:xfrm>
            <a:off x="4012707" y="526857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Area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276673-7E94-4F87-B3CF-DBC7A3BC39C0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City under which you want to add the area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6B065-E9F4-4C50-BD97-19E334F4B3D3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in all the fields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421B31-662A-4268-844F-2C99F9BB2FA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5EA456-4237-407F-8E03-4FBA87A6E6F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2817EA-EB69-4459-B4C0-FB642DEDD401}"/>
              </a:ext>
            </a:extLst>
          </p:cNvPr>
          <p:cNvCxnSpPr>
            <a:cxnSpLocks/>
          </p:cNvCxnSpPr>
          <p:nvPr/>
        </p:nvCxnSpPr>
        <p:spPr>
          <a:xfrm flipH="1">
            <a:off x="6711518" y="6146477"/>
            <a:ext cx="230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482EB-359B-49EB-9CE6-8A4226C87C76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05D349-DC2D-4EB7-82F6-A5EF6C078112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9EFB4E-E8BE-4F67-8624-1C05AA9EAFE1}"/>
              </a:ext>
            </a:extLst>
          </p:cNvPr>
          <p:cNvSpPr txBox="1"/>
          <p:nvPr/>
        </p:nvSpPr>
        <p:spPr>
          <a:xfrm>
            <a:off x="4508482" y="5961811"/>
            <a:ext cx="119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A84576-0B6A-4CBE-9DF9-28B50AD69FDC}"/>
              </a:ext>
            </a:extLst>
          </p:cNvPr>
          <p:cNvCxnSpPr/>
          <p:nvPr/>
        </p:nvCxnSpPr>
        <p:spPr>
          <a:xfrm flipH="1">
            <a:off x="1159554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6D34C-8B08-436C-B3CD-1F1F18953010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4FF540-06EE-4809-B8C6-0570B13D5713}"/>
              </a:ext>
            </a:extLst>
          </p:cNvPr>
          <p:cNvSpPr txBox="1"/>
          <p:nvPr/>
        </p:nvSpPr>
        <p:spPr>
          <a:xfrm rot="16200000">
            <a:off x="486586" y="4080466"/>
            <a:ext cx="2060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Area added successfully</a:t>
            </a:r>
            <a:endParaRPr lang="en-IN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6717A6-518C-490D-B0D9-7A61D7198E82}"/>
              </a:ext>
            </a:extLst>
          </p:cNvPr>
          <p:cNvCxnSpPr>
            <a:stCxn id="8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F2A4FC-68D5-4DDC-A12C-40ECE225701F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Rows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A4FE8C-4A0A-43DA-A4CF-3D83B8BD0620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9022684" y="4790413"/>
            <a:ext cx="0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7E7CF33-DBA8-48F8-BE2A-03983C399585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0AF4A-B848-4C9A-A16B-ECD6E781049E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DD38F-BEA3-4213-972F-FAC347E38D95}"/>
              </a:ext>
            </a:extLst>
          </p:cNvPr>
          <p:cNvSpPr txBox="1"/>
          <p:nvPr/>
        </p:nvSpPr>
        <p:spPr>
          <a:xfrm>
            <a:off x="3892374" y="97776"/>
            <a:ext cx="287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Area</a:t>
            </a:r>
            <a:endParaRPr lang="en-IN" sz="2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7BDFF71-7D0E-4891-B1F2-DB5801C131D8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area which you want to delete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26522-83EC-4ABC-B264-8DB80B22CDBA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F75E0E-EDD6-4497-889E-B9C2580FA53D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564C37-538E-4D15-AFC9-72091443FA49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C0BB68-3D52-4588-9107-133A0A166DAB}"/>
              </a:ext>
            </a:extLst>
          </p:cNvPr>
          <p:cNvCxnSpPr>
            <a:cxnSpLocks/>
          </p:cNvCxnSpPr>
          <p:nvPr/>
        </p:nvCxnSpPr>
        <p:spPr>
          <a:xfrm flipH="1">
            <a:off x="6267636" y="6146477"/>
            <a:ext cx="27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A5C74D-23DB-43DD-AF93-B4C5942F6765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F7DB06-7DB6-4094-B7BF-69358C0258D6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3F76F0-FDCC-401F-A12B-4F4EA77C6C9F}"/>
              </a:ext>
            </a:extLst>
          </p:cNvPr>
          <p:cNvSpPr txBox="1"/>
          <p:nvPr/>
        </p:nvSpPr>
        <p:spPr>
          <a:xfrm>
            <a:off x="4508482" y="5961811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56B0AA-5157-40D6-B5CC-A8FBBC2F109F}"/>
              </a:ext>
            </a:extLst>
          </p:cNvPr>
          <p:cNvCxnSpPr/>
          <p:nvPr/>
        </p:nvCxnSpPr>
        <p:spPr>
          <a:xfrm flipH="1">
            <a:off x="1159554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A66C91-7BFE-4CA8-B52C-890AF7A3E45A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F9510-FF87-49ED-9C2C-CC30279CF119}"/>
              </a:ext>
            </a:extLst>
          </p:cNvPr>
          <p:cNvSpPr txBox="1"/>
          <p:nvPr/>
        </p:nvSpPr>
        <p:spPr>
          <a:xfrm rot="16200000">
            <a:off x="455060" y="4111992"/>
            <a:ext cx="212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Area deleted successfully</a:t>
            </a:r>
            <a:endParaRPr lang="en-IN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F1A7C0-B991-4BF3-85AF-35338E25518C}"/>
              </a:ext>
            </a:extLst>
          </p:cNvPr>
          <p:cNvCxnSpPr>
            <a:stCxn id="33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22DC4D8-B4D9-447D-9495-C9CB275576FD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Row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BA4866-DAF7-408F-A878-80D935264B67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9019713" y="4790413"/>
            <a:ext cx="2971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B571DC-CD68-43CA-89FF-6BED4702E3C2}"/>
              </a:ext>
            </a:extLst>
          </p:cNvPr>
          <p:cNvSpPr txBox="1"/>
          <p:nvPr/>
        </p:nvSpPr>
        <p:spPr>
          <a:xfrm>
            <a:off x="9028590" y="291984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7FE5A2-E042-47EF-BB79-173D811134EE}"/>
              </a:ext>
            </a:extLst>
          </p:cNvPr>
          <p:cNvCxnSpPr>
            <a:cxnSpLocks/>
          </p:cNvCxnSpPr>
          <p:nvPr/>
        </p:nvCxnSpPr>
        <p:spPr>
          <a:xfrm>
            <a:off x="4794516" y="2837618"/>
            <a:ext cx="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364D49-5836-497B-9DD8-97621F737974}"/>
              </a:ext>
            </a:extLst>
          </p:cNvPr>
          <p:cNvCxnSpPr>
            <a:cxnSpLocks/>
            <a:endCxn id="32" idx="4"/>
          </p:cNvCxnSpPr>
          <p:nvPr/>
        </p:nvCxnSpPr>
        <p:spPr>
          <a:xfrm flipH="1" flipV="1">
            <a:off x="5058320" y="2837618"/>
            <a:ext cx="1924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EB7879-FA45-4029-B37E-E47348C2F7E4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8962007" y="1038687"/>
            <a:ext cx="1" cy="49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6AE16E-BA10-4B35-8B86-F74E56518DF9}"/>
              </a:ext>
            </a:extLst>
          </p:cNvPr>
          <p:cNvCxnSpPr>
            <a:cxnSpLocks/>
          </p:cNvCxnSpPr>
          <p:nvPr/>
        </p:nvCxnSpPr>
        <p:spPr>
          <a:xfrm flipH="1" flipV="1">
            <a:off x="1202924" y="1007501"/>
            <a:ext cx="7759083" cy="3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66E8C3-D54B-406A-93C2-6787BA6C77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202925" y="1010536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BA0425-AFF9-46CA-B8DE-DC4EDC559410}"/>
              </a:ext>
            </a:extLst>
          </p:cNvPr>
          <p:cNvSpPr txBox="1"/>
          <p:nvPr/>
        </p:nvSpPr>
        <p:spPr>
          <a:xfrm>
            <a:off x="9028590" y="1058502"/>
            <a:ext cx="5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738BD-B9E4-49E6-B752-D4432FDF97F3}"/>
              </a:ext>
            </a:extLst>
          </p:cNvPr>
          <p:cNvSpPr txBox="1"/>
          <p:nvPr/>
        </p:nvSpPr>
        <p:spPr>
          <a:xfrm>
            <a:off x="4042678" y="737143"/>
            <a:ext cx="20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39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72855-3EE5-4274-979B-84533F91069F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D1919-1AD2-418D-8051-57859D083934}"/>
              </a:ext>
            </a:extLst>
          </p:cNvPr>
          <p:cNvSpPr/>
          <p:nvPr/>
        </p:nvSpPr>
        <p:spPr>
          <a:xfrm>
            <a:off x="257454" y="1530489"/>
            <a:ext cx="1650228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D6034-8989-4040-BC82-6E20B2F40EB6}"/>
              </a:ext>
            </a:extLst>
          </p:cNvPr>
          <p:cNvSpPr txBox="1"/>
          <p:nvPr/>
        </p:nvSpPr>
        <p:spPr>
          <a:xfrm>
            <a:off x="4211971" y="340306"/>
            <a:ext cx="205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Edit Area</a:t>
            </a:r>
            <a:endParaRPr lang="en-I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B03AC-6812-42B3-A638-19176B4E94B9}"/>
              </a:ext>
            </a:extLst>
          </p:cNvPr>
          <p:cNvSpPr/>
          <p:nvPr/>
        </p:nvSpPr>
        <p:spPr>
          <a:xfrm>
            <a:off x="2796467" y="1455937"/>
            <a:ext cx="2268246" cy="11885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area  to edit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E75A7-A7ED-4F4B-AC04-A1B6606CC651}"/>
              </a:ext>
            </a:extLst>
          </p:cNvPr>
          <p:cNvSpPr/>
          <p:nvPr/>
        </p:nvSpPr>
        <p:spPr>
          <a:xfrm>
            <a:off x="5953498" y="1530488"/>
            <a:ext cx="192645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required changes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E4C2E-A1F9-44DE-8C72-099ACA77EA7F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907682" y="2036517"/>
            <a:ext cx="888785" cy="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FD1C6-40CE-45E2-8DBE-EF441A56DAE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5064713" y="2036516"/>
            <a:ext cx="888785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45B309-E536-4DF8-9632-24D5A0E367CD}"/>
              </a:ext>
            </a:extLst>
          </p:cNvPr>
          <p:cNvCxnSpPr>
            <a:cxnSpLocks/>
          </p:cNvCxnSpPr>
          <p:nvPr/>
        </p:nvCxnSpPr>
        <p:spPr>
          <a:xfrm>
            <a:off x="2796467" y="3701988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668D31-CE4B-4497-87C2-1FA0ADA544BC}"/>
              </a:ext>
            </a:extLst>
          </p:cNvPr>
          <p:cNvCxnSpPr/>
          <p:nvPr/>
        </p:nvCxnSpPr>
        <p:spPr>
          <a:xfrm>
            <a:off x="2796468" y="458577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80CD3D-1ADA-4E9A-B1D5-09B815483250}"/>
              </a:ext>
            </a:extLst>
          </p:cNvPr>
          <p:cNvSpPr txBox="1"/>
          <p:nvPr/>
        </p:nvSpPr>
        <p:spPr>
          <a:xfrm>
            <a:off x="3557555" y="4023348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0BD9E5-F907-49BC-B96B-1F0736E2B925}"/>
              </a:ext>
            </a:extLst>
          </p:cNvPr>
          <p:cNvCxnSpPr>
            <a:cxnSpLocks/>
          </p:cNvCxnSpPr>
          <p:nvPr/>
        </p:nvCxnSpPr>
        <p:spPr>
          <a:xfrm flipH="1">
            <a:off x="1149992" y="5575177"/>
            <a:ext cx="8978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1D6AB-5E2C-4936-85EB-E629B234ADD1}"/>
              </a:ext>
            </a:extLst>
          </p:cNvPr>
          <p:cNvCxnSpPr>
            <a:cxnSpLocks/>
          </p:cNvCxnSpPr>
          <p:nvPr/>
        </p:nvCxnSpPr>
        <p:spPr>
          <a:xfrm flipV="1">
            <a:off x="1149992" y="2542545"/>
            <a:ext cx="17955" cy="303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7B5BD-A3FD-451C-878F-39F0C12B8E17}"/>
              </a:ext>
            </a:extLst>
          </p:cNvPr>
          <p:cNvSpPr txBox="1"/>
          <p:nvPr/>
        </p:nvSpPr>
        <p:spPr>
          <a:xfrm>
            <a:off x="3893667" y="5276462"/>
            <a:ext cx="240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Area edited successfully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46D6B-9B9B-420F-A3AF-7ABADAF1A64D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7879951" y="2030550"/>
            <a:ext cx="1077618" cy="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8330F6A-33D6-4C91-86AD-BF97BF1C9757}"/>
              </a:ext>
            </a:extLst>
          </p:cNvPr>
          <p:cNvSpPr/>
          <p:nvPr/>
        </p:nvSpPr>
        <p:spPr>
          <a:xfrm>
            <a:off x="8957569" y="1524523"/>
            <a:ext cx="2066485" cy="101205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area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6D5DB2-090B-4E2D-A6BA-2D17FB0593B2}"/>
              </a:ext>
            </a:extLst>
          </p:cNvPr>
          <p:cNvCxnSpPr>
            <a:cxnSpLocks/>
          </p:cNvCxnSpPr>
          <p:nvPr/>
        </p:nvCxnSpPr>
        <p:spPr>
          <a:xfrm>
            <a:off x="9999686" y="2536577"/>
            <a:ext cx="129050" cy="3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2DCB0F-C824-4500-AE22-08BF63C339C8}"/>
              </a:ext>
            </a:extLst>
          </p:cNvPr>
          <p:cNvCxnSpPr>
            <a:cxnSpLocks/>
          </p:cNvCxnSpPr>
          <p:nvPr/>
        </p:nvCxnSpPr>
        <p:spPr>
          <a:xfrm flipV="1">
            <a:off x="4019367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39DAA17-0742-4764-9F9F-E6222598A1D3}"/>
              </a:ext>
            </a:extLst>
          </p:cNvPr>
          <p:cNvCxnSpPr>
            <a:cxnSpLocks/>
          </p:cNvCxnSpPr>
          <p:nvPr/>
        </p:nvCxnSpPr>
        <p:spPr>
          <a:xfrm>
            <a:off x="3707979" y="2644526"/>
            <a:ext cx="0" cy="105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937A-2138-4D3B-B528-E88300DC350A}"/>
              </a:ext>
            </a:extLst>
          </p:cNvPr>
          <p:cNvCxnSpPr>
            <a:cxnSpLocks/>
          </p:cNvCxnSpPr>
          <p:nvPr/>
        </p:nvCxnSpPr>
        <p:spPr>
          <a:xfrm flipV="1">
            <a:off x="5184560" y="2498096"/>
            <a:ext cx="4390211" cy="18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B3AD12-5142-471D-8C47-EB06FA102E12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5096986" y="2388365"/>
            <a:ext cx="4163213" cy="170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9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CC62F8-1698-4303-8720-E55471DCD45E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B6CEF-F99B-4469-8F41-2D6E4D86AA5C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60AC-5400-49AF-AD45-A87F215C3D10}"/>
              </a:ext>
            </a:extLst>
          </p:cNvPr>
          <p:cNvSpPr txBox="1"/>
          <p:nvPr/>
        </p:nvSpPr>
        <p:spPr>
          <a:xfrm>
            <a:off x="4012707" y="526857"/>
            <a:ext cx="2237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Car</a:t>
            </a:r>
            <a:endParaRPr lang="en-I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28554-14EE-4AFD-8E45-097FFC5D3C6A}"/>
              </a:ext>
            </a:extLst>
          </p:cNvPr>
          <p:cNvSpPr/>
          <p:nvPr/>
        </p:nvSpPr>
        <p:spPr>
          <a:xfrm>
            <a:off x="3707907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all details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C2D7DF-39C3-420C-BB16-29171068FBCF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Insert rows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9C7215-F778-4B1B-9A40-09018581980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148396" y="2036516"/>
            <a:ext cx="1559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CF640-D480-4A50-BAB3-22209D7D04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096000" y="2036516"/>
            <a:ext cx="167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A10DE4-6883-40FC-ADFA-E1DA6E0131EC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8962008" y="2542543"/>
            <a:ext cx="0" cy="150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DAD1-E645-4206-9601-E9CF1230C8C4}"/>
              </a:ext>
            </a:extLst>
          </p:cNvPr>
          <p:cNvCxnSpPr>
            <a:cxnSpLocks/>
          </p:cNvCxnSpPr>
          <p:nvPr/>
        </p:nvCxnSpPr>
        <p:spPr>
          <a:xfrm flipH="1">
            <a:off x="6826928" y="4052200"/>
            <a:ext cx="213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A07C75-C7AF-49DF-A801-68ECCB65DF63}"/>
              </a:ext>
            </a:extLst>
          </p:cNvPr>
          <p:cNvCxnSpPr>
            <a:cxnSpLocks/>
          </p:cNvCxnSpPr>
          <p:nvPr/>
        </p:nvCxnSpPr>
        <p:spPr>
          <a:xfrm>
            <a:off x="3790764" y="354617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173C51-9B8C-4801-B923-390929AAC8E9}"/>
              </a:ext>
            </a:extLst>
          </p:cNvPr>
          <p:cNvCxnSpPr/>
          <p:nvPr/>
        </p:nvCxnSpPr>
        <p:spPr>
          <a:xfrm>
            <a:off x="3790765" y="4429957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7A7194-EC03-458E-98CC-46854FB00C0F}"/>
              </a:ext>
            </a:extLst>
          </p:cNvPr>
          <p:cNvSpPr txBox="1"/>
          <p:nvPr/>
        </p:nvSpPr>
        <p:spPr>
          <a:xfrm>
            <a:off x="4403327" y="3867534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65627A-D5E8-4C2C-A28F-604C70504CF1}"/>
              </a:ext>
            </a:extLst>
          </p:cNvPr>
          <p:cNvCxnSpPr/>
          <p:nvPr/>
        </p:nvCxnSpPr>
        <p:spPr>
          <a:xfrm flipH="1">
            <a:off x="1202924" y="4052200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533E0-16F1-43D8-9BE7-C8E37F7FF139}"/>
              </a:ext>
            </a:extLst>
          </p:cNvPr>
          <p:cNvCxnSpPr>
            <a:endCxn id="4" idx="2"/>
          </p:cNvCxnSpPr>
          <p:nvPr/>
        </p:nvCxnSpPr>
        <p:spPr>
          <a:xfrm flipV="1">
            <a:off x="1202924" y="2542544"/>
            <a:ext cx="1" cy="15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90959B-7B36-42D2-B5C8-1C705E231AC0}"/>
              </a:ext>
            </a:extLst>
          </p:cNvPr>
          <p:cNvSpPr txBox="1"/>
          <p:nvPr/>
        </p:nvSpPr>
        <p:spPr>
          <a:xfrm rot="16200000">
            <a:off x="636108" y="2933750"/>
            <a:ext cx="1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added successfully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11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490E580-F219-4F85-8308-884DCB81F805}"/>
              </a:ext>
            </a:extLst>
          </p:cNvPr>
          <p:cNvSpPr txBox="1"/>
          <p:nvPr/>
        </p:nvSpPr>
        <p:spPr>
          <a:xfrm>
            <a:off x="399495" y="452761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F3B4F-3DDA-45ED-AD70-F2945400A47F}"/>
              </a:ext>
            </a:extLst>
          </p:cNvPr>
          <p:cNvSpPr/>
          <p:nvPr/>
        </p:nvSpPr>
        <p:spPr>
          <a:xfrm>
            <a:off x="257453" y="1530489"/>
            <a:ext cx="1890943" cy="101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E987E8-9D4E-482A-8770-C601A98607A1}"/>
              </a:ext>
            </a:extLst>
          </p:cNvPr>
          <p:cNvSpPr txBox="1"/>
          <p:nvPr/>
        </p:nvSpPr>
        <p:spPr>
          <a:xfrm>
            <a:off x="3883496" y="80021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Delete Car</a:t>
            </a:r>
            <a:endParaRPr lang="en-IN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1979D7B-ED16-4A8D-90C8-4C2C3ABEB5FC}"/>
              </a:ext>
            </a:extLst>
          </p:cNvPr>
          <p:cNvSpPr/>
          <p:nvPr/>
        </p:nvSpPr>
        <p:spPr>
          <a:xfrm>
            <a:off x="3747395" y="1243168"/>
            <a:ext cx="2621849" cy="15944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the car  which you want to delete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86A67A-3952-4274-BBE5-C657F9C484E3}"/>
              </a:ext>
            </a:extLst>
          </p:cNvPr>
          <p:cNvSpPr/>
          <p:nvPr/>
        </p:nvSpPr>
        <p:spPr>
          <a:xfrm>
            <a:off x="7767961" y="1530488"/>
            <a:ext cx="2388093" cy="10120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delete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058EF-A7BD-4D15-85B2-B36EDD3C4FD9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>
            <a:off x="2148396" y="2036517"/>
            <a:ext cx="1598999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DEEFA-4148-4FF5-8112-346611EC8A7A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6369244" y="2036516"/>
            <a:ext cx="1398717" cy="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7B4B3-6B3B-4A2B-B161-E4E94149A1B5}"/>
              </a:ext>
            </a:extLst>
          </p:cNvPr>
          <p:cNvCxnSpPr>
            <a:cxnSpLocks/>
          </p:cNvCxnSpPr>
          <p:nvPr/>
        </p:nvCxnSpPr>
        <p:spPr>
          <a:xfrm flipH="1">
            <a:off x="6267636" y="6146477"/>
            <a:ext cx="276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7FA4BA-977E-4186-8D15-323C1B0112DC}"/>
              </a:ext>
            </a:extLst>
          </p:cNvPr>
          <p:cNvCxnSpPr>
            <a:cxnSpLocks/>
          </p:cNvCxnSpPr>
          <p:nvPr/>
        </p:nvCxnSpPr>
        <p:spPr>
          <a:xfrm>
            <a:off x="3747394" y="5640451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181917-FCB7-4B9E-9AE3-B7B9BC41FD96}"/>
              </a:ext>
            </a:extLst>
          </p:cNvPr>
          <p:cNvCxnSpPr/>
          <p:nvPr/>
        </p:nvCxnSpPr>
        <p:spPr>
          <a:xfrm>
            <a:off x="3747395" y="6524234"/>
            <a:ext cx="2388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FFA032-FB10-47A4-805F-5C94E00F5115}"/>
              </a:ext>
            </a:extLst>
          </p:cNvPr>
          <p:cNvSpPr txBox="1"/>
          <p:nvPr/>
        </p:nvSpPr>
        <p:spPr>
          <a:xfrm>
            <a:off x="4481848" y="5979566"/>
            <a:ext cx="10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6B3A3B-512E-487D-A3A0-8DDE7B1B3CA7}"/>
              </a:ext>
            </a:extLst>
          </p:cNvPr>
          <p:cNvCxnSpPr/>
          <p:nvPr/>
        </p:nvCxnSpPr>
        <p:spPr>
          <a:xfrm flipH="1">
            <a:off x="1167946" y="6146477"/>
            <a:ext cx="2268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C28C9E-5CF6-4EAD-B811-F9C7A726EF70}"/>
              </a:ext>
            </a:extLst>
          </p:cNvPr>
          <p:cNvCxnSpPr>
            <a:cxnSpLocks/>
          </p:cNvCxnSpPr>
          <p:nvPr/>
        </p:nvCxnSpPr>
        <p:spPr>
          <a:xfrm flipV="1">
            <a:off x="1167946" y="2542544"/>
            <a:ext cx="1" cy="360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8165F0-45A7-452B-AC9D-AD6549BD07E5}"/>
              </a:ext>
            </a:extLst>
          </p:cNvPr>
          <p:cNvSpPr txBox="1"/>
          <p:nvPr/>
        </p:nvSpPr>
        <p:spPr>
          <a:xfrm rot="16200000">
            <a:off x="627506" y="3831825"/>
            <a:ext cx="177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car deleted successfully</a:t>
            </a:r>
            <a:endParaRPr lang="en-IN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E286DE-6E80-4FC0-BA49-291BC85E297D}"/>
              </a:ext>
            </a:extLst>
          </p:cNvPr>
          <p:cNvCxnSpPr>
            <a:stCxn id="23" idx="4"/>
          </p:cNvCxnSpPr>
          <p:nvPr/>
        </p:nvCxnSpPr>
        <p:spPr>
          <a:xfrm>
            <a:off x="8962008" y="2542543"/>
            <a:ext cx="57705" cy="112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A48D848-06C8-4BF9-B9AE-DE5D7FED1FBB}"/>
              </a:ext>
            </a:extLst>
          </p:cNvPr>
          <p:cNvSpPr/>
          <p:nvPr/>
        </p:nvSpPr>
        <p:spPr>
          <a:xfrm>
            <a:off x="7879951" y="3666478"/>
            <a:ext cx="2285466" cy="11239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Row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CFC944-9CB9-4D56-8020-5534BA406888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9019713" y="4790413"/>
            <a:ext cx="2971" cy="13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82869E-F0F1-4B11-BA53-7D23514BA3D5}"/>
              </a:ext>
            </a:extLst>
          </p:cNvPr>
          <p:cNvSpPr txBox="1"/>
          <p:nvPr/>
        </p:nvSpPr>
        <p:spPr>
          <a:xfrm>
            <a:off x="9028590" y="2919844"/>
            <a:ext cx="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1CE0D9-98B0-4C26-87C4-61192E23DFD1}"/>
              </a:ext>
            </a:extLst>
          </p:cNvPr>
          <p:cNvCxnSpPr>
            <a:cxnSpLocks/>
          </p:cNvCxnSpPr>
          <p:nvPr/>
        </p:nvCxnSpPr>
        <p:spPr>
          <a:xfrm>
            <a:off x="4794516" y="2837618"/>
            <a:ext cx="0" cy="28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84552C-7EE5-4574-98A1-DFA88BBB5484}"/>
              </a:ext>
            </a:extLst>
          </p:cNvPr>
          <p:cNvCxnSpPr>
            <a:cxnSpLocks/>
          </p:cNvCxnSpPr>
          <p:nvPr/>
        </p:nvCxnSpPr>
        <p:spPr>
          <a:xfrm flipV="1">
            <a:off x="5090859" y="2824555"/>
            <a:ext cx="1" cy="28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D5B0C6-AF2E-4607-80B7-845E5510849C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8962007" y="1038687"/>
            <a:ext cx="1" cy="49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D2F814-CBE2-46FA-9442-58BBADC1B7E5}"/>
              </a:ext>
            </a:extLst>
          </p:cNvPr>
          <p:cNvCxnSpPr>
            <a:cxnSpLocks/>
          </p:cNvCxnSpPr>
          <p:nvPr/>
        </p:nvCxnSpPr>
        <p:spPr>
          <a:xfrm flipH="1" flipV="1">
            <a:off x="1202924" y="1007501"/>
            <a:ext cx="7759083" cy="3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169025-9B0A-4A4C-9B48-8D728C3AD09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02925" y="1010536"/>
            <a:ext cx="0" cy="51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268FDC-B242-4416-AF6D-987927E151B9}"/>
              </a:ext>
            </a:extLst>
          </p:cNvPr>
          <p:cNvSpPr txBox="1"/>
          <p:nvPr/>
        </p:nvSpPr>
        <p:spPr>
          <a:xfrm>
            <a:off x="9028590" y="1058502"/>
            <a:ext cx="57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195967-D64C-46B8-902D-32201AAB6BF0}"/>
              </a:ext>
            </a:extLst>
          </p:cNvPr>
          <p:cNvSpPr txBox="1"/>
          <p:nvPr/>
        </p:nvSpPr>
        <p:spPr>
          <a:xfrm>
            <a:off x="4042678" y="737143"/>
            <a:ext cx="20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allocated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54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253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Sharma</dc:creator>
  <cp:lastModifiedBy>Kapil Sharma</cp:lastModifiedBy>
  <cp:revision>41</cp:revision>
  <dcterms:created xsi:type="dcterms:W3CDTF">2020-03-08T08:17:42Z</dcterms:created>
  <dcterms:modified xsi:type="dcterms:W3CDTF">2020-05-11T11:37:24Z</dcterms:modified>
</cp:coreProperties>
</file>