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F05020202040302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GW7wMahJFQcJT0FJXzmvFVSN7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8c55de9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8c55de9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8c55de9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8c55de9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a71a29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a71a29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8c55de9b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8c55de9b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8c55de9b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8c55de9b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8c55de9b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8c55de9b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8c55de9b4_0_240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328c55de9b4_0_240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328c55de9b4_0_24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28c55de9b4_0_24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328c55de9b4_0_24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328c55de9b4_0_2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328c55de9b4_0_240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328c55de9b4_0_240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328c55de9b4_0_2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28c55de9b4_0_33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328c55de9b4_0_3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328c55de9b4_0_33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28c55de9b4_0_33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328c55de9b4_0_33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328c55de9b4_0_3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328c55de9b4_0_33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28c55de9b4_0_33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328c55de9b4_0_33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328c55de9b4_0_3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328c55de9b4_0_33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28c55de9b4_0_33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328c55de9b4_0_3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328c55de9b4_0_33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328c55de9b4_0_33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28c55de9b4_0_3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328c55de9b4_0_3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328c55de9b4_0_33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328c55de9b4_0_33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328c55de9b4_0_336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328c55de9b4_0_336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328c55de9b4_0_3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c55de9b4_0_3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8c55de9b4_0_36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328c55de9b4_0_36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328c55de9b4_0_3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328c55de9b4_0_3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328c55de9b4_0_361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28c55de9b4_0_36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28c55de9b4_0_25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328c55de9b4_0_25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328c55de9b4_0_25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328c55de9b4_0_25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28c55de9b4_0_25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328c55de9b4_0_2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328c55de9b4_0_2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328c55de9b4_0_25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328c55de9b4_0_25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328c55de9b4_0_25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328c55de9b4_0_25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328c55de9b4_0_25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328c55de9b4_0_25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328c55de9b4_0_25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328c55de9b4_0_25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328c55de9b4_0_2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328c55de9b4_0_25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328c55de9b4_0_25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328c55de9b4_0_25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328c55de9b4_0_250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328c55de9b4_0_2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28c55de9b4_0_27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328c55de9b4_0_27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328c55de9b4_0_27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328c55de9b4_0_27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g328c55de9b4_0_27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28c55de9b4_0_2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28c55de9b4_0_27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328c55de9b4_0_27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328c55de9b4_0_27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328c55de9b4_0_27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g328c55de9b4_0_279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328c55de9b4_0_279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328c55de9b4_0_2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28c55de9b4_0_28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328c55de9b4_0_28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328c55de9b4_0_28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328c55de9b4_0_28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g328c55de9b4_0_2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28c55de9b4_0_29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328c55de9b4_0_2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328c55de9b4_0_29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328c55de9b4_0_29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328c55de9b4_0_293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328c55de9b4_0_29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28c55de9b4_0_300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328c55de9b4_0_30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328c55de9b4_0_30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328c55de9b4_0_30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328c55de9b4_0_30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328c55de9b4_0_3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328c55de9b4_0_30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328c55de9b4_0_30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328c55de9b4_0_30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328c55de9b4_0_30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328c55de9b4_0_30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328c55de9b4_0_30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328c55de9b4_0_30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328c55de9b4_0_30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328c55de9b4_0_30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328c55de9b4_0_30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328c55de9b4_0_30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328c55de9b4_0_30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328c55de9b4_0_30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328c55de9b4_0_300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28c55de9b4_0_3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28c55de9b4_0_32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328c55de9b4_0_3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328c55de9b4_0_3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328c55de9b4_0_322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g328c55de9b4_0_322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g328c55de9b4_0_322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328c55de9b4_0_3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28c55de9b4_0_33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328c55de9b4_0_33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328c55de9b4_0_33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328c55de9b4_0_33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328c55de9b4_0_3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c55de9b4_0_2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328c55de9b4_0_2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328c55de9b4_0_2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3291225" y="554275"/>
            <a:ext cx="82134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2500"/>
              <a:buFont typeface="Century Gothic"/>
              <a:buNone/>
            </a:pPr>
            <a:r>
              <a:rPr lang="en-US" sz="4800"/>
              <a:t>Bank Management System</a:t>
            </a:r>
            <a:endParaRPr sz="4800"/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1756775" y="4437350"/>
            <a:ext cx="25053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1"/>
              <a:t>Presented By:</a:t>
            </a: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/>
              <a:t>Priti Gawade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/>
              <a:t>Prachi Shinkar</a:t>
            </a:r>
            <a:endParaRPr sz="2400"/>
          </a:p>
        </p:txBody>
      </p:sp>
      <p:pic>
        <p:nvPicPr>
          <p:cNvPr id="143" name="Google Shape;14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2779350"/>
            <a:ext cx="4328775" cy="4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8c55de9b4_0_0"/>
          <p:cNvSpPr txBox="1">
            <a:spLocks noGrp="1"/>
          </p:cNvSpPr>
          <p:nvPr>
            <p:ph type="ctrTitle"/>
          </p:nvPr>
        </p:nvSpPr>
        <p:spPr>
          <a:xfrm>
            <a:off x="3152900" y="429025"/>
            <a:ext cx="8915400" cy="112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9" name="Google Shape;149;g328c55de9b4_0_0"/>
          <p:cNvSpPr txBox="1">
            <a:spLocks noGrp="1"/>
          </p:cNvSpPr>
          <p:nvPr>
            <p:ph type="subTitle" idx="1"/>
          </p:nvPr>
        </p:nvSpPr>
        <p:spPr>
          <a:xfrm>
            <a:off x="4027125" y="1806875"/>
            <a:ext cx="7477500" cy="40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Bank Management System is software designed to manage and streamline banking operations efficiently. It handles tasks such as account management, and customer, employee  management, ensuring secure and accurate data handling.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8c55de9b4_0_9"/>
          <p:cNvSpPr txBox="1">
            <a:spLocks noGrp="1"/>
          </p:cNvSpPr>
          <p:nvPr>
            <p:ph type="ctrTitle"/>
          </p:nvPr>
        </p:nvSpPr>
        <p:spPr>
          <a:xfrm>
            <a:off x="3259900" y="507300"/>
            <a:ext cx="8244600" cy="137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55" name="Google Shape;155;g328c55de9b4_0_9"/>
          <p:cNvSpPr txBox="1">
            <a:spLocks noGrp="1"/>
          </p:cNvSpPr>
          <p:nvPr>
            <p:ph type="subTitle" idx="1"/>
          </p:nvPr>
        </p:nvSpPr>
        <p:spPr>
          <a:xfrm>
            <a:off x="4027125" y="2088725"/>
            <a:ext cx="7477500" cy="38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Streamline banking operations like account handling,customer handling, employee handling. . 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Ensure the safety and confidentiality of customer and financial data. 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Minimize human errors and improve efficiency by automating routine banking tasks.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a71a2964a_0_2"/>
          <p:cNvSpPr txBox="1">
            <a:spLocks noGrp="1"/>
          </p:cNvSpPr>
          <p:nvPr>
            <p:ph type="ctrTitle"/>
          </p:nvPr>
        </p:nvSpPr>
        <p:spPr>
          <a:xfrm>
            <a:off x="4308950" y="538625"/>
            <a:ext cx="6403800" cy="122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61" name="Google Shape;161;g32a71a2964a_0_2"/>
          <p:cNvSpPr txBox="1">
            <a:spLocks noGrp="1"/>
          </p:cNvSpPr>
          <p:nvPr>
            <p:ph type="subTitle" idx="1"/>
          </p:nvPr>
        </p:nvSpPr>
        <p:spPr>
          <a:xfrm>
            <a:off x="4512500" y="2229588"/>
            <a:ext cx="6893700" cy="3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Backend: Java, Spring Boot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Database: MySQL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Software: Spring Tool Suite, MySQL Workbench, Postman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title"/>
          </p:nvPr>
        </p:nvSpPr>
        <p:spPr>
          <a:xfrm>
            <a:off x="1883769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800"/>
              <a:t>ER Diagram</a:t>
            </a:r>
            <a:endParaRPr sz="4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32" y="766566"/>
            <a:ext cx="8735724" cy="6005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8c55de9b4_0_368"/>
          <p:cNvSpPr txBox="1">
            <a:spLocks noGrp="1"/>
          </p:cNvSpPr>
          <p:nvPr>
            <p:ph type="title"/>
          </p:nvPr>
        </p:nvSpPr>
        <p:spPr>
          <a:xfrm>
            <a:off x="2592925" y="624105"/>
            <a:ext cx="8911800" cy="63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Features</a:t>
            </a:r>
            <a:endParaRPr sz="4800"/>
          </a:p>
        </p:txBody>
      </p:sp>
      <p:sp>
        <p:nvSpPr>
          <p:cNvPr id="173" name="Google Shape;173;g328c55de9b4_0_368"/>
          <p:cNvSpPr txBox="1">
            <a:spLocks noGrp="1"/>
          </p:cNvSpPr>
          <p:nvPr>
            <p:ph type="body" idx="1"/>
          </p:nvPr>
        </p:nvSpPr>
        <p:spPr>
          <a:xfrm>
            <a:off x="2592925" y="1995919"/>
            <a:ext cx="9392100" cy="410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     </a:t>
            </a:r>
            <a:r>
              <a:rPr lang="en-US" sz="2800" dirty="0"/>
              <a:t>1. Customer Management:</a:t>
            </a:r>
            <a:endParaRPr sz="2800" dirty="0"/>
          </a:p>
          <a:p>
            <a:pPr lvl="0" indent="0">
              <a:buNone/>
            </a:pPr>
            <a:r>
              <a:rPr lang="en-US" sz="2400" dirty="0"/>
              <a:t>           We can manage customer details by adding new customers, updating the information, deleting the customer and being able to access the customer data.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  2. Account Management :</a:t>
            </a:r>
            <a:endParaRPr sz="2800" dirty="0"/>
          </a:p>
          <a:p>
            <a:pPr lvl="0" indent="0">
              <a:buNone/>
            </a:pPr>
            <a:r>
              <a:rPr lang="en-US" sz="2400" dirty="0"/>
              <a:t> We can manage account details by adding an account, updating the account details as required or deleting the account and also being able to access the accounts in database.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8c55de9b4_0_373"/>
          <p:cNvSpPr txBox="1">
            <a:spLocks noGrp="1"/>
          </p:cNvSpPr>
          <p:nvPr>
            <p:ph type="body" idx="1"/>
          </p:nvPr>
        </p:nvSpPr>
        <p:spPr>
          <a:xfrm>
            <a:off x="2256691" y="432616"/>
            <a:ext cx="8915400" cy="57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3. Employee Management :</a:t>
            </a:r>
            <a:endParaRPr sz="2800" dirty="0"/>
          </a:p>
          <a:p>
            <a:pPr lvl="0" indent="0">
              <a:buNone/>
            </a:pPr>
            <a:r>
              <a:rPr lang="en-US" sz="2400" dirty="0"/>
              <a:t>We can manage employee details by adding, updating and deleting the employee information and also access the employee data.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4. Loan Management:</a:t>
            </a:r>
            <a:endParaRPr sz="28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             If there are any loans, it can be managed.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5. Branch Management : </a:t>
            </a:r>
            <a:endParaRPr sz="28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We can manage branch details by adding the branch details or by updating, deleting or simply display the existing branches.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8c55de9b4_0_382"/>
          <p:cNvSpPr txBox="1">
            <a:spLocks noGrp="1"/>
          </p:cNvSpPr>
          <p:nvPr>
            <p:ph type="body" idx="1"/>
          </p:nvPr>
        </p:nvSpPr>
        <p:spPr>
          <a:xfrm>
            <a:off x="3165951" y="2133600"/>
            <a:ext cx="83388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</p:txBody>
      </p:sp>
      <p:pic>
        <p:nvPicPr>
          <p:cNvPr id="184" name="Google Shape;184;g328c55de9b4_0_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12310533" cy="6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Montserrat</vt:lpstr>
      <vt:lpstr>Lato</vt:lpstr>
      <vt:lpstr>Arial</vt:lpstr>
      <vt:lpstr>Focus</vt:lpstr>
      <vt:lpstr>Bank Management System</vt:lpstr>
      <vt:lpstr>Introduction</vt:lpstr>
      <vt:lpstr>Objective</vt:lpstr>
      <vt:lpstr>Technologies</vt:lpstr>
      <vt:lpstr>ER Diagram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admin</dc:creator>
  <cp:lastModifiedBy>Suyash Lokhande</cp:lastModifiedBy>
  <cp:revision>2</cp:revision>
  <dcterms:created xsi:type="dcterms:W3CDTF">2025-01-06T16:56:12Z</dcterms:created>
  <dcterms:modified xsi:type="dcterms:W3CDTF">2025-01-27T16:10:28Z</dcterms:modified>
</cp:coreProperties>
</file>